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1"/>
  </p:notesMasterIdLst>
  <p:handoutMasterIdLst>
    <p:handoutMasterId r:id="rId22"/>
  </p:handoutMasterIdLst>
  <p:sldIdLst>
    <p:sldId id="1061" r:id="rId2"/>
    <p:sldId id="1103" r:id="rId3"/>
    <p:sldId id="1121" r:id="rId4"/>
    <p:sldId id="1122" r:id="rId5"/>
    <p:sldId id="1123" r:id="rId6"/>
    <p:sldId id="1124" r:id="rId7"/>
    <p:sldId id="1108" r:id="rId8"/>
    <p:sldId id="1109" r:id="rId9"/>
    <p:sldId id="1110" r:id="rId10"/>
    <p:sldId id="1111" r:id="rId11"/>
    <p:sldId id="1112" r:id="rId12"/>
    <p:sldId id="1113" r:id="rId13"/>
    <p:sldId id="1114" r:id="rId14"/>
    <p:sldId id="1115" r:id="rId15"/>
    <p:sldId id="1116" r:id="rId16"/>
    <p:sldId id="1117" r:id="rId17"/>
    <p:sldId id="1120" r:id="rId18"/>
    <p:sldId id="1125" r:id="rId19"/>
    <p:sldId id="1102" r:id="rId20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597"/>
    <a:srgbClr val="9DC3E6"/>
    <a:srgbClr val="2E75B6"/>
    <a:srgbClr val="0B2C4F"/>
    <a:srgbClr val="FFFFFF"/>
    <a:srgbClr val="CFE7F9"/>
    <a:srgbClr val="DEEBF7"/>
    <a:srgbClr val="C8DEF1"/>
    <a:srgbClr val="203864"/>
    <a:srgbClr val="96A9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D329F6-19A8-45E0-BA89-16162EC0E7D8}" v="6" dt="2022-05-16T03:20:47.2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22" autoAdjust="0"/>
    <p:restoredTop sz="90743" autoAdjust="0"/>
  </p:normalViewPr>
  <p:slideViewPr>
    <p:cSldViewPr snapToGrid="0">
      <p:cViewPr varScale="1">
        <p:scale>
          <a:sx n="62" d="100"/>
          <a:sy n="62" d="100"/>
        </p:scale>
        <p:origin x="67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134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ky Tseng 曾虹榕" userId="6557c194-634c-4d88-a6be-43bbf73a6ed6" providerId="ADAL" clId="{E9597FF4-D27E-438A-85AC-E5D0F0399CD2}"/>
    <pc:docChg chg="undo custSel addSld delSld modSld sldOrd addSection delSection">
      <pc:chgData name="Nicky Tseng 曾虹榕" userId="6557c194-634c-4d88-a6be-43bbf73a6ed6" providerId="ADAL" clId="{E9597FF4-D27E-438A-85AC-E5D0F0399CD2}" dt="2022-05-11T02:49:39.202" v="57" actId="1038"/>
      <pc:docMkLst>
        <pc:docMk/>
      </pc:docMkLst>
      <pc:sldChg chg="addSp delSp modSp mod">
        <pc:chgData name="Nicky Tseng 曾虹榕" userId="6557c194-634c-4d88-a6be-43bbf73a6ed6" providerId="ADAL" clId="{E9597FF4-D27E-438A-85AC-E5D0F0399CD2}" dt="2022-05-11T02:49:39.202" v="57" actId="1038"/>
        <pc:sldMkLst>
          <pc:docMk/>
          <pc:sldMk cId="2723007452" sldId="272"/>
        </pc:sldMkLst>
        <pc:picChg chg="add mod ord modCrop">
          <ac:chgData name="Nicky Tseng 曾虹榕" userId="6557c194-634c-4d88-a6be-43bbf73a6ed6" providerId="ADAL" clId="{E9597FF4-D27E-438A-85AC-E5D0F0399CD2}" dt="2022-05-11T02:49:39.202" v="57" actId="1038"/>
          <ac:picMkLst>
            <pc:docMk/>
            <pc:sldMk cId="2723007452" sldId="272"/>
            <ac:picMk id="4" creationId="{B20FF4D4-7AF1-4DCC-BE90-19AF243DD43F}"/>
          </ac:picMkLst>
        </pc:picChg>
        <pc:picChg chg="add del">
          <ac:chgData name="Nicky Tseng 曾虹榕" userId="6557c194-634c-4d88-a6be-43bbf73a6ed6" providerId="ADAL" clId="{E9597FF4-D27E-438A-85AC-E5D0F0399CD2}" dt="2022-05-11T02:48:54.672" v="42" actId="478"/>
          <ac:picMkLst>
            <pc:docMk/>
            <pc:sldMk cId="2723007452" sldId="272"/>
            <ac:picMk id="21" creationId="{00000000-0000-0000-0000-000000000000}"/>
          </ac:picMkLst>
        </pc:picChg>
      </pc:sldChg>
      <pc:sldChg chg="setBg">
        <pc:chgData name="Nicky Tseng 曾虹榕" userId="6557c194-634c-4d88-a6be-43bbf73a6ed6" providerId="ADAL" clId="{E9597FF4-D27E-438A-85AC-E5D0F0399CD2}" dt="2022-05-11T02:43:36.413" v="18"/>
        <pc:sldMkLst>
          <pc:docMk/>
          <pc:sldMk cId="3951563034" sldId="1061"/>
        </pc:sldMkLst>
      </pc:sldChg>
      <pc:sldChg chg="setBg">
        <pc:chgData name="Nicky Tseng 曾虹榕" userId="6557c194-634c-4d88-a6be-43bbf73a6ed6" providerId="ADAL" clId="{E9597FF4-D27E-438A-85AC-E5D0F0399CD2}" dt="2022-05-11T02:43:44.350" v="20"/>
        <pc:sldMkLst>
          <pc:docMk/>
          <pc:sldMk cId="1248747330" sldId="1062"/>
        </pc:sldMkLst>
      </pc:sldChg>
      <pc:sldChg chg="mod setBg modShow">
        <pc:chgData name="Nicky Tseng 曾虹榕" userId="6557c194-634c-4d88-a6be-43bbf73a6ed6" providerId="ADAL" clId="{E9597FF4-D27E-438A-85AC-E5D0F0399CD2}" dt="2022-05-11T02:46:13.369" v="26"/>
        <pc:sldMkLst>
          <pc:docMk/>
          <pc:sldMk cId="4137523608" sldId="1069"/>
        </pc:sldMkLst>
      </pc:sldChg>
      <pc:sldChg chg="modSp new del mod">
        <pc:chgData name="Nicky Tseng 曾虹榕" userId="6557c194-634c-4d88-a6be-43bbf73a6ed6" providerId="ADAL" clId="{E9597FF4-D27E-438A-85AC-E5D0F0399CD2}" dt="2022-05-11T02:46:54.253" v="32" actId="47"/>
        <pc:sldMkLst>
          <pc:docMk/>
          <pc:sldMk cId="3833727597" sldId="1071"/>
        </pc:sldMkLst>
        <pc:spChg chg="mod">
          <ac:chgData name="Nicky Tseng 曾虹榕" userId="6557c194-634c-4d88-a6be-43bbf73a6ed6" providerId="ADAL" clId="{E9597FF4-D27E-438A-85AC-E5D0F0399CD2}" dt="2022-05-11T02:46:52.449" v="31" actId="27636"/>
          <ac:spMkLst>
            <pc:docMk/>
            <pc:sldMk cId="3833727597" sldId="1071"/>
            <ac:spMk id="2" creationId="{D4F14454-DD24-42ED-B9DD-1C282B9FB66D}"/>
          </ac:spMkLst>
        </pc:spChg>
      </pc:sldChg>
      <pc:sldChg chg="add ord">
        <pc:chgData name="Nicky Tseng 曾虹榕" userId="6557c194-634c-4d88-a6be-43bbf73a6ed6" providerId="ADAL" clId="{E9597FF4-D27E-438A-85AC-E5D0F0399CD2}" dt="2022-05-11T02:46:58.740" v="34"/>
        <pc:sldMkLst>
          <pc:docMk/>
          <pc:sldMk cId="2112521045" sldId="1099"/>
        </pc:sldMkLst>
      </pc:sldChg>
      <pc:sldChg chg="add">
        <pc:chgData name="Nicky Tseng 曾虹榕" userId="6557c194-634c-4d88-a6be-43bbf73a6ed6" providerId="ADAL" clId="{E9597FF4-D27E-438A-85AC-E5D0F0399CD2}" dt="2022-05-11T02:47:07.983" v="35"/>
        <pc:sldMkLst>
          <pc:docMk/>
          <pc:sldMk cId="1719681505" sldId="1100"/>
        </pc:sldMkLst>
      </pc:sldChg>
    </pc:docChg>
  </pc:docChgLst>
  <pc:docChgLst>
    <pc:chgData name="曾虹榕 Tseng, Nicky" userId="6557c194-634c-4d88-a6be-43bbf73a6ed6" providerId="ADAL" clId="{578D4A35-9814-4DF0-A492-88286F425CE0}"/>
    <pc:docChg chg="undo custSel modSld">
      <pc:chgData name="曾虹榕 Tseng, Nicky" userId="6557c194-634c-4d88-a6be-43bbf73a6ed6" providerId="ADAL" clId="{578D4A35-9814-4DF0-A492-88286F425CE0}" dt="2022-05-10T09:42:52.710" v="110" actId="20577"/>
      <pc:docMkLst>
        <pc:docMk/>
      </pc:docMkLst>
      <pc:sldChg chg="addSp delSp modSp mod">
        <pc:chgData name="曾虹榕 Tseng, Nicky" userId="6557c194-634c-4d88-a6be-43bbf73a6ed6" providerId="ADAL" clId="{578D4A35-9814-4DF0-A492-88286F425CE0}" dt="2022-05-10T09:42:11.851" v="45"/>
        <pc:sldMkLst>
          <pc:docMk/>
          <pc:sldMk cId="2877624225" sldId="264"/>
        </pc:sldMkLst>
        <pc:spChg chg="mod topLvl">
          <ac:chgData name="曾虹榕 Tseng, Nicky" userId="6557c194-634c-4d88-a6be-43bbf73a6ed6" providerId="ADAL" clId="{578D4A35-9814-4DF0-A492-88286F425CE0}" dt="2022-05-10T09:41:28.013" v="41" actId="255"/>
          <ac:spMkLst>
            <pc:docMk/>
            <pc:sldMk cId="2877624225" sldId="264"/>
            <ac:spMk id="8" creationId="{00000000-0000-0000-0000-000000000000}"/>
          </ac:spMkLst>
        </pc:spChg>
        <pc:spChg chg="mod topLvl">
          <ac:chgData name="曾虹榕 Tseng, Nicky" userId="6557c194-634c-4d88-a6be-43bbf73a6ed6" providerId="ADAL" clId="{578D4A35-9814-4DF0-A492-88286F425CE0}" dt="2022-05-10T09:40:27.208" v="24" actId="164"/>
          <ac:spMkLst>
            <pc:docMk/>
            <pc:sldMk cId="2877624225" sldId="264"/>
            <ac:spMk id="9" creationId="{00000000-0000-0000-0000-000000000000}"/>
          </ac:spMkLst>
        </pc:spChg>
        <pc:spChg chg="mod">
          <ac:chgData name="曾虹榕 Tseng, Nicky" userId="6557c194-634c-4d88-a6be-43bbf73a6ed6" providerId="ADAL" clId="{578D4A35-9814-4DF0-A492-88286F425CE0}" dt="2022-05-10T09:42:11.851" v="45"/>
          <ac:spMkLst>
            <pc:docMk/>
            <pc:sldMk cId="2877624225" sldId="264"/>
            <ac:spMk id="14" creationId="{00000000-0000-0000-0000-000000000000}"/>
          </ac:spMkLst>
        </pc:spChg>
        <pc:spChg chg="mod topLvl">
          <ac:chgData name="曾虹榕 Tseng, Nicky" userId="6557c194-634c-4d88-a6be-43bbf73a6ed6" providerId="ADAL" clId="{578D4A35-9814-4DF0-A492-88286F425CE0}" dt="2022-05-10T09:40:56.865" v="29" actId="1076"/>
          <ac:spMkLst>
            <pc:docMk/>
            <pc:sldMk cId="2877624225" sldId="264"/>
            <ac:spMk id="17" creationId="{00000000-0000-0000-0000-000000000000}"/>
          </ac:spMkLst>
        </pc:spChg>
        <pc:spChg chg="mod topLvl">
          <ac:chgData name="曾虹榕 Tseng, Nicky" userId="6557c194-634c-4d88-a6be-43bbf73a6ed6" providerId="ADAL" clId="{578D4A35-9814-4DF0-A492-88286F425CE0}" dt="2022-05-10T09:40:56.865" v="29" actId="1076"/>
          <ac:spMkLst>
            <pc:docMk/>
            <pc:sldMk cId="2877624225" sldId="264"/>
            <ac:spMk id="18" creationId="{00000000-0000-0000-0000-000000000000}"/>
          </ac:spMkLst>
        </pc:spChg>
        <pc:spChg chg="mod topLvl">
          <ac:chgData name="曾虹榕 Tseng, Nicky" userId="6557c194-634c-4d88-a6be-43bbf73a6ed6" providerId="ADAL" clId="{578D4A35-9814-4DF0-A492-88286F425CE0}" dt="2022-05-10T09:40:38.283" v="26" actId="164"/>
          <ac:spMkLst>
            <pc:docMk/>
            <pc:sldMk cId="2877624225" sldId="264"/>
            <ac:spMk id="32" creationId="{00000000-0000-0000-0000-000000000000}"/>
          </ac:spMkLst>
        </pc:spChg>
        <pc:spChg chg="mod topLvl">
          <ac:chgData name="曾虹榕 Tseng, Nicky" userId="6557c194-634c-4d88-a6be-43bbf73a6ed6" providerId="ADAL" clId="{578D4A35-9814-4DF0-A492-88286F425CE0}" dt="2022-05-10T09:40:38.283" v="26" actId="164"/>
          <ac:spMkLst>
            <pc:docMk/>
            <pc:sldMk cId="2877624225" sldId="264"/>
            <ac:spMk id="33" creationId="{00000000-0000-0000-0000-000000000000}"/>
          </ac:spMkLst>
        </pc:spChg>
        <pc:spChg chg="del">
          <ac:chgData name="曾虹榕 Tseng, Nicky" userId="6557c194-634c-4d88-a6be-43bbf73a6ed6" providerId="ADAL" clId="{578D4A35-9814-4DF0-A492-88286F425CE0}" dt="2022-05-10T09:41:07.885" v="34" actId="478"/>
          <ac:spMkLst>
            <pc:docMk/>
            <pc:sldMk cId="2877624225" sldId="264"/>
            <ac:spMk id="39" creationId="{00000000-0000-0000-0000-000000000000}"/>
          </ac:spMkLst>
        </pc:spChg>
        <pc:spChg chg="add del">
          <ac:chgData name="曾虹榕 Tseng, Nicky" userId="6557c194-634c-4d88-a6be-43bbf73a6ed6" providerId="ADAL" clId="{578D4A35-9814-4DF0-A492-88286F425CE0}" dt="2022-05-10T09:39:26.408" v="3" actId="478"/>
          <ac:spMkLst>
            <pc:docMk/>
            <pc:sldMk cId="2877624225" sldId="264"/>
            <ac:spMk id="42" creationId="{AE6F3E8F-2D8F-5F12-0855-FE344C376952}"/>
          </ac:spMkLst>
        </pc:spChg>
        <pc:spChg chg="add del mod">
          <ac:chgData name="曾虹榕 Tseng, Nicky" userId="6557c194-634c-4d88-a6be-43bbf73a6ed6" providerId="ADAL" clId="{578D4A35-9814-4DF0-A492-88286F425CE0}" dt="2022-05-10T09:41:11.886" v="36" actId="478"/>
          <ac:spMkLst>
            <pc:docMk/>
            <pc:sldMk cId="2877624225" sldId="264"/>
            <ac:spMk id="43" creationId="{5F48085B-45FA-4388-A066-36D6710B2CD8}"/>
          </ac:spMkLst>
        </pc:spChg>
        <pc:spChg chg="add mod">
          <ac:chgData name="曾虹榕 Tseng, Nicky" userId="6557c194-634c-4d88-a6be-43bbf73a6ed6" providerId="ADAL" clId="{578D4A35-9814-4DF0-A492-88286F425CE0}" dt="2022-05-10T09:41:14.702" v="40" actId="1037"/>
          <ac:spMkLst>
            <pc:docMk/>
            <pc:sldMk cId="2877624225" sldId="264"/>
            <ac:spMk id="44" creationId="{29B84CB2-35AD-4815-A53A-0F6BC20CE2E7}"/>
          </ac:spMkLst>
        </pc:spChg>
        <pc:spChg chg="add del">
          <ac:chgData name="曾虹榕 Tseng, Nicky" userId="6557c194-634c-4d88-a6be-43bbf73a6ed6" providerId="ADAL" clId="{578D4A35-9814-4DF0-A492-88286F425CE0}" dt="2022-05-10T09:41:07.365" v="33" actId="478"/>
          <ac:spMkLst>
            <pc:docMk/>
            <pc:sldMk cId="2877624225" sldId="264"/>
            <ac:spMk id="45" creationId="{B9EBA75F-8672-E862-B3BC-77C602D9AE3A}"/>
          </ac:spMkLst>
        </pc:spChg>
        <pc:spChg chg="mod topLvl">
          <ac:chgData name="曾虹榕 Tseng, Nicky" userId="6557c194-634c-4d88-a6be-43bbf73a6ed6" providerId="ADAL" clId="{578D4A35-9814-4DF0-A492-88286F425CE0}" dt="2022-05-10T09:40:34.443" v="25" actId="164"/>
          <ac:spMkLst>
            <pc:docMk/>
            <pc:sldMk cId="2877624225" sldId="264"/>
            <ac:spMk id="50" creationId="{00000000-0000-0000-0000-000000000000}"/>
          </ac:spMkLst>
        </pc:spChg>
        <pc:spChg chg="mod topLvl">
          <ac:chgData name="曾虹榕 Tseng, Nicky" userId="6557c194-634c-4d88-a6be-43bbf73a6ed6" providerId="ADAL" clId="{578D4A35-9814-4DF0-A492-88286F425CE0}" dt="2022-05-10T09:40:34.443" v="25" actId="164"/>
          <ac:spMkLst>
            <pc:docMk/>
            <pc:sldMk cId="2877624225" sldId="264"/>
            <ac:spMk id="51" creationId="{00000000-0000-0000-0000-000000000000}"/>
          </ac:spMkLst>
        </pc:spChg>
        <pc:grpChg chg="add mod">
          <ac:chgData name="曾虹榕 Tseng, Nicky" userId="6557c194-634c-4d88-a6be-43bbf73a6ed6" providerId="ADAL" clId="{578D4A35-9814-4DF0-A492-88286F425CE0}" dt="2022-05-10T09:40:27.208" v="24" actId="164"/>
          <ac:grpSpMkLst>
            <pc:docMk/>
            <pc:sldMk cId="2877624225" sldId="264"/>
            <ac:grpSpMk id="3" creationId="{199DF77C-043C-43C3-8462-76B7A11AF14B}"/>
          </ac:grpSpMkLst>
        </pc:grpChg>
        <pc:grpChg chg="add mod">
          <ac:chgData name="曾虹榕 Tseng, Nicky" userId="6557c194-634c-4d88-a6be-43bbf73a6ed6" providerId="ADAL" clId="{578D4A35-9814-4DF0-A492-88286F425CE0}" dt="2022-05-10T09:40:34.443" v="25" actId="164"/>
          <ac:grpSpMkLst>
            <pc:docMk/>
            <pc:sldMk cId="2877624225" sldId="264"/>
            <ac:grpSpMk id="4" creationId="{7CB64720-A835-4D2C-B917-787E414A7F84}"/>
          </ac:grpSpMkLst>
        </pc:grpChg>
        <pc:grpChg chg="add mod">
          <ac:chgData name="曾虹榕 Tseng, Nicky" userId="6557c194-634c-4d88-a6be-43bbf73a6ed6" providerId="ADAL" clId="{578D4A35-9814-4DF0-A492-88286F425CE0}" dt="2022-05-10T09:40:38.283" v="26" actId="164"/>
          <ac:grpSpMkLst>
            <pc:docMk/>
            <pc:sldMk cId="2877624225" sldId="264"/>
            <ac:grpSpMk id="5" creationId="{AD0ADB25-BC45-42FD-862D-9C312AA35F9F}"/>
          </ac:grpSpMkLst>
        </pc:grpChg>
        <pc:grpChg chg="add mod">
          <ac:chgData name="曾虹榕 Tseng, Nicky" userId="6557c194-634c-4d88-a6be-43bbf73a6ed6" providerId="ADAL" clId="{578D4A35-9814-4DF0-A492-88286F425CE0}" dt="2022-05-10T09:40:51.568" v="28" actId="164"/>
          <ac:grpSpMkLst>
            <pc:docMk/>
            <pc:sldMk cId="2877624225" sldId="264"/>
            <ac:grpSpMk id="6" creationId="{FA95B740-ECF8-4C86-975D-F170D27A10B9}"/>
          </ac:grpSpMkLst>
        </pc:grpChg>
        <pc:grpChg chg="del mod">
          <ac:chgData name="曾虹榕 Tseng, Nicky" userId="6557c194-634c-4d88-a6be-43bbf73a6ed6" providerId="ADAL" clId="{578D4A35-9814-4DF0-A492-88286F425CE0}" dt="2022-05-10T09:40:14.895" v="19" actId="165"/>
          <ac:grpSpMkLst>
            <pc:docMk/>
            <pc:sldMk cId="2877624225" sldId="264"/>
            <ac:grpSpMk id="7" creationId="{00000000-0000-0000-0000-000000000000}"/>
          </ac:grpSpMkLst>
        </pc:grpChg>
        <pc:grpChg chg="del mod">
          <ac:chgData name="曾虹榕 Tseng, Nicky" userId="6557c194-634c-4d88-a6be-43bbf73a6ed6" providerId="ADAL" clId="{578D4A35-9814-4DF0-A492-88286F425CE0}" dt="2022-05-10T09:39:39.280" v="6" actId="165"/>
          <ac:grpSpMkLst>
            <pc:docMk/>
            <pc:sldMk cId="2877624225" sldId="264"/>
            <ac:grpSpMk id="16" creationId="{00000000-0000-0000-0000-000000000000}"/>
          </ac:grpSpMkLst>
        </pc:grpChg>
        <pc:grpChg chg="mod">
          <ac:chgData name="曾虹榕 Tseng, Nicky" userId="6557c194-634c-4d88-a6be-43bbf73a6ed6" providerId="ADAL" clId="{578D4A35-9814-4DF0-A492-88286F425CE0}" dt="2022-05-10T09:39:34.618" v="5" actId="1076"/>
          <ac:grpSpMkLst>
            <pc:docMk/>
            <pc:sldMk cId="2877624225" sldId="264"/>
            <ac:grpSpMk id="19" creationId="{00000000-0000-0000-0000-000000000000}"/>
          </ac:grpSpMkLst>
        </pc:grpChg>
        <pc:grpChg chg="del mod">
          <ac:chgData name="曾虹榕 Tseng, Nicky" userId="6557c194-634c-4d88-a6be-43bbf73a6ed6" providerId="ADAL" clId="{578D4A35-9814-4DF0-A492-88286F425CE0}" dt="2022-05-10T09:39:47.870" v="8" actId="165"/>
          <ac:grpSpMkLst>
            <pc:docMk/>
            <pc:sldMk cId="2877624225" sldId="264"/>
            <ac:grpSpMk id="31" creationId="{00000000-0000-0000-0000-000000000000}"/>
          </ac:grpSpMkLst>
        </pc:grpChg>
        <pc:grpChg chg="del mod">
          <ac:chgData name="曾虹榕 Tseng, Nicky" userId="6557c194-634c-4d88-a6be-43bbf73a6ed6" providerId="ADAL" clId="{578D4A35-9814-4DF0-A492-88286F425CE0}" dt="2022-05-10T09:39:59.785" v="12" actId="165"/>
          <ac:grpSpMkLst>
            <pc:docMk/>
            <pc:sldMk cId="2877624225" sldId="264"/>
            <ac:grpSpMk id="49" creationId="{00000000-0000-0000-0000-000000000000}"/>
          </ac:grpSpMkLst>
        </pc:grpChg>
      </pc:sldChg>
      <pc:sldChg chg="modNotesTx">
        <pc:chgData name="曾虹榕 Tseng, Nicky" userId="6557c194-634c-4d88-a6be-43bbf73a6ed6" providerId="ADAL" clId="{578D4A35-9814-4DF0-A492-88286F425CE0}" dt="2022-05-10T09:42:52.710" v="110" actId="20577"/>
        <pc:sldMkLst>
          <pc:docMk/>
          <pc:sldMk cId="1989994181" sldId="1067"/>
        </pc:sldMkLst>
      </pc:sldChg>
    </pc:docChg>
  </pc:docChgLst>
  <pc:docChgLst>
    <pc:chgData name="Nicky Tseng 曾虹榕" userId="6557c194-634c-4d88-a6be-43bbf73a6ed6" providerId="ADAL" clId="{CFD329F6-19A8-45E0-BA89-16162EC0E7D8}"/>
    <pc:docChg chg="custSel addSld delSld modSld modMainMaster">
      <pc:chgData name="Nicky Tseng 曾虹榕" userId="6557c194-634c-4d88-a6be-43bbf73a6ed6" providerId="ADAL" clId="{CFD329F6-19A8-45E0-BA89-16162EC0E7D8}" dt="2022-05-16T03:21:46.765" v="23" actId="47"/>
      <pc:docMkLst>
        <pc:docMk/>
      </pc:docMkLst>
      <pc:sldChg chg="del mod modClrScheme chgLayout">
        <pc:chgData name="Nicky Tseng 曾虹榕" userId="6557c194-634c-4d88-a6be-43bbf73a6ed6" providerId="ADAL" clId="{CFD329F6-19A8-45E0-BA89-16162EC0E7D8}" dt="2022-05-16T03:21:46.765" v="23" actId="47"/>
        <pc:sldMkLst>
          <pc:docMk/>
          <pc:sldMk cId="996785617" sldId="260"/>
        </pc:sldMkLst>
      </pc:sldChg>
      <pc:sldChg chg="modSp mod">
        <pc:chgData name="Nicky Tseng 曾虹榕" userId="6557c194-634c-4d88-a6be-43bbf73a6ed6" providerId="ADAL" clId="{CFD329F6-19A8-45E0-BA89-16162EC0E7D8}" dt="2022-05-16T02:54:32.289" v="1" actId="207"/>
        <pc:sldMkLst>
          <pc:docMk/>
          <pc:sldMk cId="1024488216" sldId="268"/>
        </pc:sldMkLst>
        <pc:spChg chg="mod">
          <ac:chgData name="Nicky Tseng 曾虹榕" userId="6557c194-634c-4d88-a6be-43bbf73a6ed6" providerId="ADAL" clId="{CFD329F6-19A8-45E0-BA89-16162EC0E7D8}" dt="2022-05-16T02:54:27.813" v="0" actId="207"/>
          <ac:spMkLst>
            <pc:docMk/>
            <pc:sldMk cId="1024488216" sldId="268"/>
            <ac:spMk id="296" creationId="{00000000-0000-0000-0000-000000000000}"/>
          </ac:spMkLst>
        </pc:spChg>
        <pc:spChg chg="mod">
          <ac:chgData name="Nicky Tseng 曾虹榕" userId="6557c194-634c-4d88-a6be-43bbf73a6ed6" providerId="ADAL" clId="{CFD329F6-19A8-45E0-BA89-16162EC0E7D8}" dt="2022-05-16T02:54:32.289" v="1" actId="207"/>
          <ac:spMkLst>
            <pc:docMk/>
            <pc:sldMk cId="1024488216" sldId="268"/>
            <ac:spMk id="299" creationId="{00000000-0000-0000-0000-000000000000}"/>
          </ac:spMkLst>
        </pc:spChg>
      </pc:sldChg>
      <pc:sldChg chg="addSp delSp modSp mod modClrScheme chgLayout">
        <pc:chgData name="Nicky Tseng 曾虹榕" userId="6557c194-634c-4d88-a6be-43bbf73a6ed6" providerId="ADAL" clId="{CFD329F6-19A8-45E0-BA89-16162EC0E7D8}" dt="2022-05-16T02:59:03.056" v="11" actId="478"/>
        <pc:sldMkLst>
          <pc:docMk/>
          <pc:sldMk cId="3241360473" sldId="1064"/>
        </pc:sldMkLst>
        <pc:spChg chg="add del mod ord">
          <ac:chgData name="Nicky Tseng 曾虹榕" userId="6557c194-634c-4d88-a6be-43bbf73a6ed6" providerId="ADAL" clId="{CFD329F6-19A8-45E0-BA89-16162EC0E7D8}" dt="2022-05-16T02:59:03.056" v="11" actId="478"/>
          <ac:spMkLst>
            <pc:docMk/>
            <pc:sldMk cId="3241360473" sldId="1064"/>
            <ac:spMk id="2" creationId="{9ED2586A-6426-4A9C-AE25-52386BE34DB5}"/>
          </ac:spMkLst>
        </pc:spChg>
      </pc:sldChg>
      <pc:sldChg chg="addSp modSp">
        <pc:chgData name="Nicky Tseng 曾虹榕" userId="6557c194-634c-4d88-a6be-43bbf73a6ed6" providerId="ADAL" clId="{CFD329F6-19A8-45E0-BA89-16162EC0E7D8}" dt="2022-05-16T03:05:03.153" v="12"/>
        <pc:sldMkLst>
          <pc:docMk/>
          <pc:sldMk cId="1989994181" sldId="1067"/>
        </pc:sldMkLst>
        <pc:picChg chg="add mod">
          <ac:chgData name="Nicky Tseng 曾虹榕" userId="6557c194-634c-4d88-a6be-43bbf73a6ed6" providerId="ADAL" clId="{CFD329F6-19A8-45E0-BA89-16162EC0E7D8}" dt="2022-05-16T03:05:03.153" v="12"/>
          <ac:picMkLst>
            <pc:docMk/>
            <pc:sldMk cId="1989994181" sldId="1067"/>
            <ac:picMk id="66" creationId="{80077B7C-21AD-4C92-A225-506A276F9145}"/>
          </ac:picMkLst>
        </pc:picChg>
        <pc:picChg chg="add mod">
          <ac:chgData name="Nicky Tseng 曾虹榕" userId="6557c194-634c-4d88-a6be-43bbf73a6ed6" providerId="ADAL" clId="{CFD329F6-19A8-45E0-BA89-16162EC0E7D8}" dt="2022-05-16T03:05:03.153" v="12"/>
          <ac:picMkLst>
            <pc:docMk/>
            <pc:sldMk cId="1989994181" sldId="1067"/>
            <ac:picMk id="69" creationId="{3F67D91C-D60A-4733-95F1-1C57DAF385BB}"/>
          </ac:picMkLst>
        </pc:picChg>
        <pc:picChg chg="add mod">
          <ac:chgData name="Nicky Tseng 曾虹榕" userId="6557c194-634c-4d88-a6be-43bbf73a6ed6" providerId="ADAL" clId="{CFD329F6-19A8-45E0-BA89-16162EC0E7D8}" dt="2022-05-16T03:05:03.153" v="12"/>
          <ac:picMkLst>
            <pc:docMk/>
            <pc:sldMk cId="1989994181" sldId="1067"/>
            <ac:picMk id="70" creationId="{EBA855B0-B034-4DA6-A792-C150482951FC}"/>
          </ac:picMkLst>
        </pc:picChg>
        <pc:picChg chg="add mod">
          <ac:chgData name="Nicky Tseng 曾虹榕" userId="6557c194-634c-4d88-a6be-43bbf73a6ed6" providerId="ADAL" clId="{CFD329F6-19A8-45E0-BA89-16162EC0E7D8}" dt="2022-05-16T03:05:03.153" v="12"/>
          <ac:picMkLst>
            <pc:docMk/>
            <pc:sldMk cId="1989994181" sldId="1067"/>
            <ac:picMk id="71" creationId="{D6415109-2FBF-4938-88CE-A48A9B86F44D}"/>
          </ac:picMkLst>
        </pc:picChg>
        <pc:picChg chg="add mod">
          <ac:chgData name="Nicky Tseng 曾虹榕" userId="6557c194-634c-4d88-a6be-43bbf73a6ed6" providerId="ADAL" clId="{CFD329F6-19A8-45E0-BA89-16162EC0E7D8}" dt="2022-05-16T03:05:03.153" v="12"/>
          <ac:picMkLst>
            <pc:docMk/>
            <pc:sldMk cId="1989994181" sldId="1067"/>
            <ac:picMk id="72" creationId="{FAB8E961-360F-4B69-81FA-3BD4F050900B}"/>
          </ac:picMkLst>
        </pc:picChg>
        <pc:picChg chg="add mod">
          <ac:chgData name="Nicky Tseng 曾虹榕" userId="6557c194-634c-4d88-a6be-43bbf73a6ed6" providerId="ADAL" clId="{CFD329F6-19A8-45E0-BA89-16162EC0E7D8}" dt="2022-05-16T03:05:03.153" v="12"/>
          <ac:picMkLst>
            <pc:docMk/>
            <pc:sldMk cId="1989994181" sldId="1067"/>
            <ac:picMk id="73" creationId="{C8D1AE61-9E25-4CD8-AE3F-073378F3FEC6}"/>
          </ac:picMkLst>
        </pc:picChg>
        <pc:picChg chg="add mod">
          <ac:chgData name="Nicky Tseng 曾虹榕" userId="6557c194-634c-4d88-a6be-43bbf73a6ed6" providerId="ADAL" clId="{CFD329F6-19A8-45E0-BA89-16162EC0E7D8}" dt="2022-05-16T03:05:03.153" v="12"/>
          <ac:picMkLst>
            <pc:docMk/>
            <pc:sldMk cId="1989994181" sldId="1067"/>
            <ac:picMk id="75" creationId="{48C0C800-87DB-4460-AC5F-BF68364FB749}"/>
          </ac:picMkLst>
        </pc:picChg>
      </pc:sldChg>
      <pc:sldChg chg="del">
        <pc:chgData name="Nicky Tseng 曾虹榕" userId="6557c194-634c-4d88-a6be-43bbf73a6ed6" providerId="ADAL" clId="{CFD329F6-19A8-45E0-BA89-16162EC0E7D8}" dt="2022-05-16T02:58:45.963" v="8" actId="47"/>
        <pc:sldMkLst>
          <pc:docMk/>
          <pc:sldMk cId="1269387569" sldId="1068"/>
        </pc:sldMkLst>
      </pc:sldChg>
      <pc:sldChg chg="addSp delSp modSp add mod modClrScheme chgLayout">
        <pc:chgData name="Nicky Tseng 曾虹榕" userId="6557c194-634c-4d88-a6be-43bbf73a6ed6" providerId="ADAL" clId="{CFD329F6-19A8-45E0-BA89-16162EC0E7D8}" dt="2022-05-16T02:58:42.770" v="7" actId="478"/>
        <pc:sldMkLst>
          <pc:docMk/>
          <pc:sldMk cId="1793192214" sldId="1101"/>
        </pc:sldMkLst>
        <pc:spChg chg="add del mod ord">
          <ac:chgData name="Nicky Tseng 曾虹榕" userId="6557c194-634c-4d88-a6be-43bbf73a6ed6" providerId="ADAL" clId="{CFD329F6-19A8-45E0-BA89-16162EC0E7D8}" dt="2022-05-16T02:58:42.770" v="7" actId="478"/>
          <ac:spMkLst>
            <pc:docMk/>
            <pc:sldMk cId="1793192214" sldId="1101"/>
            <ac:spMk id="2" creationId="{8EA31CD3-A41C-4FB9-91F8-62C0D5B9F4F0}"/>
          </ac:spMkLst>
        </pc:spChg>
      </pc:sldChg>
      <pc:sldChg chg="delSp new mod modClrScheme chgLayout">
        <pc:chgData name="Nicky Tseng 曾虹榕" userId="6557c194-634c-4d88-a6be-43bbf73a6ed6" providerId="ADAL" clId="{CFD329F6-19A8-45E0-BA89-16162EC0E7D8}" dt="2022-05-16T03:21:44.052" v="22" actId="700"/>
        <pc:sldMkLst>
          <pc:docMk/>
          <pc:sldMk cId="3671526380" sldId="1102"/>
        </pc:sldMkLst>
        <pc:spChg chg="del">
          <ac:chgData name="Nicky Tseng 曾虹榕" userId="6557c194-634c-4d88-a6be-43bbf73a6ed6" providerId="ADAL" clId="{CFD329F6-19A8-45E0-BA89-16162EC0E7D8}" dt="2022-05-16T03:21:44.052" v="22" actId="700"/>
          <ac:spMkLst>
            <pc:docMk/>
            <pc:sldMk cId="3671526380" sldId="1102"/>
            <ac:spMk id="2" creationId="{D103C383-82FD-4241-85B9-A01025F7D3DD}"/>
          </ac:spMkLst>
        </pc:spChg>
      </pc:sldChg>
      <pc:sldMasterChg chg="delSldLayout modSldLayout">
        <pc:chgData name="Nicky Tseng 曾虹榕" userId="6557c194-634c-4d88-a6be-43bbf73a6ed6" providerId="ADAL" clId="{CFD329F6-19A8-45E0-BA89-16162EC0E7D8}" dt="2022-05-16T03:21:21.396" v="19" actId="2696"/>
        <pc:sldMasterMkLst>
          <pc:docMk/>
          <pc:sldMasterMk cId="2200524362" sldId="2147483651"/>
        </pc:sldMasterMkLst>
        <pc:sldLayoutChg chg="del">
          <pc:chgData name="Nicky Tseng 曾虹榕" userId="6557c194-634c-4d88-a6be-43bbf73a6ed6" providerId="ADAL" clId="{CFD329F6-19A8-45E0-BA89-16162EC0E7D8}" dt="2022-05-16T03:21:21.396" v="19" actId="2696"/>
          <pc:sldLayoutMkLst>
            <pc:docMk/>
            <pc:sldMasterMk cId="2200524362" sldId="2147483651"/>
            <pc:sldLayoutMk cId="642161588" sldId="2147483660"/>
          </pc:sldLayoutMkLst>
        </pc:sldLayoutChg>
        <pc:sldLayoutChg chg="setBg">
          <pc:chgData name="Nicky Tseng 曾虹榕" userId="6557c194-634c-4d88-a6be-43bbf73a6ed6" providerId="ADAL" clId="{CFD329F6-19A8-45E0-BA89-16162EC0E7D8}" dt="2022-05-16T02:57:58.065" v="3"/>
          <pc:sldLayoutMkLst>
            <pc:docMk/>
            <pc:sldMasterMk cId="2200524362" sldId="2147483651"/>
            <pc:sldLayoutMk cId="2710884210" sldId="2147483671"/>
          </pc:sldLayoutMkLst>
        </pc:sldLayoutChg>
        <pc:sldLayoutChg chg="delSp mod setBg">
          <pc:chgData name="Nicky Tseng 曾虹榕" userId="6557c194-634c-4d88-a6be-43bbf73a6ed6" providerId="ADAL" clId="{CFD329F6-19A8-45E0-BA89-16162EC0E7D8}" dt="2022-05-16T03:20:49.990" v="15" actId="478"/>
          <pc:sldLayoutMkLst>
            <pc:docMk/>
            <pc:sldMasterMk cId="2200524362" sldId="2147483651"/>
            <pc:sldLayoutMk cId="3319283594" sldId="2147483672"/>
          </pc:sldLayoutMkLst>
          <pc:spChg chg="del">
            <ac:chgData name="Nicky Tseng 曾虹榕" userId="6557c194-634c-4d88-a6be-43bbf73a6ed6" providerId="ADAL" clId="{CFD329F6-19A8-45E0-BA89-16162EC0E7D8}" dt="2022-05-16T03:20:49.990" v="15" actId="478"/>
            <ac:spMkLst>
              <pc:docMk/>
              <pc:sldMasterMk cId="2200524362" sldId="2147483651"/>
              <pc:sldLayoutMk cId="3319283594" sldId="2147483672"/>
              <ac:spMk id="2" creationId="{CA9AEA51-B6C2-4EAD-9778-AC2D74CD5D85}"/>
            </ac:spMkLst>
          </pc:spChg>
        </pc:sldLayoutChg>
      </pc:sldMasterChg>
    </pc:docChg>
  </pc:docChgLst>
  <pc:docChgLst>
    <pc:chgData name="曾虹榕 Tseng, Nicky" userId="6557c194-634c-4d88-a6be-43bbf73a6ed6" providerId="ADAL" clId="{67D01929-C26F-4A01-89F5-D09FC54BA72E}"/>
    <pc:docChg chg="undo custSel addSld delSld modSld">
      <pc:chgData name="曾虹榕 Tseng, Nicky" userId="6557c194-634c-4d88-a6be-43bbf73a6ed6" providerId="ADAL" clId="{67D01929-C26F-4A01-89F5-D09FC54BA72E}" dt="2022-05-11T01:39:15.299" v="151" actId="113"/>
      <pc:docMkLst>
        <pc:docMk/>
      </pc:docMkLst>
      <pc:sldChg chg="delSp modSp mod">
        <pc:chgData name="曾虹榕 Tseng, Nicky" userId="6557c194-634c-4d88-a6be-43bbf73a6ed6" providerId="ADAL" clId="{67D01929-C26F-4A01-89F5-D09FC54BA72E}" dt="2022-05-11T01:32:23.627" v="27" actId="1038"/>
        <pc:sldMkLst>
          <pc:docMk/>
          <pc:sldMk cId="2877624225" sldId="264"/>
        </pc:sldMkLst>
        <pc:spChg chg="mod">
          <ac:chgData name="曾虹榕 Tseng, Nicky" userId="6557c194-634c-4d88-a6be-43bbf73a6ed6" providerId="ADAL" clId="{67D01929-C26F-4A01-89F5-D09FC54BA72E}" dt="2022-05-11T01:32:23.627" v="27" actId="1038"/>
          <ac:spMkLst>
            <pc:docMk/>
            <pc:sldMk cId="2877624225" sldId="264"/>
            <ac:spMk id="2" creationId="{00000000-0000-0000-0000-000000000000}"/>
          </ac:spMkLst>
        </pc:spChg>
        <pc:spChg chg="mod">
          <ac:chgData name="曾虹榕 Tseng, Nicky" userId="6557c194-634c-4d88-a6be-43bbf73a6ed6" providerId="ADAL" clId="{67D01929-C26F-4A01-89F5-D09FC54BA72E}" dt="2022-05-11T01:32:09.891" v="20" actId="2711"/>
          <ac:spMkLst>
            <pc:docMk/>
            <pc:sldMk cId="2877624225" sldId="264"/>
            <ac:spMk id="14" creationId="{00000000-0000-0000-0000-000000000000}"/>
          </ac:spMkLst>
        </pc:spChg>
        <pc:spChg chg="del">
          <ac:chgData name="曾虹榕 Tseng, Nicky" userId="6557c194-634c-4d88-a6be-43bbf73a6ed6" providerId="ADAL" clId="{67D01929-C26F-4A01-89F5-D09FC54BA72E}" dt="2022-05-11T01:31:09.609" v="12" actId="478"/>
          <ac:spMkLst>
            <pc:docMk/>
            <pc:sldMk cId="2877624225" sldId="264"/>
            <ac:spMk id="38" creationId="{84FBEE86-6806-8FC5-5288-6AD6056E2F50}"/>
          </ac:spMkLst>
        </pc:spChg>
        <pc:spChg chg="del">
          <ac:chgData name="曾虹榕 Tseng, Nicky" userId="6557c194-634c-4d88-a6be-43bbf73a6ed6" providerId="ADAL" clId="{67D01929-C26F-4A01-89F5-D09FC54BA72E}" dt="2022-05-11T01:31:08.378" v="11" actId="478"/>
          <ac:spMkLst>
            <pc:docMk/>
            <pc:sldMk cId="2877624225" sldId="264"/>
            <ac:spMk id="40" creationId="{89BED0FD-9E84-443F-169E-3003E5B60638}"/>
          </ac:spMkLst>
        </pc:spChg>
        <pc:spChg chg="del">
          <ac:chgData name="曾虹榕 Tseng, Nicky" userId="6557c194-634c-4d88-a6be-43bbf73a6ed6" providerId="ADAL" clId="{67D01929-C26F-4A01-89F5-D09FC54BA72E}" dt="2022-05-11T01:31:16.993" v="15" actId="478"/>
          <ac:spMkLst>
            <pc:docMk/>
            <pc:sldMk cId="2877624225" sldId="264"/>
            <ac:spMk id="42" creationId="{AE6F3E8F-2D8F-5F12-0855-FE344C376952}"/>
          </ac:spMkLst>
        </pc:spChg>
      </pc:sldChg>
      <pc:sldChg chg="del">
        <pc:chgData name="曾虹榕 Tseng, Nicky" userId="6557c194-634c-4d88-a6be-43bbf73a6ed6" providerId="ADAL" clId="{67D01929-C26F-4A01-89F5-D09FC54BA72E}" dt="2022-05-11T01:30:34.887" v="5" actId="2696"/>
        <pc:sldMkLst>
          <pc:docMk/>
          <pc:sldMk cId="3060814741" sldId="1058"/>
        </pc:sldMkLst>
      </pc:sldChg>
      <pc:sldChg chg="modSp mod">
        <pc:chgData name="曾虹榕 Tseng, Nicky" userId="6557c194-634c-4d88-a6be-43bbf73a6ed6" providerId="ADAL" clId="{67D01929-C26F-4A01-89F5-D09FC54BA72E}" dt="2022-05-11T01:34:43.478" v="74" actId="20577"/>
        <pc:sldMkLst>
          <pc:docMk/>
          <pc:sldMk cId="3555593931" sldId="1065"/>
        </pc:sldMkLst>
        <pc:spChg chg="mod">
          <ac:chgData name="曾虹榕 Tseng, Nicky" userId="6557c194-634c-4d88-a6be-43bbf73a6ed6" providerId="ADAL" clId="{67D01929-C26F-4A01-89F5-D09FC54BA72E}" dt="2022-05-11T01:34:43.478" v="74" actId="20577"/>
          <ac:spMkLst>
            <pc:docMk/>
            <pc:sldMk cId="3555593931" sldId="1065"/>
            <ac:spMk id="117" creationId="{20B81703-D3B2-499B-91EE-2E40A451A14F}"/>
          </ac:spMkLst>
        </pc:spChg>
      </pc:sldChg>
      <pc:sldChg chg="addSp delSp modSp mod modNotesTx">
        <pc:chgData name="曾虹榕 Tseng, Nicky" userId="6557c194-634c-4d88-a6be-43bbf73a6ed6" providerId="ADAL" clId="{67D01929-C26F-4A01-89F5-D09FC54BA72E}" dt="2022-05-11T01:39:15.299" v="151" actId="113"/>
        <pc:sldMkLst>
          <pc:docMk/>
          <pc:sldMk cId="1989994181" sldId="1067"/>
        </pc:sldMkLst>
        <pc:spChg chg="mod">
          <ac:chgData name="曾虹榕 Tseng, Nicky" userId="6557c194-634c-4d88-a6be-43bbf73a6ed6" providerId="ADAL" clId="{67D01929-C26F-4A01-89F5-D09FC54BA72E}" dt="2022-05-11T01:39:10.333" v="149" actId="1076"/>
          <ac:spMkLst>
            <pc:docMk/>
            <pc:sldMk cId="1989994181" sldId="1067"/>
            <ac:spMk id="3" creationId="{9BB0D25A-99F3-4898-8719-D9AB933A9F2D}"/>
          </ac:spMkLst>
        </pc:spChg>
        <pc:spChg chg="mod">
          <ac:chgData name="曾虹榕 Tseng, Nicky" userId="6557c194-634c-4d88-a6be-43bbf73a6ed6" providerId="ADAL" clId="{67D01929-C26F-4A01-89F5-D09FC54BA72E}" dt="2022-05-11T01:39:10.333" v="149" actId="1076"/>
          <ac:spMkLst>
            <pc:docMk/>
            <pc:sldMk cId="1989994181" sldId="1067"/>
            <ac:spMk id="4" creationId="{8912895A-ABBB-4109-885D-8198A13547FE}"/>
          </ac:spMkLst>
        </pc:spChg>
        <pc:spChg chg="mod">
          <ac:chgData name="曾虹榕 Tseng, Nicky" userId="6557c194-634c-4d88-a6be-43bbf73a6ed6" providerId="ADAL" clId="{67D01929-C26F-4A01-89F5-D09FC54BA72E}" dt="2022-05-11T01:39:10.333" v="149" actId="1076"/>
          <ac:spMkLst>
            <pc:docMk/>
            <pc:sldMk cId="1989994181" sldId="1067"/>
            <ac:spMk id="5" creationId="{0C50F014-5F51-4A77-99EF-6913A816BE18}"/>
          </ac:spMkLst>
        </pc:spChg>
        <pc:spChg chg="mod">
          <ac:chgData name="曾虹榕 Tseng, Nicky" userId="6557c194-634c-4d88-a6be-43bbf73a6ed6" providerId="ADAL" clId="{67D01929-C26F-4A01-89F5-D09FC54BA72E}" dt="2022-05-11T01:39:10.333" v="149" actId="1076"/>
          <ac:spMkLst>
            <pc:docMk/>
            <pc:sldMk cId="1989994181" sldId="1067"/>
            <ac:spMk id="6" creationId="{41B8C721-C6AE-43CB-B5CF-9C803F1F1463}"/>
          </ac:spMkLst>
        </pc:spChg>
        <pc:spChg chg="mod">
          <ac:chgData name="曾虹榕 Tseng, Nicky" userId="6557c194-634c-4d88-a6be-43bbf73a6ed6" providerId="ADAL" clId="{67D01929-C26F-4A01-89F5-D09FC54BA72E}" dt="2022-05-11T01:39:10.333" v="149" actId="1076"/>
          <ac:spMkLst>
            <pc:docMk/>
            <pc:sldMk cId="1989994181" sldId="1067"/>
            <ac:spMk id="7" creationId="{0A8A3392-B766-4F95-A190-5EC3F97A9972}"/>
          </ac:spMkLst>
        </pc:spChg>
        <pc:spChg chg="mod">
          <ac:chgData name="曾虹榕 Tseng, Nicky" userId="6557c194-634c-4d88-a6be-43bbf73a6ed6" providerId="ADAL" clId="{67D01929-C26F-4A01-89F5-D09FC54BA72E}" dt="2022-05-11T01:39:10.333" v="149" actId="1076"/>
          <ac:spMkLst>
            <pc:docMk/>
            <pc:sldMk cId="1989994181" sldId="1067"/>
            <ac:spMk id="8" creationId="{6C69BC99-1675-46C6-9F55-947BB2EE21F0}"/>
          </ac:spMkLst>
        </pc:spChg>
        <pc:spChg chg="add del mod">
          <ac:chgData name="曾虹榕 Tseng, Nicky" userId="6557c194-634c-4d88-a6be-43bbf73a6ed6" providerId="ADAL" clId="{67D01929-C26F-4A01-89F5-D09FC54BA72E}" dt="2022-05-11T01:39:10.333" v="149" actId="1076"/>
          <ac:spMkLst>
            <pc:docMk/>
            <pc:sldMk cId="1989994181" sldId="1067"/>
            <ac:spMk id="11" creationId="{FFB8B249-8719-42F0-A991-714AF1EBFDBD}"/>
          </ac:spMkLst>
        </pc:spChg>
        <pc:spChg chg="add del mod">
          <ac:chgData name="曾虹榕 Tseng, Nicky" userId="6557c194-634c-4d88-a6be-43bbf73a6ed6" providerId="ADAL" clId="{67D01929-C26F-4A01-89F5-D09FC54BA72E}" dt="2022-05-11T01:39:10.333" v="149" actId="1076"/>
          <ac:spMkLst>
            <pc:docMk/>
            <pc:sldMk cId="1989994181" sldId="1067"/>
            <ac:spMk id="12" creationId="{CEBEE141-21C5-4DA4-BAF5-7E01EAC404FD}"/>
          </ac:spMkLst>
        </pc:spChg>
        <pc:spChg chg="add del mod">
          <ac:chgData name="曾虹榕 Tseng, Nicky" userId="6557c194-634c-4d88-a6be-43bbf73a6ed6" providerId="ADAL" clId="{67D01929-C26F-4A01-89F5-D09FC54BA72E}" dt="2022-05-11T01:39:10.333" v="149" actId="1076"/>
          <ac:spMkLst>
            <pc:docMk/>
            <pc:sldMk cId="1989994181" sldId="1067"/>
            <ac:spMk id="15" creationId="{6CD3EA68-2109-4105-AC5C-9B31DFD92E8E}"/>
          </ac:spMkLst>
        </pc:spChg>
        <pc:spChg chg="add del mod">
          <ac:chgData name="曾虹榕 Tseng, Nicky" userId="6557c194-634c-4d88-a6be-43bbf73a6ed6" providerId="ADAL" clId="{67D01929-C26F-4A01-89F5-D09FC54BA72E}" dt="2022-05-11T01:39:10.333" v="149" actId="1076"/>
          <ac:spMkLst>
            <pc:docMk/>
            <pc:sldMk cId="1989994181" sldId="1067"/>
            <ac:spMk id="16" creationId="{22FC0DBE-C995-4820-AFC8-B2E3B52CED54}"/>
          </ac:spMkLst>
        </pc:spChg>
        <pc:spChg chg="mod">
          <ac:chgData name="曾虹榕 Tseng, Nicky" userId="6557c194-634c-4d88-a6be-43bbf73a6ed6" providerId="ADAL" clId="{67D01929-C26F-4A01-89F5-D09FC54BA72E}" dt="2022-05-11T01:39:15.299" v="151" actId="113"/>
          <ac:spMkLst>
            <pc:docMk/>
            <pc:sldMk cId="1989994181" sldId="1067"/>
            <ac:spMk id="17" creationId="{510B662F-3C33-4225-BB4C-D7ACFBF4AEF6}"/>
          </ac:spMkLst>
        </pc:spChg>
        <pc:spChg chg="add del mod">
          <ac:chgData name="曾虹榕 Tseng, Nicky" userId="6557c194-634c-4d88-a6be-43bbf73a6ed6" providerId="ADAL" clId="{67D01929-C26F-4A01-89F5-D09FC54BA72E}" dt="2022-05-11T01:39:10.333" v="149" actId="1076"/>
          <ac:spMkLst>
            <pc:docMk/>
            <pc:sldMk cId="1989994181" sldId="1067"/>
            <ac:spMk id="21" creationId="{A661D669-B2EE-4BFF-99B1-71BC23D23291}"/>
          </ac:spMkLst>
        </pc:spChg>
        <pc:spChg chg="mod">
          <ac:chgData name="曾虹榕 Tseng, Nicky" userId="6557c194-634c-4d88-a6be-43bbf73a6ed6" providerId="ADAL" clId="{67D01929-C26F-4A01-89F5-D09FC54BA72E}" dt="2022-05-11T01:39:10.333" v="149" actId="1076"/>
          <ac:spMkLst>
            <pc:docMk/>
            <pc:sldMk cId="1989994181" sldId="1067"/>
            <ac:spMk id="29" creationId="{1EBCA408-80F7-454C-914D-DF5357B3DCB1}"/>
          </ac:spMkLst>
        </pc:spChg>
        <pc:spChg chg="mod">
          <ac:chgData name="曾虹榕 Tseng, Nicky" userId="6557c194-634c-4d88-a6be-43bbf73a6ed6" providerId="ADAL" clId="{67D01929-C26F-4A01-89F5-D09FC54BA72E}" dt="2022-05-11T01:39:10.333" v="149" actId="1076"/>
          <ac:spMkLst>
            <pc:docMk/>
            <pc:sldMk cId="1989994181" sldId="1067"/>
            <ac:spMk id="30" creationId="{2BF55C02-D5E2-46E9-9FA5-92A97D26A853}"/>
          </ac:spMkLst>
        </pc:spChg>
        <pc:spChg chg="mod">
          <ac:chgData name="曾虹榕 Tseng, Nicky" userId="6557c194-634c-4d88-a6be-43bbf73a6ed6" providerId="ADAL" clId="{67D01929-C26F-4A01-89F5-D09FC54BA72E}" dt="2022-05-11T01:39:10.333" v="149" actId="1076"/>
          <ac:spMkLst>
            <pc:docMk/>
            <pc:sldMk cId="1989994181" sldId="1067"/>
            <ac:spMk id="32" creationId="{CC027798-91B3-41BE-9B1F-B6DFDC40AED0}"/>
          </ac:spMkLst>
        </pc:spChg>
        <pc:spChg chg="mod">
          <ac:chgData name="曾虹榕 Tseng, Nicky" userId="6557c194-634c-4d88-a6be-43bbf73a6ed6" providerId="ADAL" clId="{67D01929-C26F-4A01-89F5-D09FC54BA72E}" dt="2022-05-11T01:39:10.333" v="149" actId="1076"/>
          <ac:spMkLst>
            <pc:docMk/>
            <pc:sldMk cId="1989994181" sldId="1067"/>
            <ac:spMk id="33" creationId="{304F352C-9B8D-4339-945B-7A575E760C50}"/>
          </ac:spMkLst>
        </pc:spChg>
        <pc:spChg chg="mod">
          <ac:chgData name="曾虹榕 Tseng, Nicky" userId="6557c194-634c-4d88-a6be-43bbf73a6ed6" providerId="ADAL" clId="{67D01929-C26F-4A01-89F5-D09FC54BA72E}" dt="2022-05-11T01:39:10.333" v="149" actId="1076"/>
          <ac:spMkLst>
            <pc:docMk/>
            <pc:sldMk cId="1989994181" sldId="1067"/>
            <ac:spMk id="35" creationId="{7BD47B37-7D6C-4F7D-B78B-60C1F5ED1BDE}"/>
          </ac:spMkLst>
        </pc:spChg>
        <pc:spChg chg="mod">
          <ac:chgData name="曾虹榕 Tseng, Nicky" userId="6557c194-634c-4d88-a6be-43bbf73a6ed6" providerId="ADAL" clId="{67D01929-C26F-4A01-89F5-D09FC54BA72E}" dt="2022-05-11T01:39:10.333" v="149" actId="1076"/>
          <ac:spMkLst>
            <pc:docMk/>
            <pc:sldMk cId="1989994181" sldId="1067"/>
            <ac:spMk id="37" creationId="{AAFD31CC-E891-498B-84F7-B0C319FF33B6}"/>
          </ac:spMkLst>
        </pc:spChg>
        <pc:spChg chg="mod">
          <ac:chgData name="曾虹榕 Tseng, Nicky" userId="6557c194-634c-4d88-a6be-43bbf73a6ed6" providerId="ADAL" clId="{67D01929-C26F-4A01-89F5-D09FC54BA72E}" dt="2022-05-11T01:39:10.333" v="149" actId="1076"/>
          <ac:spMkLst>
            <pc:docMk/>
            <pc:sldMk cId="1989994181" sldId="1067"/>
            <ac:spMk id="39" creationId="{1B08D9CC-EB1C-4028-BB61-A148FCA04343}"/>
          </ac:spMkLst>
        </pc:spChg>
        <pc:spChg chg="mod">
          <ac:chgData name="曾虹榕 Tseng, Nicky" userId="6557c194-634c-4d88-a6be-43bbf73a6ed6" providerId="ADAL" clId="{67D01929-C26F-4A01-89F5-D09FC54BA72E}" dt="2022-05-11T01:39:10.333" v="149" actId="1076"/>
          <ac:spMkLst>
            <pc:docMk/>
            <pc:sldMk cId="1989994181" sldId="1067"/>
            <ac:spMk id="40" creationId="{3022E890-248F-433F-AFE1-B0E599417046}"/>
          </ac:spMkLst>
        </pc:spChg>
        <pc:spChg chg="mod topLvl">
          <ac:chgData name="曾虹榕 Tseng, Nicky" userId="6557c194-634c-4d88-a6be-43bbf73a6ed6" providerId="ADAL" clId="{67D01929-C26F-4A01-89F5-D09FC54BA72E}" dt="2022-05-11T01:39:10.333" v="149" actId="1076"/>
          <ac:spMkLst>
            <pc:docMk/>
            <pc:sldMk cId="1989994181" sldId="1067"/>
            <ac:spMk id="42" creationId="{D19E66E0-E587-4181-A9A5-3CA63320F3B2}"/>
          </ac:spMkLst>
        </pc:spChg>
        <pc:spChg chg="mod topLvl">
          <ac:chgData name="曾虹榕 Tseng, Nicky" userId="6557c194-634c-4d88-a6be-43bbf73a6ed6" providerId="ADAL" clId="{67D01929-C26F-4A01-89F5-D09FC54BA72E}" dt="2022-05-11T01:39:10.333" v="149" actId="1076"/>
          <ac:spMkLst>
            <pc:docMk/>
            <pc:sldMk cId="1989994181" sldId="1067"/>
            <ac:spMk id="44" creationId="{1E5D1596-B04F-43DA-B7CC-9B4EEB50EAA9}"/>
          </ac:spMkLst>
        </pc:spChg>
        <pc:spChg chg="mod topLvl">
          <ac:chgData name="曾虹榕 Tseng, Nicky" userId="6557c194-634c-4d88-a6be-43bbf73a6ed6" providerId="ADAL" clId="{67D01929-C26F-4A01-89F5-D09FC54BA72E}" dt="2022-05-11T01:39:10.333" v="149" actId="1076"/>
          <ac:spMkLst>
            <pc:docMk/>
            <pc:sldMk cId="1989994181" sldId="1067"/>
            <ac:spMk id="47" creationId="{13982016-FAC0-47FA-9E92-24F6E9FD0E10}"/>
          </ac:spMkLst>
        </pc:spChg>
        <pc:spChg chg="del mod">
          <ac:chgData name="曾虹榕 Tseng, Nicky" userId="6557c194-634c-4d88-a6be-43bbf73a6ed6" providerId="ADAL" clId="{67D01929-C26F-4A01-89F5-D09FC54BA72E}" dt="2022-05-11T01:32:57.787" v="40" actId="478"/>
          <ac:spMkLst>
            <pc:docMk/>
            <pc:sldMk cId="1989994181" sldId="1067"/>
            <ac:spMk id="48" creationId="{3816E778-23BA-4407-B50D-ABCF7723E190}"/>
          </ac:spMkLst>
        </pc:spChg>
        <pc:spChg chg="del mod">
          <ac:chgData name="曾虹榕 Tseng, Nicky" userId="6557c194-634c-4d88-a6be-43bbf73a6ed6" providerId="ADAL" clId="{67D01929-C26F-4A01-89F5-D09FC54BA72E}" dt="2022-05-11T01:32:56.387" v="39" actId="478"/>
          <ac:spMkLst>
            <pc:docMk/>
            <pc:sldMk cId="1989994181" sldId="1067"/>
            <ac:spMk id="49" creationId="{91EB6B5B-0310-4F5C-BB5A-18C0839C8E9E}"/>
          </ac:spMkLst>
        </pc:spChg>
        <pc:spChg chg="mod topLvl">
          <ac:chgData name="曾虹榕 Tseng, Nicky" userId="6557c194-634c-4d88-a6be-43bbf73a6ed6" providerId="ADAL" clId="{67D01929-C26F-4A01-89F5-D09FC54BA72E}" dt="2022-05-11T01:39:10.333" v="149" actId="1076"/>
          <ac:spMkLst>
            <pc:docMk/>
            <pc:sldMk cId="1989994181" sldId="1067"/>
            <ac:spMk id="51" creationId="{EF045BD6-E18F-43D8-8278-1C08C2C9082A}"/>
          </ac:spMkLst>
        </pc:spChg>
        <pc:spChg chg="mod topLvl">
          <ac:chgData name="曾虹榕 Tseng, Nicky" userId="6557c194-634c-4d88-a6be-43bbf73a6ed6" providerId="ADAL" clId="{67D01929-C26F-4A01-89F5-D09FC54BA72E}" dt="2022-05-11T01:39:10.333" v="149" actId="1076"/>
          <ac:spMkLst>
            <pc:docMk/>
            <pc:sldMk cId="1989994181" sldId="1067"/>
            <ac:spMk id="52" creationId="{C6A5CBB8-F1F6-44F5-8818-E9BE3405D451}"/>
          </ac:spMkLst>
        </pc:spChg>
        <pc:spChg chg="del mod">
          <ac:chgData name="曾虹榕 Tseng, Nicky" userId="6557c194-634c-4d88-a6be-43bbf73a6ed6" providerId="ADAL" clId="{67D01929-C26F-4A01-89F5-D09FC54BA72E}" dt="2022-05-11T01:32:49.940" v="35" actId="478"/>
          <ac:spMkLst>
            <pc:docMk/>
            <pc:sldMk cId="1989994181" sldId="1067"/>
            <ac:spMk id="54" creationId="{B6C75AA7-4F6D-4548-88E0-A11AAE985708}"/>
          </ac:spMkLst>
        </pc:spChg>
        <pc:spChg chg="mod topLvl">
          <ac:chgData name="曾虹榕 Tseng, Nicky" userId="6557c194-634c-4d88-a6be-43bbf73a6ed6" providerId="ADAL" clId="{67D01929-C26F-4A01-89F5-D09FC54BA72E}" dt="2022-05-11T01:39:10.333" v="149" actId="1076"/>
          <ac:spMkLst>
            <pc:docMk/>
            <pc:sldMk cId="1989994181" sldId="1067"/>
            <ac:spMk id="55" creationId="{338691C8-230F-4411-9694-94FD32567055}"/>
          </ac:spMkLst>
        </pc:spChg>
        <pc:spChg chg="del mod">
          <ac:chgData name="曾虹榕 Tseng, Nicky" userId="6557c194-634c-4d88-a6be-43bbf73a6ed6" providerId="ADAL" clId="{67D01929-C26F-4A01-89F5-D09FC54BA72E}" dt="2022-05-11T01:32:48.502" v="34" actId="478"/>
          <ac:spMkLst>
            <pc:docMk/>
            <pc:sldMk cId="1989994181" sldId="1067"/>
            <ac:spMk id="57" creationId="{30E6C9F6-6C29-4CBB-AF98-630D81CB46B7}"/>
          </ac:spMkLst>
        </pc:spChg>
        <pc:spChg chg="mod topLvl">
          <ac:chgData name="曾虹榕 Tseng, Nicky" userId="6557c194-634c-4d88-a6be-43bbf73a6ed6" providerId="ADAL" clId="{67D01929-C26F-4A01-89F5-D09FC54BA72E}" dt="2022-05-11T01:39:10.333" v="149" actId="1076"/>
          <ac:spMkLst>
            <pc:docMk/>
            <pc:sldMk cId="1989994181" sldId="1067"/>
            <ac:spMk id="60" creationId="{784C958A-99FB-4EFA-A6E6-F0AFD88FAA58}"/>
          </ac:spMkLst>
        </pc:spChg>
        <pc:spChg chg="mod topLvl">
          <ac:chgData name="曾虹榕 Tseng, Nicky" userId="6557c194-634c-4d88-a6be-43bbf73a6ed6" providerId="ADAL" clId="{67D01929-C26F-4A01-89F5-D09FC54BA72E}" dt="2022-05-11T01:39:10.333" v="149" actId="1076"/>
          <ac:spMkLst>
            <pc:docMk/>
            <pc:sldMk cId="1989994181" sldId="1067"/>
            <ac:spMk id="63" creationId="{E407B2E9-D637-412A-B051-50E83E58C9AB}"/>
          </ac:spMkLst>
        </pc:spChg>
        <pc:spChg chg="mod topLvl">
          <ac:chgData name="曾虹榕 Tseng, Nicky" userId="6557c194-634c-4d88-a6be-43bbf73a6ed6" providerId="ADAL" clId="{67D01929-C26F-4A01-89F5-D09FC54BA72E}" dt="2022-05-11T01:39:10.333" v="149" actId="1076"/>
          <ac:spMkLst>
            <pc:docMk/>
            <pc:sldMk cId="1989994181" sldId="1067"/>
            <ac:spMk id="64" creationId="{1106F6E8-077C-45F5-A3AA-8BBD26EE664B}"/>
          </ac:spMkLst>
        </pc:spChg>
        <pc:spChg chg="del mod">
          <ac:chgData name="曾虹榕 Tseng, Nicky" userId="6557c194-634c-4d88-a6be-43bbf73a6ed6" providerId="ADAL" clId="{67D01929-C26F-4A01-89F5-D09FC54BA72E}" dt="2022-05-11T01:32:37.605" v="30" actId="478"/>
          <ac:spMkLst>
            <pc:docMk/>
            <pc:sldMk cId="1989994181" sldId="1067"/>
            <ac:spMk id="65" creationId="{267C2EC9-DB64-4E33-B33A-7DEE95AFA564}"/>
          </ac:spMkLst>
        </pc:spChg>
        <pc:spChg chg="mod topLvl">
          <ac:chgData name="曾虹榕 Tseng, Nicky" userId="6557c194-634c-4d88-a6be-43bbf73a6ed6" providerId="ADAL" clId="{67D01929-C26F-4A01-89F5-D09FC54BA72E}" dt="2022-05-11T01:39:10.333" v="149" actId="1076"/>
          <ac:spMkLst>
            <pc:docMk/>
            <pc:sldMk cId="1989994181" sldId="1067"/>
            <ac:spMk id="67" creationId="{FF1507D7-9623-4D16-9C3F-04C5588E6D0B}"/>
          </ac:spMkLst>
        </pc:spChg>
        <pc:spChg chg="mod topLvl">
          <ac:chgData name="曾虹榕 Tseng, Nicky" userId="6557c194-634c-4d88-a6be-43bbf73a6ed6" providerId="ADAL" clId="{67D01929-C26F-4A01-89F5-D09FC54BA72E}" dt="2022-05-11T01:39:10.333" v="149" actId="1076"/>
          <ac:spMkLst>
            <pc:docMk/>
            <pc:sldMk cId="1989994181" sldId="1067"/>
            <ac:spMk id="68" creationId="{DB01C274-F58D-4552-B895-BEF5B85253B0}"/>
          </ac:spMkLst>
        </pc:spChg>
        <pc:spChg chg="mod topLvl">
          <ac:chgData name="曾虹榕 Tseng, Nicky" userId="6557c194-634c-4d88-a6be-43bbf73a6ed6" providerId="ADAL" clId="{67D01929-C26F-4A01-89F5-D09FC54BA72E}" dt="2022-05-11T01:39:10.333" v="149" actId="1076"/>
          <ac:spMkLst>
            <pc:docMk/>
            <pc:sldMk cId="1989994181" sldId="1067"/>
            <ac:spMk id="74" creationId="{8BA38696-ACD1-48C6-A4D5-92CBE5122E3C}"/>
          </ac:spMkLst>
        </pc:spChg>
        <pc:spChg chg="del mod">
          <ac:chgData name="曾虹榕 Tseng, Nicky" userId="6557c194-634c-4d88-a6be-43bbf73a6ed6" providerId="ADAL" clId="{67D01929-C26F-4A01-89F5-D09FC54BA72E}" dt="2022-05-11T01:33:19.578" v="50" actId="478"/>
          <ac:spMkLst>
            <pc:docMk/>
            <pc:sldMk cId="1989994181" sldId="1067"/>
            <ac:spMk id="76" creationId="{5CAB9F57-6646-4D7D-8DC2-6565B48A3E16}"/>
          </ac:spMkLst>
        </pc:spChg>
        <pc:spChg chg="mod topLvl">
          <ac:chgData name="曾虹榕 Tseng, Nicky" userId="6557c194-634c-4d88-a6be-43bbf73a6ed6" providerId="ADAL" clId="{67D01929-C26F-4A01-89F5-D09FC54BA72E}" dt="2022-05-11T01:39:10.333" v="149" actId="1076"/>
          <ac:spMkLst>
            <pc:docMk/>
            <pc:sldMk cId="1989994181" sldId="1067"/>
            <ac:spMk id="78" creationId="{5C1DC037-DB20-471A-9D4C-3A607FCDACDB}"/>
          </ac:spMkLst>
        </pc:spChg>
        <pc:spChg chg="mod topLvl">
          <ac:chgData name="曾虹榕 Tseng, Nicky" userId="6557c194-634c-4d88-a6be-43bbf73a6ed6" providerId="ADAL" clId="{67D01929-C26F-4A01-89F5-D09FC54BA72E}" dt="2022-05-11T01:39:10.333" v="149" actId="1076"/>
          <ac:spMkLst>
            <pc:docMk/>
            <pc:sldMk cId="1989994181" sldId="1067"/>
            <ac:spMk id="80" creationId="{97103702-A79F-4A0D-AC7A-54F4F31CB79F}"/>
          </ac:spMkLst>
        </pc:spChg>
        <pc:spChg chg="mod topLvl">
          <ac:chgData name="曾虹榕 Tseng, Nicky" userId="6557c194-634c-4d88-a6be-43bbf73a6ed6" providerId="ADAL" clId="{67D01929-C26F-4A01-89F5-D09FC54BA72E}" dt="2022-05-11T01:39:10.333" v="149" actId="1076"/>
          <ac:spMkLst>
            <pc:docMk/>
            <pc:sldMk cId="1989994181" sldId="1067"/>
            <ac:spMk id="82" creationId="{94044CA8-F8DE-45CD-B1E4-ED86141E01D6}"/>
          </ac:spMkLst>
        </pc:spChg>
        <pc:spChg chg="mod topLvl">
          <ac:chgData name="曾虹榕 Tseng, Nicky" userId="6557c194-634c-4d88-a6be-43bbf73a6ed6" providerId="ADAL" clId="{67D01929-C26F-4A01-89F5-D09FC54BA72E}" dt="2022-05-11T01:39:10.333" v="149" actId="1076"/>
          <ac:spMkLst>
            <pc:docMk/>
            <pc:sldMk cId="1989994181" sldId="1067"/>
            <ac:spMk id="83" creationId="{CD35E1C2-23FA-4328-A5A6-72DFD0FAAC2C}"/>
          </ac:spMkLst>
        </pc:spChg>
        <pc:spChg chg="mod topLvl">
          <ac:chgData name="曾虹榕 Tseng, Nicky" userId="6557c194-634c-4d88-a6be-43bbf73a6ed6" providerId="ADAL" clId="{67D01929-C26F-4A01-89F5-D09FC54BA72E}" dt="2022-05-11T01:39:10.333" v="149" actId="1076"/>
          <ac:spMkLst>
            <pc:docMk/>
            <pc:sldMk cId="1989994181" sldId="1067"/>
            <ac:spMk id="85" creationId="{68FCA6C9-FC78-4879-A658-85C6E0716189}"/>
          </ac:spMkLst>
        </pc:spChg>
        <pc:spChg chg="del">
          <ac:chgData name="曾虹榕 Tseng, Nicky" userId="6557c194-634c-4d88-a6be-43bbf73a6ed6" providerId="ADAL" clId="{67D01929-C26F-4A01-89F5-D09FC54BA72E}" dt="2022-05-11T01:33:04.577" v="43" actId="478"/>
          <ac:spMkLst>
            <pc:docMk/>
            <pc:sldMk cId="1989994181" sldId="1067"/>
            <ac:spMk id="87" creationId="{ADD52EBC-5759-4F03-89E2-B7D3E030B1F6}"/>
          </ac:spMkLst>
        </pc:spChg>
        <pc:spChg chg="add del mod">
          <ac:chgData name="曾虹榕 Tseng, Nicky" userId="6557c194-634c-4d88-a6be-43bbf73a6ed6" providerId="ADAL" clId="{67D01929-C26F-4A01-89F5-D09FC54BA72E}" dt="2022-05-11T01:39:10.333" v="149" actId="1076"/>
          <ac:spMkLst>
            <pc:docMk/>
            <pc:sldMk cId="1989994181" sldId="1067"/>
            <ac:spMk id="99" creationId="{CEBEE141-21C5-4DA4-BAF5-7E01EAC404FD}"/>
          </ac:spMkLst>
        </pc:spChg>
        <pc:spChg chg="add del mod">
          <ac:chgData name="曾虹榕 Tseng, Nicky" userId="6557c194-634c-4d88-a6be-43bbf73a6ed6" providerId="ADAL" clId="{67D01929-C26F-4A01-89F5-D09FC54BA72E}" dt="2022-05-11T01:39:10.333" v="149" actId="1076"/>
          <ac:spMkLst>
            <pc:docMk/>
            <pc:sldMk cId="1989994181" sldId="1067"/>
            <ac:spMk id="100" creationId="{CEBEE141-21C5-4DA4-BAF5-7E01EAC404FD}"/>
          </ac:spMkLst>
        </pc:spChg>
        <pc:grpChg chg="add del mod">
          <ac:chgData name="曾虹榕 Tseng, Nicky" userId="6557c194-634c-4d88-a6be-43bbf73a6ed6" providerId="ADAL" clId="{67D01929-C26F-4A01-89F5-D09FC54BA72E}" dt="2022-05-11T01:39:10.333" v="149" actId="1076"/>
          <ac:grpSpMkLst>
            <pc:docMk/>
            <pc:sldMk cId="1989994181" sldId="1067"/>
            <ac:grpSpMk id="2" creationId="{9464647D-AB31-43FA-85FB-04121D92592E}"/>
          </ac:grpSpMkLst>
        </pc:grpChg>
        <pc:grpChg chg="add del mod">
          <ac:chgData name="曾虹榕 Tseng, Nicky" userId="6557c194-634c-4d88-a6be-43bbf73a6ed6" providerId="ADAL" clId="{67D01929-C26F-4A01-89F5-D09FC54BA72E}" dt="2022-05-11T01:39:10.333" v="149" actId="1076"/>
          <ac:grpSpMkLst>
            <pc:docMk/>
            <pc:sldMk cId="1989994181" sldId="1067"/>
            <ac:grpSpMk id="14" creationId="{A55E5DCC-F4D2-4F5C-AC57-699B5599FE30}"/>
          </ac:grpSpMkLst>
        </pc:grpChg>
        <pc:grpChg chg="add del mod">
          <ac:chgData name="曾虹榕 Tseng, Nicky" userId="6557c194-634c-4d88-a6be-43bbf73a6ed6" providerId="ADAL" clId="{67D01929-C26F-4A01-89F5-D09FC54BA72E}" dt="2022-05-11T01:39:10.333" v="149" actId="1076"/>
          <ac:grpSpMkLst>
            <pc:docMk/>
            <pc:sldMk cId="1989994181" sldId="1067"/>
            <ac:grpSpMk id="26" creationId="{74710B5B-BBD1-4282-A21C-2659E3BF3317}"/>
          </ac:grpSpMkLst>
        </pc:grpChg>
        <pc:grpChg chg="mod">
          <ac:chgData name="曾虹榕 Tseng, Nicky" userId="6557c194-634c-4d88-a6be-43bbf73a6ed6" providerId="ADAL" clId="{67D01929-C26F-4A01-89F5-D09FC54BA72E}" dt="2022-05-11T01:39:10.333" v="149" actId="1076"/>
          <ac:grpSpMkLst>
            <pc:docMk/>
            <pc:sldMk cId="1989994181" sldId="1067"/>
            <ac:grpSpMk id="27" creationId="{AB9640FA-46FA-439E-B99D-E0737CF211B0}"/>
          </ac:grpSpMkLst>
        </pc:grpChg>
        <pc:grpChg chg="mod">
          <ac:chgData name="曾虹榕 Tseng, Nicky" userId="6557c194-634c-4d88-a6be-43bbf73a6ed6" providerId="ADAL" clId="{67D01929-C26F-4A01-89F5-D09FC54BA72E}" dt="2022-05-11T01:39:10.333" v="149" actId="1076"/>
          <ac:grpSpMkLst>
            <pc:docMk/>
            <pc:sldMk cId="1989994181" sldId="1067"/>
            <ac:grpSpMk id="28" creationId="{2FD89264-DF18-4FD5-A943-4FF4302DF01C}"/>
          </ac:grpSpMkLst>
        </pc:grpChg>
        <pc:grpChg chg="add del mod">
          <ac:chgData name="曾虹榕 Tseng, Nicky" userId="6557c194-634c-4d88-a6be-43bbf73a6ed6" providerId="ADAL" clId="{67D01929-C26F-4A01-89F5-D09FC54BA72E}" dt="2022-05-11T01:39:10.333" v="149" actId="1076"/>
          <ac:grpSpMkLst>
            <pc:docMk/>
            <pc:sldMk cId="1989994181" sldId="1067"/>
            <ac:grpSpMk id="36" creationId="{CDB7C4DB-E5F0-4693-856F-71462DD3B956}"/>
          </ac:grpSpMkLst>
        </pc:grpChg>
        <pc:grpChg chg="del mod">
          <ac:chgData name="曾虹榕 Tseng, Nicky" userId="6557c194-634c-4d88-a6be-43bbf73a6ed6" providerId="ADAL" clId="{67D01929-C26F-4A01-89F5-D09FC54BA72E}" dt="2022-05-11T01:37:24.273" v="116" actId="165"/>
          <ac:grpSpMkLst>
            <pc:docMk/>
            <pc:sldMk cId="1989994181" sldId="1067"/>
            <ac:grpSpMk id="41" creationId="{B167CEE0-140A-4980-9E39-EF0455CCD005}"/>
          </ac:grpSpMkLst>
        </pc:grpChg>
        <pc:grpChg chg="del mod">
          <ac:chgData name="曾虹榕 Tseng, Nicky" userId="6557c194-634c-4d88-a6be-43bbf73a6ed6" providerId="ADAL" clId="{67D01929-C26F-4A01-89F5-D09FC54BA72E}" dt="2022-05-11T01:37:47.406" v="121" actId="165"/>
          <ac:grpSpMkLst>
            <pc:docMk/>
            <pc:sldMk cId="1989994181" sldId="1067"/>
            <ac:grpSpMk id="50" creationId="{91AC0F35-72A8-4B14-95F9-87C36E2B32B8}"/>
          </ac:grpSpMkLst>
        </pc:grpChg>
        <pc:grpChg chg="del mod">
          <ac:chgData name="曾虹榕 Tseng, Nicky" userId="6557c194-634c-4d88-a6be-43bbf73a6ed6" providerId="ADAL" clId="{67D01929-C26F-4A01-89F5-D09FC54BA72E}" dt="2022-05-11T01:33:38.963" v="55" actId="165"/>
          <ac:grpSpMkLst>
            <pc:docMk/>
            <pc:sldMk cId="1989994181" sldId="1067"/>
            <ac:grpSpMk id="59" creationId="{554AAAFE-8235-4618-A8D8-F7557898498B}"/>
          </ac:grpSpMkLst>
        </pc:grpChg>
        <pc:grpChg chg="del mod">
          <ac:chgData name="曾虹榕 Tseng, Nicky" userId="6557c194-634c-4d88-a6be-43bbf73a6ed6" providerId="ADAL" clId="{67D01929-C26F-4A01-89F5-D09FC54BA72E}" dt="2022-05-11T01:34:31.346" v="71" actId="165"/>
          <ac:grpSpMkLst>
            <pc:docMk/>
            <pc:sldMk cId="1989994181" sldId="1067"/>
            <ac:grpSpMk id="66" creationId="{5BADFA0D-5F69-41D5-B2C8-F3B9044CB546}"/>
          </ac:grpSpMkLst>
        </pc:grpChg>
        <pc:grpChg chg="del mod">
          <ac:chgData name="曾虹榕 Tseng, Nicky" userId="6557c194-634c-4d88-a6be-43bbf73a6ed6" providerId="ADAL" clId="{67D01929-C26F-4A01-89F5-D09FC54BA72E}" dt="2022-05-11T01:33:15.436" v="49" actId="478"/>
          <ac:grpSpMkLst>
            <pc:docMk/>
            <pc:sldMk cId="1989994181" sldId="1067"/>
            <ac:grpSpMk id="69" creationId="{561B40D7-0AAE-40E3-994E-0073C8DE83F8}"/>
          </ac:grpSpMkLst>
        </pc:grpChg>
        <pc:grpChg chg="del mod">
          <ac:chgData name="曾虹榕 Tseng, Nicky" userId="6557c194-634c-4d88-a6be-43bbf73a6ed6" providerId="ADAL" clId="{67D01929-C26F-4A01-89F5-D09FC54BA72E}" dt="2022-05-11T01:33:13.533" v="48" actId="478"/>
          <ac:grpSpMkLst>
            <pc:docMk/>
            <pc:sldMk cId="1989994181" sldId="1067"/>
            <ac:grpSpMk id="70" creationId="{657DFFF2-D7C1-4D83-A640-1460E2E1F5FC}"/>
          </ac:grpSpMkLst>
        </pc:grpChg>
        <pc:grpChg chg="del mod">
          <ac:chgData name="曾虹榕 Tseng, Nicky" userId="6557c194-634c-4d88-a6be-43bbf73a6ed6" providerId="ADAL" clId="{67D01929-C26F-4A01-89F5-D09FC54BA72E}" dt="2022-05-11T01:33:10.139" v="46" actId="478"/>
          <ac:grpSpMkLst>
            <pc:docMk/>
            <pc:sldMk cId="1989994181" sldId="1067"/>
            <ac:grpSpMk id="71" creationId="{1560AF07-DFAE-4F5E-9692-619108DA59BA}"/>
          </ac:grpSpMkLst>
        </pc:grpChg>
        <pc:grpChg chg="del mod">
          <ac:chgData name="曾虹榕 Tseng, Nicky" userId="6557c194-634c-4d88-a6be-43bbf73a6ed6" providerId="ADAL" clId="{67D01929-C26F-4A01-89F5-D09FC54BA72E}" dt="2022-05-11T01:33:11.311" v="47" actId="478"/>
          <ac:grpSpMkLst>
            <pc:docMk/>
            <pc:sldMk cId="1989994181" sldId="1067"/>
            <ac:grpSpMk id="72" creationId="{5A373245-C82B-4B7C-AC76-47147B0F30E8}"/>
          </ac:grpSpMkLst>
        </pc:grpChg>
        <pc:grpChg chg="del">
          <ac:chgData name="曾虹榕 Tseng, Nicky" userId="6557c194-634c-4d88-a6be-43bbf73a6ed6" providerId="ADAL" clId="{67D01929-C26F-4A01-89F5-D09FC54BA72E}" dt="2022-05-11T01:36:45.367" v="100" actId="165"/>
          <ac:grpSpMkLst>
            <pc:docMk/>
            <pc:sldMk cId="1989994181" sldId="1067"/>
            <ac:grpSpMk id="81" creationId="{1EE2E882-BA70-4787-AE99-5FE21A00E1A9}"/>
          </ac:grpSpMkLst>
        </pc:grpChg>
        <pc:grpChg chg="add mod">
          <ac:chgData name="曾虹榕 Tseng, Nicky" userId="6557c194-634c-4d88-a6be-43bbf73a6ed6" providerId="ADAL" clId="{67D01929-C26F-4A01-89F5-D09FC54BA72E}" dt="2022-05-11T01:39:10.333" v="149" actId="1076"/>
          <ac:grpSpMkLst>
            <pc:docMk/>
            <pc:sldMk cId="1989994181" sldId="1067"/>
            <ac:grpSpMk id="88" creationId="{B6EBA19D-B94A-402F-8591-1318949C7624}"/>
          </ac:grpSpMkLst>
        </pc:grpChg>
        <pc:grpChg chg="add del mod">
          <ac:chgData name="曾虹榕 Tseng, Nicky" userId="6557c194-634c-4d88-a6be-43bbf73a6ed6" providerId="ADAL" clId="{67D01929-C26F-4A01-89F5-D09FC54BA72E}" dt="2022-05-11T01:39:10.333" v="149" actId="1076"/>
          <ac:grpSpMkLst>
            <pc:docMk/>
            <pc:sldMk cId="1989994181" sldId="1067"/>
            <ac:grpSpMk id="89" creationId="{ADA65086-C405-40F8-8A2B-3A1FECAB8C4B}"/>
          </ac:grpSpMkLst>
        </pc:grpChg>
        <pc:grpChg chg="add del mod">
          <ac:chgData name="曾虹榕 Tseng, Nicky" userId="6557c194-634c-4d88-a6be-43bbf73a6ed6" providerId="ADAL" clId="{67D01929-C26F-4A01-89F5-D09FC54BA72E}" dt="2022-05-11T01:39:10.333" v="149" actId="1076"/>
          <ac:grpSpMkLst>
            <pc:docMk/>
            <pc:sldMk cId="1989994181" sldId="1067"/>
            <ac:grpSpMk id="92" creationId="{80E5BCDA-64B8-4618-9334-0543EE790015}"/>
          </ac:grpSpMkLst>
        </pc:grpChg>
        <pc:grpChg chg="add del mod">
          <ac:chgData name="曾虹榕 Tseng, Nicky" userId="6557c194-634c-4d88-a6be-43bbf73a6ed6" providerId="ADAL" clId="{67D01929-C26F-4A01-89F5-D09FC54BA72E}" dt="2022-05-11T01:39:10.333" v="149" actId="1076"/>
          <ac:grpSpMkLst>
            <pc:docMk/>
            <pc:sldMk cId="1989994181" sldId="1067"/>
            <ac:grpSpMk id="93" creationId="{CB568A00-6E1C-4F44-9557-27E05ED6B5DE}"/>
          </ac:grpSpMkLst>
        </pc:grpChg>
        <pc:grpChg chg="add del mod">
          <ac:chgData name="曾虹榕 Tseng, Nicky" userId="6557c194-634c-4d88-a6be-43bbf73a6ed6" providerId="ADAL" clId="{67D01929-C26F-4A01-89F5-D09FC54BA72E}" dt="2022-05-11T01:39:10.333" v="149" actId="1076"/>
          <ac:grpSpMkLst>
            <pc:docMk/>
            <pc:sldMk cId="1989994181" sldId="1067"/>
            <ac:grpSpMk id="94" creationId="{E7AD13C7-7C16-47DC-AA48-AE80EA50FDC7}"/>
          </ac:grpSpMkLst>
        </pc:grpChg>
        <pc:grpChg chg="add del mod">
          <ac:chgData name="曾虹榕 Tseng, Nicky" userId="6557c194-634c-4d88-a6be-43bbf73a6ed6" providerId="ADAL" clId="{67D01929-C26F-4A01-89F5-D09FC54BA72E}" dt="2022-05-11T01:39:10.333" v="149" actId="1076"/>
          <ac:grpSpMkLst>
            <pc:docMk/>
            <pc:sldMk cId="1989994181" sldId="1067"/>
            <ac:grpSpMk id="95" creationId="{CF28A464-FB16-43E2-A712-3CA8049D1C84}"/>
          </ac:grpSpMkLst>
        </pc:grpChg>
        <pc:picChg chg="del">
          <ac:chgData name="曾虹榕 Tseng, Nicky" userId="6557c194-634c-4d88-a6be-43bbf73a6ed6" providerId="ADAL" clId="{67D01929-C26F-4A01-89F5-D09FC54BA72E}" dt="2022-05-11T01:33:08.846" v="45" actId="478"/>
          <ac:picMkLst>
            <pc:docMk/>
            <pc:sldMk cId="1989994181" sldId="1067"/>
            <ac:picMk id="31" creationId="{6EE717A1-FF7B-430A-855F-53A76A2865CB}"/>
          </ac:picMkLst>
        </pc:picChg>
        <pc:picChg chg="mod">
          <ac:chgData name="曾虹榕 Tseng, Nicky" userId="6557c194-634c-4d88-a6be-43bbf73a6ed6" providerId="ADAL" clId="{67D01929-C26F-4A01-89F5-D09FC54BA72E}" dt="2022-05-11T01:39:10.333" v="149" actId="1076"/>
          <ac:picMkLst>
            <pc:docMk/>
            <pc:sldMk cId="1989994181" sldId="1067"/>
            <ac:picMk id="34" creationId="{ABC5AF1F-423C-42B2-AC40-95627C38C2F7}"/>
          </ac:picMkLst>
        </pc:picChg>
        <pc:picChg chg="del">
          <ac:chgData name="曾虹榕 Tseng, Nicky" userId="6557c194-634c-4d88-a6be-43bbf73a6ed6" providerId="ADAL" clId="{67D01929-C26F-4A01-89F5-D09FC54BA72E}" dt="2022-05-11T01:33:07.515" v="44" actId="478"/>
          <ac:picMkLst>
            <pc:docMk/>
            <pc:sldMk cId="1989994181" sldId="1067"/>
            <ac:picMk id="38" creationId="{D328BD20-5C90-4323-B414-29CE71AB6CA8}"/>
          </ac:picMkLst>
        </pc:picChg>
        <pc:picChg chg="del">
          <ac:chgData name="曾虹榕 Tseng, Nicky" userId="6557c194-634c-4d88-a6be-43bbf73a6ed6" providerId="ADAL" clId="{67D01929-C26F-4A01-89F5-D09FC54BA72E}" dt="2022-05-11T01:32:52.410" v="36" actId="478"/>
          <ac:picMkLst>
            <pc:docMk/>
            <pc:sldMk cId="1989994181" sldId="1067"/>
            <ac:picMk id="43" creationId="{0846BC1D-FE63-4E8A-B105-BB08CD9D2831}"/>
          </ac:picMkLst>
        </pc:picChg>
        <pc:picChg chg="del mod">
          <ac:chgData name="曾虹榕 Tseng, Nicky" userId="6557c194-634c-4d88-a6be-43bbf73a6ed6" providerId="ADAL" clId="{67D01929-C26F-4A01-89F5-D09FC54BA72E}" dt="2022-05-11T01:32:55.033" v="38" actId="478"/>
          <ac:picMkLst>
            <pc:docMk/>
            <pc:sldMk cId="1989994181" sldId="1067"/>
            <ac:picMk id="45" creationId="{9AED15D5-366D-4444-B9BA-F0F5F0299274}"/>
          </ac:picMkLst>
        </pc:picChg>
        <pc:picChg chg="del mod">
          <ac:chgData name="曾虹榕 Tseng, Nicky" userId="6557c194-634c-4d88-a6be-43bbf73a6ed6" providerId="ADAL" clId="{67D01929-C26F-4A01-89F5-D09FC54BA72E}" dt="2022-05-11T01:32:53.426" v="37" actId="478"/>
          <ac:picMkLst>
            <pc:docMk/>
            <pc:sldMk cId="1989994181" sldId="1067"/>
            <ac:picMk id="46" creationId="{230F7DEC-08A1-4941-919C-2CB09F81E40E}"/>
          </ac:picMkLst>
        </pc:picChg>
        <pc:picChg chg="del">
          <ac:chgData name="曾虹榕 Tseng, Nicky" userId="6557c194-634c-4d88-a6be-43bbf73a6ed6" providerId="ADAL" clId="{67D01929-C26F-4A01-89F5-D09FC54BA72E}" dt="2022-05-11T01:32:44.581" v="32" actId="478"/>
          <ac:picMkLst>
            <pc:docMk/>
            <pc:sldMk cId="1989994181" sldId="1067"/>
            <ac:picMk id="53" creationId="{81981497-081B-4BDC-A648-C3B43E12A8C7}"/>
          </ac:picMkLst>
        </pc:picChg>
        <pc:picChg chg="del">
          <ac:chgData name="曾虹榕 Tseng, Nicky" userId="6557c194-634c-4d88-a6be-43bbf73a6ed6" providerId="ADAL" clId="{67D01929-C26F-4A01-89F5-D09FC54BA72E}" dt="2022-05-11T01:32:41.486" v="31" actId="478"/>
          <ac:picMkLst>
            <pc:docMk/>
            <pc:sldMk cId="1989994181" sldId="1067"/>
            <ac:picMk id="56" creationId="{40E66F43-78CB-4271-958F-9409752C9952}"/>
          </ac:picMkLst>
        </pc:picChg>
        <pc:picChg chg="del mod">
          <ac:chgData name="曾虹榕 Tseng, Nicky" userId="6557c194-634c-4d88-a6be-43bbf73a6ed6" providerId="ADAL" clId="{67D01929-C26F-4A01-89F5-D09FC54BA72E}" dt="2022-05-11T01:32:45.965" v="33" actId="478"/>
          <ac:picMkLst>
            <pc:docMk/>
            <pc:sldMk cId="1989994181" sldId="1067"/>
            <ac:picMk id="58" creationId="{97036339-7456-4799-B7D3-E4F10D4C6954}"/>
          </ac:picMkLst>
        </pc:picChg>
        <pc:picChg chg="del">
          <ac:chgData name="曾虹榕 Tseng, Nicky" userId="6557c194-634c-4d88-a6be-43bbf73a6ed6" providerId="ADAL" clId="{67D01929-C26F-4A01-89F5-D09FC54BA72E}" dt="2022-05-11T01:32:33.810" v="29" actId="478"/>
          <ac:picMkLst>
            <pc:docMk/>
            <pc:sldMk cId="1989994181" sldId="1067"/>
            <ac:picMk id="61" creationId="{0D7C14DB-C348-403A-88E7-CD55B39BEC44}"/>
          </ac:picMkLst>
        </pc:picChg>
        <pc:picChg chg="del">
          <ac:chgData name="曾虹榕 Tseng, Nicky" userId="6557c194-634c-4d88-a6be-43bbf73a6ed6" providerId="ADAL" clId="{67D01929-C26F-4A01-89F5-D09FC54BA72E}" dt="2022-05-11T01:32:32.370" v="28" actId="478"/>
          <ac:picMkLst>
            <pc:docMk/>
            <pc:sldMk cId="1989994181" sldId="1067"/>
            <ac:picMk id="62" creationId="{E41CE25E-B2B9-4C7A-98A6-67C76C463208}"/>
          </ac:picMkLst>
        </pc:picChg>
        <pc:picChg chg="del mod">
          <ac:chgData name="曾虹榕 Tseng, Nicky" userId="6557c194-634c-4d88-a6be-43bbf73a6ed6" providerId="ADAL" clId="{67D01929-C26F-4A01-89F5-D09FC54BA72E}" dt="2022-05-11T01:33:11.311" v="47" actId="478"/>
          <ac:picMkLst>
            <pc:docMk/>
            <pc:sldMk cId="1989994181" sldId="1067"/>
            <ac:picMk id="73" creationId="{CC3EE89A-4688-41D4-9D59-4D098B1A5386}"/>
          </ac:picMkLst>
        </pc:picChg>
        <pc:picChg chg="del">
          <ac:chgData name="曾虹榕 Tseng, Nicky" userId="6557c194-634c-4d88-a6be-43bbf73a6ed6" providerId="ADAL" clId="{67D01929-C26F-4A01-89F5-D09FC54BA72E}" dt="2022-05-11T01:33:10.139" v="46" actId="478"/>
          <ac:picMkLst>
            <pc:docMk/>
            <pc:sldMk cId="1989994181" sldId="1067"/>
            <ac:picMk id="75" creationId="{31A19BAC-E5F7-4856-A6C3-0821909A0C35}"/>
          </ac:picMkLst>
        </pc:picChg>
        <pc:picChg chg="del mod">
          <ac:chgData name="曾虹榕 Tseng, Nicky" userId="6557c194-634c-4d88-a6be-43bbf73a6ed6" providerId="ADAL" clId="{67D01929-C26F-4A01-89F5-D09FC54BA72E}" dt="2022-05-11T01:33:13.533" v="48" actId="478"/>
          <ac:picMkLst>
            <pc:docMk/>
            <pc:sldMk cId="1989994181" sldId="1067"/>
            <ac:picMk id="77" creationId="{18C87F1D-820E-439D-B8F6-0AA965BE2E89}"/>
          </ac:picMkLst>
        </pc:picChg>
        <pc:picChg chg="del mod">
          <ac:chgData name="曾虹榕 Tseng, Nicky" userId="6557c194-634c-4d88-a6be-43bbf73a6ed6" providerId="ADAL" clId="{67D01929-C26F-4A01-89F5-D09FC54BA72E}" dt="2022-05-11T01:33:15.436" v="49" actId="478"/>
          <ac:picMkLst>
            <pc:docMk/>
            <pc:sldMk cId="1989994181" sldId="1067"/>
            <ac:picMk id="79" creationId="{D115D21B-2565-4502-BBB5-376F66F8268F}"/>
          </ac:picMkLst>
        </pc:picChg>
        <pc:picChg chg="del">
          <ac:chgData name="曾虹榕 Tseng, Nicky" userId="6557c194-634c-4d88-a6be-43bbf73a6ed6" providerId="ADAL" clId="{67D01929-C26F-4A01-89F5-D09FC54BA72E}" dt="2022-05-11T01:33:03.063" v="42" actId="478"/>
          <ac:picMkLst>
            <pc:docMk/>
            <pc:sldMk cId="1989994181" sldId="1067"/>
            <ac:picMk id="84" creationId="{92D8CD08-04C1-41F9-9C85-A5CE8F66DE3F}"/>
          </ac:picMkLst>
        </pc:picChg>
        <pc:picChg chg="del">
          <ac:chgData name="曾虹榕 Tseng, Nicky" userId="6557c194-634c-4d88-a6be-43bbf73a6ed6" providerId="ADAL" clId="{67D01929-C26F-4A01-89F5-D09FC54BA72E}" dt="2022-05-11T01:33:00.715" v="41" actId="478"/>
          <ac:picMkLst>
            <pc:docMk/>
            <pc:sldMk cId="1989994181" sldId="1067"/>
            <ac:picMk id="86" creationId="{647685A1-3034-48B2-8304-DACAC74C1585}"/>
          </ac:picMkLst>
        </pc:picChg>
        <pc:cxnChg chg="add del mod">
          <ac:chgData name="曾虹榕 Tseng, Nicky" userId="6557c194-634c-4d88-a6be-43bbf73a6ed6" providerId="ADAL" clId="{67D01929-C26F-4A01-89F5-D09FC54BA72E}" dt="2022-05-11T01:39:10.333" v="149" actId="1076"/>
          <ac:cxnSpMkLst>
            <pc:docMk/>
            <pc:sldMk cId="1989994181" sldId="1067"/>
            <ac:cxnSpMk id="18" creationId="{63E613C3-5042-476B-AFF9-7940453D5841}"/>
          </ac:cxnSpMkLst>
        </pc:cxnChg>
        <pc:cxnChg chg="add del mod">
          <ac:chgData name="曾虹榕 Tseng, Nicky" userId="6557c194-634c-4d88-a6be-43bbf73a6ed6" providerId="ADAL" clId="{67D01929-C26F-4A01-89F5-D09FC54BA72E}" dt="2022-05-11T01:39:10.333" v="149" actId="1076"/>
          <ac:cxnSpMkLst>
            <pc:docMk/>
            <pc:sldMk cId="1989994181" sldId="1067"/>
            <ac:cxnSpMk id="19" creationId="{679A3054-C0C5-4574-B1DB-68FB9885DFEF}"/>
          </ac:cxnSpMkLst>
        </pc:cxnChg>
        <pc:cxnChg chg="add del mod">
          <ac:chgData name="曾虹榕 Tseng, Nicky" userId="6557c194-634c-4d88-a6be-43bbf73a6ed6" providerId="ADAL" clId="{67D01929-C26F-4A01-89F5-D09FC54BA72E}" dt="2022-05-11T01:39:10.333" v="149" actId="1076"/>
          <ac:cxnSpMkLst>
            <pc:docMk/>
            <pc:sldMk cId="1989994181" sldId="1067"/>
            <ac:cxnSpMk id="20" creationId="{9ABCC061-1D88-4D88-9C4D-BD1AA532E0BE}"/>
          </ac:cxnSpMkLst>
        </pc:cxnChg>
        <pc:cxnChg chg="add del mod">
          <ac:chgData name="曾虹榕 Tseng, Nicky" userId="6557c194-634c-4d88-a6be-43bbf73a6ed6" providerId="ADAL" clId="{67D01929-C26F-4A01-89F5-D09FC54BA72E}" dt="2022-05-11T01:39:10.333" v="149" actId="1076"/>
          <ac:cxnSpMkLst>
            <pc:docMk/>
            <pc:sldMk cId="1989994181" sldId="1067"/>
            <ac:cxnSpMk id="22" creationId="{BA9F0D8C-081E-4063-9FF6-BD22291A7CA8}"/>
          </ac:cxnSpMkLst>
        </pc:cxnChg>
        <pc:cxnChg chg="add del mod">
          <ac:chgData name="曾虹榕 Tseng, Nicky" userId="6557c194-634c-4d88-a6be-43bbf73a6ed6" providerId="ADAL" clId="{67D01929-C26F-4A01-89F5-D09FC54BA72E}" dt="2022-05-11T01:39:10.333" v="149" actId="1076"/>
          <ac:cxnSpMkLst>
            <pc:docMk/>
            <pc:sldMk cId="1989994181" sldId="1067"/>
            <ac:cxnSpMk id="23" creationId="{416BAF8E-D54F-4570-BC1C-466FB911806C}"/>
          </ac:cxnSpMkLst>
        </pc:cxnChg>
        <pc:cxnChg chg="add del mod">
          <ac:chgData name="曾虹榕 Tseng, Nicky" userId="6557c194-634c-4d88-a6be-43bbf73a6ed6" providerId="ADAL" clId="{67D01929-C26F-4A01-89F5-D09FC54BA72E}" dt="2022-05-11T01:39:10.333" v="149" actId="1076"/>
          <ac:cxnSpMkLst>
            <pc:docMk/>
            <pc:sldMk cId="1989994181" sldId="1067"/>
            <ac:cxnSpMk id="24" creationId="{B7A2FCB8-6983-4B6B-94DB-CEC494B5566D}"/>
          </ac:cxnSpMkLst>
        </pc:cxnChg>
        <pc:cxnChg chg="add del mod">
          <ac:chgData name="曾虹榕 Tseng, Nicky" userId="6557c194-634c-4d88-a6be-43bbf73a6ed6" providerId="ADAL" clId="{67D01929-C26F-4A01-89F5-D09FC54BA72E}" dt="2022-05-11T01:39:10.333" v="149" actId="1076"/>
          <ac:cxnSpMkLst>
            <pc:docMk/>
            <pc:sldMk cId="1989994181" sldId="1067"/>
            <ac:cxnSpMk id="25" creationId="{2816B3E3-C50E-4F7F-8731-091EB8EDF045}"/>
          </ac:cxnSpMkLst>
        </pc:cxnChg>
      </pc:sldChg>
      <pc:sldChg chg="add del setBg">
        <pc:chgData name="曾虹榕 Tseng, Nicky" userId="6557c194-634c-4d88-a6be-43bbf73a6ed6" providerId="ADAL" clId="{67D01929-C26F-4A01-89F5-D09FC54BA72E}" dt="2022-05-11T01:30:04.957" v="1"/>
        <pc:sldMkLst>
          <pc:docMk/>
          <pc:sldMk cId="2774852060" sldId="1069"/>
        </pc:sldMkLst>
      </pc:sldChg>
      <pc:sldChg chg="delSp add mod setBg">
        <pc:chgData name="曾虹榕 Tseng, Nicky" userId="6557c194-634c-4d88-a6be-43bbf73a6ed6" providerId="ADAL" clId="{67D01929-C26F-4A01-89F5-D09FC54BA72E}" dt="2022-05-11T01:30:40.594" v="6" actId="478"/>
        <pc:sldMkLst>
          <pc:docMk/>
          <pc:sldMk cId="4137523608" sldId="1069"/>
        </pc:sldMkLst>
        <pc:spChg chg="del">
          <ac:chgData name="曾虹榕 Tseng, Nicky" userId="6557c194-634c-4d88-a6be-43bbf73a6ed6" providerId="ADAL" clId="{67D01929-C26F-4A01-89F5-D09FC54BA72E}" dt="2022-05-11T01:30:40.594" v="6" actId="478"/>
          <ac:spMkLst>
            <pc:docMk/>
            <pc:sldMk cId="4137523608" sldId="1069"/>
            <ac:spMk id="2" creationId="{E16F2212-81B0-7D4F-1072-CF23E345EED6}"/>
          </ac:spMkLst>
        </pc:spChg>
      </pc:sldChg>
    </pc:docChg>
  </pc:docChgLst>
  <pc:docChgLst>
    <pc:chgData name="Nicky Tseng 曾虹榕" userId="6557c194-634c-4d88-a6be-43bbf73a6ed6" providerId="ADAL" clId="{67D01929-C26F-4A01-89F5-D09FC54BA72E}"/>
    <pc:docChg chg="modSld">
      <pc:chgData name="Nicky Tseng 曾虹榕" userId="6557c194-634c-4d88-a6be-43bbf73a6ed6" providerId="ADAL" clId="{67D01929-C26F-4A01-89F5-D09FC54BA72E}" dt="2022-05-11T01:40:52.423" v="1" actId="1076"/>
      <pc:docMkLst>
        <pc:docMk/>
      </pc:docMkLst>
      <pc:sldChg chg="delSp modSp mod">
        <pc:chgData name="Nicky Tseng 曾虹榕" userId="6557c194-634c-4d88-a6be-43bbf73a6ed6" providerId="ADAL" clId="{67D01929-C26F-4A01-89F5-D09FC54BA72E}" dt="2022-05-11T01:40:52.423" v="1" actId="1076"/>
        <pc:sldMkLst>
          <pc:docMk/>
          <pc:sldMk cId="1989994181" sldId="1067"/>
        </pc:sldMkLst>
        <pc:spChg chg="mod">
          <ac:chgData name="Nicky Tseng 曾虹榕" userId="6557c194-634c-4d88-a6be-43bbf73a6ed6" providerId="ADAL" clId="{67D01929-C26F-4A01-89F5-D09FC54BA72E}" dt="2022-05-11T01:40:46.917" v="0" actId="165"/>
          <ac:spMkLst>
            <pc:docMk/>
            <pc:sldMk cId="1989994181" sldId="1067"/>
            <ac:spMk id="3" creationId="{9BB0D25A-99F3-4898-8719-D9AB933A9F2D}"/>
          </ac:spMkLst>
        </pc:spChg>
        <pc:spChg chg="mod">
          <ac:chgData name="Nicky Tseng 曾虹榕" userId="6557c194-634c-4d88-a6be-43bbf73a6ed6" providerId="ADAL" clId="{67D01929-C26F-4A01-89F5-D09FC54BA72E}" dt="2022-05-11T01:40:46.917" v="0" actId="165"/>
          <ac:spMkLst>
            <pc:docMk/>
            <pc:sldMk cId="1989994181" sldId="1067"/>
            <ac:spMk id="4" creationId="{8912895A-ABBB-4109-885D-8198A13547FE}"/>
          </ac:spMkLst>
        </pc:spChg>
        <pc:spChg chg="mod">
          <ac:chgData name="Nicky Tseng 曾虹榕" userId="6557c194-634c-4d88-a6be-43bbf73a6ed6" providerId="ADAL" clId="{67D01929-C26F-4A01-89F5-D09FC54BA72E}" dt="2022-05-11T01:40:46.917" v="0" actId="165"/>
          <ac:spMkLst>
            <pc:docMk/>
            <pc:sldMk cId="1989994181" sldId="1067"/>
            <ac:spMk id="5" creationId="{0C50F014-5F51-4A77-99EF-6913A816BE18}"/>
          </ac:spMkLst>
        </pc:spChg>
        <pc:spChg chg="mod">
          <ac:chgData name="Nicky Tseng 曾虹榕" userId="6557c194-634c-4d88-a6be-43bbf73a6ed6" providerId="ADAL" clId="{67D01929-C26F-4A01-89F5-D09FC54BA72E}" dt="2022-05-11T01:40:46.917" v="0" actId="165"/>
          <ac:spMkLst>
            <pc:docMk/>
            <pc:sldMk cId="1989994181" sldId="1067"/>
            <ac:spMk id="6" creationId="{41B8C721-C6AE-43CB-B5CF-9C803F1F1463}"/>
          </ac:spMkLst>
        </pc:spChg>
        <pc:spChg chg="mod">
          <ac:chgData name="Nicky Tseng 曾虹榕" userId="6557c194-634c-4d88-a6be-43bbf73a6ed6" providerId="ADAL" clId="{67D01929-C26F-4A01-89F5-D09FC54BA72E}" dt="2022-05-11T01:40:46.917" v="0" actId="165"/>
          <ac:spMkLst>
            <pc:docMk/>
            <pc:sldMk cId="1989994181" sldId="1067"/>
            <ac:spMk id="7" creationId="{0A8A3392-B766-4F95-A190-5EC3F97A9972}"/>
          </ac:spMkLst>
        </pc:spChg>
        <pc:spChg chg="mod">
          <ac:chgData name="Nicky Tseng 曾虹榕" userId="6557c194-634c-4d88-a6be-43bbf73a6ed6" providerId="ADAL" clId="{67D01929-C26F-4A01-89F5-D09FC54BA72E}" dt="2022-05-11T01:40:46.917" v="0" actId="165"/>
          <ac:spMkLst>
            <pc:docMk/>
            <pc:sldMk cId="1989994181" sldId="1067"/>
            <ac:spMk id="8" creationId="{6C69BC99-1675-46C6-9F55-947BB2EE21F0}"/>
          </ac:spMkLst>
        </pc:spChg>
        <pc:spChg chg="mod topLvl">
          <ac:chgData name="Nicky Tseng 曾虹榕" userId="6557c194-634c-4d88-a6be-43bbf73a6ed6" providerId="ADAL" clId="{67D01929-C26F-4A01-89F5-D09FC54BA72E}" dt="2022-05-11T01:40:46.917" v="0" actId="165"/>
          <ac:spMkLst>
            <pc:docMk/>
            <pc:sldMk cId="1989994181" sldId="1067"/>
            <ac:spMk id="11" creationId="{FFB8B249-8719-42F0-A991-714AF1EBFDBD}"/>
          </ac:spMkLst>
        </pc:spChg>
        <pc:spChg chg="mod topLvl">
          <ac:chgData name="Nicky Tseng 曾虹榕" userId="6557c194-634c-4d88-a6be-43bbf73a6ed6" providerId="ADAL" clId="{67D01929-C26F-4A01-89F5-D09FC54BA72E}" dt="2022-05-11T01:40:46.917" v="0" actId="165"/>
          <ac:spMkLst>
            <pc:docMk/>
            <pc:sldMk cId="1989994181" sldId="1067"/>
            <ac:spMk id="12" creationId="{CEBEE141-21C5-4DA4-BAF5-7E01EAC404FD}"/>
          </ac:spMkLst>
        </pc:spChg>
        <pc:spChg chg="mod topLvl">
          <ac:chgData name="Nicky Tseng 曾虹榕" userId="6557c194-634c-4d88-a6be-43bbf73a6ed6" providerId="ADAL" clId="{67D01929-C26F-4A01-89F5-D09FC54BA72E}" dt="2022-05-11T01:40:46.917" v="0" actId="165"/>
          <ac:spMkLst>
            <pc:docMk/>
            <pc:sldMk cId="1989994181" sldId="1067"/>
            <ac:spMk id="15" creationId="{6CD3EA68-2109-4105-AC5C-9B31DFD92E8E}"/>
          </ac:spMkLst>
        </pc:spChg>
        <pc:spChg chg="mod topLvl">
          <ac:chgData name="Nicky Tseng 曾虹榕" userId="6557c194-634c-4d88-a6be-43bbf73a6ed6" providerId="ADAL" clId="{67D01929-C26F-4A01-89F5-D09FC54BA72E}" dt="2022-05-11T01:40:46.917" v="0" actId="165"/>
          <ac:spMkLst>
            <pc:docMk/>
            <pc:sldMk cId="1989994181" sldId="1067"/>
            <ac:spMk id="16" creationId="{22FC0DBE-C995-4820-AFC8-B2E3B52CED54}"/>
          </ac:spMkLst>
        </pc:spChg>
        <pc:spChg chg="mod topLvl">
          <ac:chgData name="Nicky Tseng 曾虹榕" userId="6557c194-634c-4d88-a6be-43bbf73a6ed6" providerId="ADAL" clId="{67D01929-C26F-4A01-89F5-D09FC54BA72E}" dt="2022-05-11T01:40:46.917" v="0" actId="165"/>
          <ac:spMkLst>
            <pc:docMk/>
            <pc:sldMk cId="1989994181" sldId="1067"/>
            <ac:spMk id="21" creationId="{A661D669-B2EE-4BFF-99B1-71BC23D23291}"/>
          </ac:spMkLst>
        </pc:spChg>
        <pc:spChg chg="mod">
          <ac:chgData name="Nicky Tseng 曾虹榕" userId="6557c194-634c-4d88-a6be-43bbf73a6ed6" providerId="ADAL" clId="{67D01929-C26F-4A01-89F5-D09FC54BA72E}" dt="2022-05-11T01:40:46.917" v="0" actId="165"/>
          <ac:spMkLst>
            <pc:docMk/>
            <pc:sldMk cId="1989994181" sldId="1067"/>
            <ac:spMk id="29" creationId="{1EBCA408-80F7-454C-914D-DF5357B3DCB1}"/>
          </ac:spMkLst>
        </pc:spChg>
        <pc:spChg chg="mod">
          <ac:chgData name="Nicky Tseng 曾虹榕" userId="6557c194-634c-4d88-a6be-43bbf73a6ed6" providerId="ADAL" clId="{67D01929-C26F-4A01-89F5-D09FC54BA72E}" dt="2022-05-11T01:40:46.917" v="0" actId="165"/>
          <ac:spMkLst>
            <pc:docMk/>
            <pc:sldMk cId="1989994181" sldId="1067"/>
            <ac:spMk id="30" creationId="{2BF55C02-D5E2-46E9-9FA5-92A97D26A853}"/>
          </ac:spMkLst>
        </pc:spChg>
        <pc:spChg chg="mod">
          <ac:chgData name="Nicky Tseng 曾虹榕" userId="6557c194-634c-4d88-a6be-43bbf73a6ed6" providerId="ADAL" clId="{67D01929-C26F-4A01-89F5-D09FC54BA72E}" dt="2022-05-11T01:40:46.917" v="0" actId="165"/>
          <ac:spMkLst>
            <pc:docMk/>
            <pc:sldMk cId="1989994181" sldId="1067"/>
            <ac:spMk id="32" creationId="{CC027798-91B3-41BE-9B1F-B6DFDC40AED0}"/>
          </ac:spMkLst>
        </pc:spChg>
        <pc:spChg chg="mod">
          <ac:chgData name="Nicky Tseng 曾虹榕" userId="6557c194-634c-4d88-a6be-43bbf73a6ed6" providerId="ADAL" clId="{67D01929-C26F-4A01-89F5-D09FC54BA72E}" dt="2022-05-11T01:40:46.917" v="0" actId="165"/>
          <ac:spMkLst>
            <pc:docMk/>
            <pc:sldMk cId="1989994181" sldId="1067"/>
            <ac:spMk id="33" creationId="{304F352C-9B8D-4339-945B-7A575E760C50}"/>
          </ac:spMkLst>
        </pc:spChg>
        <pc:spChg chg="mod">
          <ac:chgData name="Nicky Tseng 曾虹榕" userId="6557c194-634c-4d88-a6be-43bbf73a6ed6" providerId="ADAL" clId="{67D01929-C26F-4A01-89F5-D09FC54BA72E}" dt="2022-05-11T01:40:46.917" v="0" actId="165"/>
          <ac:spMkLst>
            <pc:docMk/>
            <pc:sldMk cId="1989994181" sldId="1067"/>
            <ac:spMk id="35" creationId="{7BD47B37-7D6C-4F7D-B78B-60C1F5ED1BDE}"/>
          </ac:spMkLst>
        </pc:spChg>
        <pc:spChg chg="mod">
          <ac:chgData name="Nicky Tseng 曾虹榕" userId="6557c194-634c-4d88-a6be-43bbf73a6ed6" providerId="ADAL" clId="{67D01929-C26F-4A01-89F5-D09FC54BA72E}" dt="2022-05-11T01:40:46.917" v="0" actId="165"/>
          <ac:spMkLst>
            <pc:docMk/>
            <pc:sldMk cId="1989994181" sldId="1067"/>
            <ac:spMk id="37" creationId="{AAFD31CC-E891-498B-84F7-B0C319FF33B6}"/>
          </ac:spMkLst>
        </pc:spChg>
        <pc:spChg chg="mod">
          <ac:chgData name="Nicky Tseng 曾虹榕" userId="6557c194-634c-4d88-a6be-43bbf73a6ed6" providerId="ADAL" clId="{67D01929-C26F-4A01-89F5-D09FC54BA72E}" dt="2022-05-11T01:40:46.917" v="0" actId="165"/>
          <ac:spMkLst>
            <pc:docMk/>
            <pc:sldMk cId="1989994181" sldId="1067"/>
            <ac:spMk id="39" creationId="{1B08D9CC-EB1C-4028-BB61-A148FCA04343}"/>
          </ac:spMkLst>
        </pc:spChg>
        <pc:spChg chg="mod">
          <ac:chgData name="Nicky Tseng 曾虹榕" userId="6557c194-634c-4d88-a6be-43bbf73a6ed6" providerId="ADAL" clId="{67D01929-C26F-4A01-89F5-D09FC54BA72E}" dt="2022-05-11T01:40:46.917" v="0" actId="165"/>
          <ac:spMkLst>
            <pc:docMk/>
            <pc:sldMk cId="1989994181" sldId="1067"/>
            <ac:spMk id="40" creationId="{3022E890-248F-433F-AFE1-B0E599417046}"/>
          </ac:spMkLst>
        </pc:spChg>
        <pc:spChg chg="mod">
          <ac:chgData name="Nicky Tseng 曾虹榕" userId="6557c194-634c-4d88-a6be-43bbf73a6ed6" providerId="ADAL" clId="{67D01929-C26F-4A01-89F5-D09FC54BA72E}" dt="2022-05-11T01:40:46.917" v="0" actId="165"/>
          <ac:spMkLst>
            <pc:docMk/>
            <pc:sldMk cId="1989994181" sldId="1067"/>
            <ac:spMk id="42" creationId="{D19E66E0-E587-4181-A9A5-3CA63320F3B2}"/>
          </ac:spMkLst>
        </pc:spChg>
        <pc:spChg chg="mod">
          <ac:chgData name="Nicky Tseng 曾虹榕" userId="6557c194-634c-4d88-a6be-43bbf73a6ed6" providerId="ADAL" clId="{67D01929-C26F-4A01-89F5-D09FC54BA72E}" dt="2022-05-11T01:40:46.917" v="0" actId="165"/>
          <ac:spMkLst>
            <pc:docMk/>
            <pc:sldMk cId="1989994181" sldId="1067"/>
            <ac:spMk id="44" creationId="{1E5D1596-B04F-43DA-B7CC-9B4EEB50EAA9}"/>
          </ac:spMkLst>
        </pc:spChg>
        <pc:spChg chg="mod">
          <ac:chgData name="Nicky Tseng 曾虹榕" userId="6557c194-634c-4d88-a6be-43bbf73a6ed6" providerId="ADAL" clId="{67D01929-C26F-4A01-89F5-D09FC54BA72E}" dt="2022-05-11T01:40:46.917" v="0" actId="165"/>
          <ac:spMkLst>
            <pc:docMk/>
            <pc:sldMk cId="1989994181" sldId="1067"/>
            <ac:spMk id="47" creationId="{13982016-FAC0-47FA-9E92-24F6E9FD0E10}"/>
          </ac:spMkLst>
        </pc:spChg>
        <pc:spChg chg="mod">
          <ac:chgData name="Nicky Tseng 曾虹榕" userId="6557c194-634c-4d88-a6be-43bbf73a6ed6" providerId="ADAL" clId="{67D01929-C26F-4A01-89F5-D09FC54BA72E}" dt="2022-05-11T01:40:46.917" v="0" actId="165"/>
          <ac:spMkLst>
            <pc:docMk/>
            <pc:sldMk cId="1989994181" sldId="1067"/>
            <ac:spMk id="51" creationId="{EF045BD6-E18F-43D8-8278-1C08C2C9082A}"/>
          </ac:spMkLst>
        </pc:spChg>
        <pc:spChg chg="mod">
          <ac:chgData name="Nicky Tseng 曾虹榕" userId="6557c194-634c-4d88-a6be-43bbf73a6ed6" providerId="ADAL" clId="{67D01929-C26F-4A01-89F5-D09FC54BA72E}" dt="2022-05-11T01:40:46.917" v="0" actId="165"/>
          <ac:spMkLst>
            <pc:docMk/>
            <pc:sldMk cId="1989994181" sldId="1067"/>
            <ac:spMk id="52" creationId="{C6A5CBB8-F1F6-44F5-8818-E9BE3405D451}"/>
          </ac:spMkLst>
        </pc:spChg>
        <pc:spChg chg="mod">
          <ac:chgData name="Nicky Tseng 曾虹榕" userId="6557c194-634c-4d88-a6be-43bbf73a6ed6" providerId="ADAL" clId="{67D01929-C26F-4A01-89F5-D09FC54BA72E}" dt="2022-05-11T01:40:46.917" v="0" actId="165"/>
          <ac:spMkLst>
            <pc:docMk/>
            <pc:sldMk cId="1989994181" sldId="1067"/>
            <ac:spMk id="55" creationId="{338691C8-230F-4411-9694-94FD32567055}"/>
          </ac:spMkLst>
        </pc:spChg>
        <pc:spChg chg="mod">
          <ac:chgData name="Nicky Tseng 曾虹榕" userId="6557c194-634c-4d88-a6be-43bbf73a6ed6" providerId="ADAL" clId="{67D01929-C26F-4A01-89F5-D09FC54BA72E}" dt="2022-05-11T01:40:46.917" v="0" actId="165"/>
          <ac:spMkLst>
            <pc:docMk/>
            <pc:sldMk cId="1989994181" sldId="1067"/>
            <ac:spMk id="60" creationId="{784C958A-99FB-4EFA-A6E6-F0AFD88FAA58}"/>
          </ac:spMkLst>
        </pc:spChg>
        <pc:spChg chg="mod">
          <ac:chgData name="Nicky Tseng 曾虹榕" userId="6557c194-634c-4d88-a6be-43bbf73a6ed6" providerId="ADAL" clId="{67D01929-C26F-4A01-89F5-D09FC54BA72E}" dt="2022-05-11T01:40:46.917" v="0" actId="165"/>
          <ac:spMkLst>
            <pc:docMk/>
            <pc:sldMk cId="1989994181" sldId="1067"/>
            <ac:spMk id="63" creationId="{E407B2E9-D637-412A-B051-50E83E58C9AB}"/>
          </ac:spMkLst>
        </pc:spChg>
        <pc:spChg chg="mod">
          <ac:chgData name="Nicky Tseng 曾虹榕" userId="6557c194-634c-4d88-a6be-43bbf73a6ed6" providerId="ADAL" clId="{67D01929-C26F-4A01-89F5-D09FC54BA72E}" dt="2022-05-11T01:40:46.917" v="0" actId="165"/>
          <ac:spMkLst>
            <pc:docMk/>
            <pc:sldMk cId="1989994181" sldId="1067"/>
            <ac:spMk id="64" creationId="{1106F6E8-077C-45F5-A3AA-8BBD26EE664B}"/>
          </ac:spMkLst>
        </pc:spChg>
        <pc:spChg chg="mod">
          <ac:chgData name="Nicky Tseng 曾虹榕" userId="6557c194-634c-4d88-a6be-43bbf73a6ed6" providerId="ADAL" clId="{67D01929-C26F-4A01-89F5-D09FC54BA72E}" dt="2022-05-11T01:40:46.917" v="0" actId="165"/>
          <ac:spMkLst>
            <pc:docMk/>
            <pc:sldMk cId="1989994181" sldId="1067"/>
            <ac:spMk id="67" creationId="{FF1507D7-9623-4D16-9C3F-04C5588E6D0B}"/>
          </ac:spMkLst>
        </pc:spChg>
        <pc:spChg chg="mod">
          <ac:chgData name="Nicky Tseng 曾虹榕" userId="6557c194-634c-4d88-a6be-43bbf73a6ed6" providerId="ADAL" clId="{67D01929-C26F-4A01-89F5-D09FC54BA72E}" dt="2022-05-11T01:40:46.917" v="0" actId="165"/>
          <ac:spMkLst>
            <pc:docMk/>
            <pc:sldMk cId="1989994181" sldId="1067"/>
            <ac:spMk id="68" creationId="{DB01C274-F58D-4552-B895-BEF5B85253B0}"/>
          </ac:spMkLst>
        </pc:spChg>
        <pc:spChg chg="mod">
          <ac:chgData name="Nicky Tseng 曾虹榕" userId="6557c194-634c-4d88-a6be-43bbf73a6ed6" providerId="ADAL" clId="{67D01929-C26F-4A01-89F5-D09FC54BA72E}" dt="2022-05-11T01:40:46.917" v="0" actId="165"/>
          <ac:spMkLst>
            <pc:docMk/>
            <pc:sldMk cId="1989994181" sldId="1067"/>
            <ac:spMk id="74" creationId="{8BA38696-ACD1-48C6-A4D5-92CBE5122E3C}"/>
          </ac:spMkLst>
        </pc:spChg>
        <pc:spChg chg="mod">
          <ac:chgData name="Nicky Tseng 曾虹榕" userId="6557c194-634c-4d88-a6be-43bbf73a6ed6" providerId="ADAL" clId="{67D01929-C26F-4A01-89F5-D09FC54BA72E}" dt="2022-05-11T01:40:46.917" v="0" actId="165"/>
          <ac:spMkLst>
            <pc:docMk/>
            <pc:sldMk cId="1989994181" sldId="1067"/>
            <ac:spMk id="78" creationId="{5C1DC037-DB20-471A-9D4C-3A607FCDACDB}"/>
          </ac:spMkLst>
        </pc:spChg>
        <pc:spChg chg="mod">
          <ac:chgData name="Nicky Tseng 曾虹榕" userId="6557c194-634c-4d88-a6be-43bbf73a6ed6" providerId="ADAL" clId="{67D01929-C26F-4A01-89F5-D09FC54BA72E}" dt="2022-05-11T01:40:46.917" v="0" actId="165"/>
          <ac:spMkLst>
            <pc:docMk/>
            <pc:sldMk cId="1989994181" sldId="1067"/>
            <ac:spMk id="80" creationId="{97103702-A79F-4A0D-AC7A-54F4F31CB79F}"/>
          </ac:spMkLst>
        </pc:spChg>
        <pc:spChg chg="mod">
          <ac:chgData name="Nicky Tseng 曾虹榕" userId="6557c194-634c-4d88-a6be-43bbf73a6ed6" providerId="ADAL" clId="{67D01929-C26F-4A01-89F5-D09FC54BA72E}" dt="2022-05-11T01:40:46.917" v="0" actId="165"/>
          <ac:spMkLst>
            <pc:docMk/>
            <pc:sldMk cId="1989994181" sldId="1067"/>
            <ac:spMk id="82" creationId="{94044CA8-F8DE-45CD-B1E4-ED86141E01D6}"/>
          </ac:spMkLst>
        </pc:spChg>
        <pc:spChg chg="mod">
          <ac:chgData name="Nicky Tseng 曾虹榕" userId="6557c194-634c-4d88-a6be-43bbf73a6ed6" providerId="ADAL" clId="{67D01929-C26F-4A01-89F5-D09FC54BA72E}" dt="2022-05-11T01:40:46.917" v="0" actId="165"/>
          <ac:spMkLst>
            <pc:docMk/>
            <pc:sldMk cId="1989994181" sldId="1067"/>
            <ac:spMk id="83" creationId="{CD35E1C2-23FA-4328-A5A6-72DFD0FAAC2C}"/>
          </ac:spMkLst>
        </pc:spChg>
        <pc:spChg chg="mod">
          <ac:chgData name="Nicky Tseng 曾虹榕" userId="6557c194-634c-4d88-a6be-43bbf73a6ed6" providerId="ADAL" clId="{67D01929-C26F-4A01-89F5-D09FC54BA72E}" dt="2022-05-11T01:40:46.917" v="0" actId="165"/>
          <ac:spMkLst>
            <pc:docMk/>
            <pc:sldMk cId="1989994181" sldId="1067"/>
            <ac:spMk id="85" creationId="{68FCA6C9-FC78-4879-A658-85C6E0716189}"/>
          </ac:spMkLst>
        </pc:spChg>
        <pc:spChg chg="mod topLvl">
          <ac:chgData name="Nicky Tseng 曾虹榕" userId="6557c194-634c-4d88-a6be-43bbf73a6ed6" providerId="ADAL" clId="{67D01929-C26F-4A01-89F5-D09FC54BA72E}" dt="2022-05-11T01:40:46.917" v="0" actId="165"/>
          <ac:spMkLst>
            <pc:docMk/>
            <pc:sldMk cId="1989994181" sldId="1067"/>
            <ac:spMk id="99" creationId="{CEBEE141-21C5-4DA4-BAF5-7E01EAC404FD}"/>
          </ac:spMkLst>
        </pc:spChg>
        <pc:spChg chg="mod topLvl">
          <ac:chgData name="Nicky Tseng 曾虹榕" userId="6557c194-634c-4d88-a6be-43bbf73a6ed6" providerId="ADAL" clId="{67D01929-C26F-4A01-89F5-D09FC54BA72E}" dt="2022-05-11T01:40:46.917" v="0" actId="165"/>
          <ac:spMkLst>
            <pc:docMk/>
            <pc:sldMk cId="1989994181" sldId="1067"/>
            <ac:spMk id="100" creationId="{CEBEE141-21C5-4DA4-BAF5-7E01EAC404FD}"/>
          </ac:spMkLst>
        </pc:spChg>
        <pc:grpChg chg="mod topLvl">
          <ac:chgData name="Nicky Tseng 曾虹榕" userId="6557c194-634c-4d88-a6be-43bbf73a6ed6" providerId="ADAL" clId="{67D01929-C26F-4A01-89F5-D09FC54BA72E}" dt="2022-05-11T01:40:46.917" v="0" actId="165"/>
          <ac:grpSpMkLst>
            <pc:docMk/>
            <pc:sldMk cId="1989994181" sldId="1067"/>
            <ac:grpSpMk id="2" creationId="{9464647D-AB31-43FA-85FB-04121D92592E}"/>
          </ac:grpSpMkLst>
        </pc:grpChg>
        <pc:grpChg chg="mod topLvl">
          <ac:chgData name="Nicky Tseng 曾虹榕" userId="6557c194-634c-4d88-a6be-43bbf73a6ed6" providerId="ADAL" clId="{67D01929-C26F-4A01-89F5-D09FC54BA72E}" dt="2022-05-11T01:40:46.917" v="0" actId="165"/>
          <ac:grpSpMkLst>
            <pc:docMk/>
            <pc:sldMk cId="1989994181" sldId="1067"/>
            <ac:grpSpMk id="14" creationId="{A55E5DCC-F4D2-4F5C-AC57-699B5599FE30}"/>
          </ac:grpSpMkLst>
        </pc:grpChg>
        <pc:grpChg chg="mod topLvl">
          <ac:chgData name="Nicky Tseng 曾虹榕" userId="6557c194-634c-4d88-a6be-43bbf73a6ed6" providerId="ADAL" clId="{67D01929-C26F-4A01-89F5-D09FC54BA72E}" dt="2022-05-11T01:40:46.917" v="0" actId="165"/>
          <ac:grpSpMkLst>
            <pc:docMk/>
            <pc:sldMk cId="1989994181" sldId="1067"/>
            <ac:grpSpMk id="26" creationId="{74710B5B-BBD1-4282-A21C-2659E3BF3317}"/>
          </ac:grpSpMkLst>
        </pc:grpChg>
        <pc:grpChg chg="mod">
          <ac:chgData name="Nicky Tseng 曾虹榕" userId="6557c194-634c-4d88-a6be-43bbf73a6ed6" providerId="ADAL" clId="{67D01929-C26F-4A01-89F5-D09FC54BA72E}" dt="2022-05-11T01:40:46.917" v="0" actId="165"/>
          <ac:grpSpMkLst>
            <pc:docMk/>
            <pc:sldMk cId="1989994181" sldId="1067"/>
            <ac:grpSpMk id="27" creationId="{AB9640FA-46FA-439E-B99D-E0737CF211B0}"/>
          </ac:grpSpMkLst>
        </pc:grpChg>
        <pc:grpChg chg="mod">
          <ac:chgData name="Nicky Tseng 曾虹榕" userId="6557c194-634c-4d88-a6be-43bbf73a6ed6" providerId="ADAL" clId="{67D01929-C26F-4A01-89F5-D09FC54BA72E}" dt="2022-05-11T01:40:46.917" v="0" actId="165"/>
          <ac:grpSpMkLst>
            <pc:docMk/>
            <pc:sldMk cId="1989994181" sldId="1067"/>
            <ac:grpSpMk id="28" creationId="{2FD89264-DF18-4FD5-A943-4FF4302DF01C}"/>
          </ac:grpSpMkLst>
        </pc:grpChg>
        <pc:grpChg chg="mod topLvl">
          <ac:chgData name="Nicky Tseng 曾虹榕" userId="6557c194-634c-4d88-a6be-43bbf73a6ed6" providerId="ADAL" clId="{67D01929-C26F-4A01-89F5-D09FC54BA72E}" dt="2022-05-11T01:40:46.917" v="0" actId="165"/>
          <ac:grpSpMkLst>
            <pc:docMk/>
            <pc:sldMk cId="1989994181" sldId="1067"/>
            <ac:grpSpMk id="36" creationId="{CDB7C4DB-E5F0-4693-856F-71462DD3B956}"/>
          </ac:grpSpMkLst>
        </pc:grpChg>
        <pc:grpChg chg="mod">
          <ac:chgData name="Nicky Tseng 曾虹榕" userId="6557c194-634c-4d88-a6be-43bbf73a6ed6" providerId="ADAL" clId="{67D01929-C26F-4A01-89F5-D09FC54BA72E}" dt="2022-05-11T01:40:46.917" v="0" actId="165"/>
          <ac:grpSpMkLst>
            <pc:docMk/>
            <pc:sldMk cId="1989994181" sldId="1067"/>
            <ac:grpSpMk id="88" creationId="{B6EBA19D-B94A-402F-8591-1318949C7624}"/>
          </ac:grpSpMkLst>
        </pc:grpChg>
        <pc:grpChg chg="mod topLvl">
          <ac:chgData name="Nicky Tseng 曾虹榕" userId="6557c194-634c-4d88-a6be-43bbf73a6ed6" providerId="ADAL" clId="{67D01929-C26F-4A01-89F5-D09FC54BA72E}" dt="2022-05-11T01:40:46.917" v="0" actId="165"/>
          <ac:grpSpMkLst>
            <pc:docMk/>
            <pc:sldMk cId="1989994181" sldId="1067"/>
            <ac:grpSpMk id="89" creationId="{ADA65086-C405-40F8-8A2B-3A1FECAB8C4B}"/>
          </ac:grpSpMkLst>
        </pc:grpChg>
        <pc:grpChg chg="mod topLvl">
          <ac:chgData name="Nicky Tseng 曾虹榕" userId="6557c194-634c-4d88-a6be-43bbf73a6ed6" providerId="ADAL" clId="{67D01929-C26F-4A01-89F5-D09FC54BA72E}" dt="2022-05-11T01:40:46.917" v="0" actId="165"/>
          <ac:grpSpMkLst>
            <pc:docMk/>
            <pc:sldMk cId="1989994181" sldId="1067"/>
            <ac:grpSpMk id="92" creationId="{80E5BCDA-64B8-4618-9334-0543EE790015}"/>
          </ac:grpSpMkLst>
        </pc:grpChg>
        <pc:grpChg chg="mod topLvl">
          <ac:chgData name="Nicky Tseng 曾虹榕" userId="6557c194-634c-4d88-a6be-43bbf73a6ed6" providerId="ADAL" clId="{67D01929-C26F-4A01-89F5-D09FC54BA72E}" dt="2022-05-11T01:40:46.917" v="0" actId="165"/>
          <ac:grpSpMkLst>
            <pc:docMk/>
            <pc:sldMk cId="1989994181" sldId="1067"/>
            <ac:grpSpMk id="93" creationId="{CB568A00-6E1C-4F44-9557-27E05ED6B5DE}"/>
          </ac:grpSpMkLst>
        </pc:grpChg>
        <pc:grpChg chg="mod topLvl">
          <ac:chgData name="Nicky Tseng 曾虹榕" userId="6557c194-634c-4d88-a6be-43bbf73a6ed6" providerId="ADAL" clId="{67D01929-C26F-4A01-89F5-D09FC54BA72E}" dt="2022-05-11T01:40:46.917" v="0" actId="165"/>
          <ac:grpSpMkLst>
            <pc:docMk/>
            <pc:sldMk cId="1989994181" sldId="1067"/>
            <ac:grpSpMk id="94" creationId="{E7AD13C7-7C16-47DC-AA48-AE80EA50FDC7}"/>
          </ac:grpSpMkLst>
        </pc:grpChg>
        <pc:grpChg chg="del">
          <ac:chgData name="Nicky Tseng 曾虹榕" userId="6557c194-634c-4d88-a6be-43bbf73a6ed6" providerId="ADAL" clId="{67D01929-C26F-4A01-89F5-D09FC54BA72E}" dt="2022-05-11T01:40:46.917" v="0" actId="165"/>
          <ac:grpSpMkLst>
            <pc:docMk/>
            <pc:sldMk cId="1989994181" sldId="1067"/>
            <ac:grpSpMk id="95" creationId="{CF28A464-FB16-43E2-A712-3CA8049D1C84}"/>
          </ac:grpSpMkLst>
        </pc:grpChg>
        <pc:picChg chg="mod">
          <ac:chgData name="Nicky Tseng 曾虹榕" userId="6557c194-634c-4d88-a6be-43bbf73a6ed6" providerId="ADAL" clId="{67D01929-C26F-4A01-89F5-D09FC54BA72E}" dt="2022-05-11T01:40:46.917" v="0" actId="165"/>
          <ac:picMkLst>
            <pc:docMk/>
            <pc:sldMk cId="1989994181" sldId="1067"/>
            <ac:picMk id="34" creationId="{ABC5AF1F-423C-42B2-AC40-95627C38C2F7}"/>
          </ac:picMkLst>
        </pc:picChg>
        <pc:cxnChg chg="mod topLvl">
          <ac:chgData name="Nicky Tseng 曾虹榕" userId="6557c194-634c-4d88-a6be-43bbf73a6ed6" providerId="ADAL" clId="{67D01929-C26F-4A01-89F5-D09FC54BA72E}" dt="2022-05-11T01:40:46.917" v="0" actId="165"/>
          <ac:cxnSpMkLst>
            <pc:docMk/>
            <pc:sldMk cId="1989994181" sldId="1067"/>
            <ac:cxnSpMk id="18" creationId="{63E613C3-5042-476B-AFF9-7940453D5841}"/>
          </ac:cxnSpMkLst>
        </pc:cxnChg>
        <pc:cxnChg chg="mod topLvl">
          <ac:chgData name="Nicky Tseng 曾虹榕" userId="6557c194-634c-4d88-a6be-43bbf73a6ed6" providerId="ADAL" clId="{67D01929-C26F-4A01-89F5-D09FC54BA72E}" dt="2022-05-11T01:40:46.917" v="0" actId="165"/>
          <ac:cxnSpMkLst>
            <pc:docMk/>
            <pc:sldMk cId="1989994181" sldId="1067"/>
            <ac:cxnSpMk id="19" creationId="{679A3054-C0C5-4574-B1DB-68FB9885DFEF}"/>
          </ac:cxnSpMkLst>
        </pc:cxnChg>
        <pc:cxnChg chg="mod topLvl">
          <ac:chgData name="Nicky Tseng 曾虹榕" userId="6557c194-634c-4d88-a6be-43bbf73a6ed6" providerId="ADAL" clId="{67D01929-C26F-4A01-89F5-D09FC54BA72E}" dt="2022-05-11T01:40:46.917" v="0" actId="165"/>
          <ac:cxnSpMkLst>
            <pc:docMk/>
            <pc:sldMk cId="1989994181" sldId="1067"/>
            <ac:cxnSpMk id="20" creationId="{9ABCC061-1D88-4D88-9C4D-BD1AA532E0BE}"/>
          </ac:cxnSpMkLst>
        </pc:cxnChg>
        <pc:cxnChg chg="mod topLvl">
          <ac:chgData name="Nicky Tseng 曾虹榕" userId="6557c194-634c-4d88-a6be-43bbf73a6ed6" providerId="ADAL" clId="{67D01929-C26F-4A01-89F5-D09FC54BA72E}" dt="2022-05-11T01:40:46.917" v="0" actId="165"/>
          <ac:cxnSpMkLst>
            <pc:docMk/>
            <pc:sldMk cId="1989994181" sldId="1067"/>
            <ac:cxnSpMk id="22" creationId="{BA9F0D8C-081E-4063-9FF6-BD22291A7CA8}"/>
          </ac:cxnSpMkLst>
        </pc:cxnChg>
        <pc:cxnChg chg="mod topLvl">
          <ac:chgData name="Nicky Tseng 曾虹榕" userId="6557c194-634c-4d88-a6be-43bbf73a6ed6" providerId="ADAL" clId="{67D01929-C26F-4A01-89F5-D09FC54BA72E}" dt="2022-05-11T01:40:52.423" v="1" actId="1076"/>
          <ac:cxnSpMkLst>
            <pc:docMk/>
            <pc:sldMk cId="1989994181" sldId="1067"/>
            <ac:cxnSpMk id="23" creationId="{416BAF8E-D54F-4570-BC1C-466FB911806C}"/>
          </ac:cxnSpMkLst>
        </pc:cxnChg>
        <pc:cxnChg chg="mod topLvl">
          <ac:chgData name="Nicky Tseng 曾虹榕" userId="6557c194-634c-4d88-a6be-43bbf73a6ed6" providerId="ADAL" clId="{67D01929-C26F-4A01-89F5-D09FC54BA72E}" dt="2022-05-11T01:40:46.917" v="0" actId="165"/>
          <ac:cxnSpMkLst>
            <pc:docMk/>
            <pc:sldMk cId="1989994181" sldId="1067"/>
            <ac:cxnSpMk id="24" creationId="{B7A2FCB8-6983-4B6B-94DB-CEC494B5566D}"/>
          </ac:cxnSpMkLst>
        </pc:cxnChg>
        <pc:cxnChg chg="mod topLvl">
          <ac:chgData name="Nicky Tseng 曾虹榕" userId="6557c194-634c-4d88-a6be-43bbf73a6ed6" providerId="ADAL" clId="{67D01929-C26F-4A01-89F5-D09FC54BA72E}" dt="2022-05-11T01:40:46.917" v="0" actId="165"/>
          <ac:cxnSpMkLst>
            <pc:docMk/>
            <pc:sldMk cId="1989994181" sldId="1067"/>
            <ac:cxnSpMk id="25" creationId="{2816B3E3-C50E-4F7F-8731-091EB8EDF045}"/>
          </ac:cxnSpMkLst>
        </pc:cxn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BDD6881E-8288-4201-8B79-8D2EF091122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E43E841C-DB7D-45C4-897F-BD2B5A73F2D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156296-BA1F-41DE-828A-F492D1D7C280}" type="datetimeFigureOut">
              <a:rPr lang="zh-TW" altLang="en-US" smtClean="0"/>
              <a:t>2022/7/28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89DA13DA-53CF-474D-A4F0-E395C0BEDC6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32EB57AD-4ABB-4589-81CF-EC31A49C34C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8F0CBF-EF9D-419D-9815-E59B1DD1F5A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81261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C0BF2E-C27B-4550-8C96-5C78852637DB}" type="datetimeFigureOut">
              <a:rPr lang="zh-TW" altLang="en-US" smtClean="0"/>
              <a:t>2022/7/28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900057-B1F0-4036-918C-670629E67DC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6581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900057-B1F0-4036-918C-670629E67DC0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255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900057-B1F0-4036-918C-670629E67DC0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28791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900057-B1F0-4036-918C-670629E67DC0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1523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900057-B1F0-4036-918C-670629E67DC0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7885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900057-B1F0-4036-918C-670629E67DC0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1474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en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E918690-92B3-40CB-8607-E5DD446240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41170" y="5223741"/>
            <a:ext cx="3733800" cy="492530"/>
          </a:xfrm>
          <a:prstGeom prst="rect">
            <a:avLst/>
          </a:prstGeom>
        </p:spPr>
        <p:txBody>
          <a:bodyPr anchor="b"/>
          <a:lstStyle>
            <a:lvl1pPr algn="ctr">
              <a:defRPr sz="3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按一下以新增標題</a:t>
            </a:r>
          </a:p>
        </p:txBody>
      </p:sp>
    </p:spTree>
    <p:extLst>
      <p:ext uri="{BB962C8B-B14F-4D97-AF65-F5344CB8AC3E}">
        <p14:creationId xmlns:p14="http://schemas.microsoft.com/office/powerpoint/2010/main" val="3728756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Open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E918690-92B3-40CB-8607-E5DD446240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2956" y="1838037"/>
            <a:ext cx="3733800" cy="492530"/>
          </a:xfrm>
          <a:prstGeom prst="rect">
            <a:avLst/>
          </a:prstGeom>
        </p:spPr>
        <p:txBody>
          <a:bodyPr anchor="b"/>
          <a:lstStyle>
            <a:lvl1pPr algn="ctr">
              <a:defRPr sz="3000">
                <a:solidFill>
                  <a:schemeClr val="bg1"/>
                </a:solidFill>
              </a:defRPr>
            </a:lvl1pPr>
          </a:lstStyle>
          <a:p>
            <a:r>
              <a:rPr lang="zh-TW" altLang="en-US" dirty="0"/>
              <a:t>按一下以新增標題</a:t>
            </a:r>
          </a:p>
        </p:txBody>
      </p:sp>
      <p:sp>
        <p:nvSpPr>
          <p:cNvPr id="5" name="圖片版面配置區 4">
            <a:extLst>
              <a:ext uri="{FF2B5EF4-FFF2-40B4-BE49-F238E27FC236}">
                <a16:creationId xmlns:a16="http://schemas.microsoft.com/office/drawing/2014/main" id="{91309503-9430-4AAC-8E0D-272B31FBFF3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048000" y="2817091"/>
            <a:ext cx="9144000" cy="404090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 dirty="0"/>
              <a:t>點選圖示以置入圖檔</a:t>
            </a:r>
          </a:p>
        </p:txBody>
      </p:sp>
    </p:spTree>
    <p:extLst>
      <p:ext uri="{BB962C8B-B14F-4D97-AF65-F5344CB8AC3E}">
        <p14:creationId xmlns:p14="http://schemas.microsoft.com/office/powerpoint/2010/main" val="1719592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imple content slide-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92835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Simple content slide-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A9AEA51-B6C2-4EAD-9778-AC2D74CD5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9963" y="303968"/>
            <a:ext cx="7232073" cy="6739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521420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pen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E918690-92B3-40CB-8607-E5DD446240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26895" y="5178222"/>
            <a:ext cx="3733800" cy="492530"/>
          </a:xfrm>
          <a:prstGeom prst="rect">
            <a:avLst/>
          </a:prstGeom>
        </p:spPr>
        <p:txBody>
          <a:bodyPr anchor="b"/>
          <a:lstStyle>
            <a:lvl1pPr algn="ctr">
              <a:defRPr sz="3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按一下以新增標題</a:t>
            </a:r>
          </a:p>
        </p:txBody>
      </p:sp>
    </p:spTree>
    <p:extLst>
      <p:ext uri="{BB962C8B-B14F-4D97-AF65-F5344CB8AC3E}">
        <p14:creationId xmlns:p14="http://schemas.microsoft.com/office/powerpoint/2010/main" val="2562204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pen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E918690-92B3-40CB-8607-E5DD446240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45945" y="5214216"/>
            <a:ext cx="3733800" cy="492530"/>
          </a:xfrm>
          <a:prstGeom prst="rect">
            <a:avLst/>
          </a:prstGeom>
        </p:spPr>
        <p:txBody>
          <a:bodyPr anchor="b"/>
          <a:lstStyle>
            <a:lvl1pPr algn="ctr">
              <a:defRPr sz="3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按一下以新增標題</a:t>
            </a:r>
          </a:p>
        </p:txBody>
      </p:sp>
    </p:spTree>
    <p:extLst>
      <p:ext uri="{BB962C8B-B14F-4D97-AF65-F5344CB8AC3E}">
        <p14:creationId xmlns:p14="http://schemas.microsoft.com/office/powerpoint/2010/main" val="444790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ntent slide-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C9775CF1-C5EB-49E2-82F4-76EAD33A0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9963" y="303968"/>
            <a:ext cx="7232073" cy="6739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6" name="文字版面配置區 23">
            <a:extLst>
              <a:ext uri="{FF2B5EF4-FFF2-40B4-BE49-F238E27FC236}">
                <a16:creationId xmlns:a16="http://schemas.microsoft.com/office/drawing/2014/main" id="{390281AB-1DE0-420B-A39F-DA685977FB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2900" y="1889418"/>
            <a:ext cx="11514138" cy="4181475"/>
          </a:xfrm>
          <a:prstGeom prst="rect">
            <a:avLst/>
          </a:prstGeom>
        </p:spPr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00213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ntent slide-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A9AEA51-B6C2-4EAD-9778-AC2D74CD5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31677"/>
            <a:ext cx="7232073" cy="6739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3">
            <a:extLst>
              <a:ext uri="{FF2B5EF4-FFF2-40B4-BE49-F238E27FC236}">
                <a16:creationId xmlns:a16="http://schemas.microsoft.com/office/drawing/2014/main" id="{753A88B5-A97E-4256-BCF0-73FBCED62E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2900" y="1889418"/>
            <a:ext cx="11514138" cy="4181475"/>
          </a:xfrm>
          <a:prstGeom prst="rect">
            <a:avLst/>
          </a:prstGeom>
        </p:spPr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36875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5">
            <a:extLst>
              <a:ext uri="{FF2B5EF4-FFF2-40B4-BE49-F238E27FC236}">
                <a16:creationId xmlns:a16="http://schemas.microsoft.com/office/drawing/2014/main" id="{8893FBE9-92C0-4EE7-88CA-CBB74448C1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1325" y="2785129"/>
            <a:ext cx="5349351" cy="1301901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4" name="文字版面配置區 6">
            <a:extLst>
              <a:ext uri="{FF2B5EF4-FFF2-40B4-BE49-F238E27FC236}">
                <a16:creationId xmlns:a16="http://schemas.microsoft.com/office/drawing/2014/main" id="{57279775-9852-4683-B1A6-6216F3F850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21325" y="2401132"/>
            <a:ext cx="5349351" cy="283531"/>
          </a:xfrm>
          <a:prstGeom prst="rect">
            <a:avLst/>
          </a:prstGeom>
        </p:spPr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86670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extra option-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字版面配置區 6">
            <a:extLst>
              <a:ext uri="{FF2B5EF4-FFF2-40B4-BE49-F238E27FC236}">
                <a16:creationId xmlns:a16="http://schemas.microsoft.com/office/drawing/2014/main" id="{E662AB81-73DD-4EBC-BBF1-9ACF40E90C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768159"/>
            <a:ext cx="5675017" cy="327767"/>
          </a:xfrm>
          <a:prstGeom prst="rect">
            <a:avLst/>
          </a:prstGeom>
        </p:spPr>
        <p:txBody>
          <a:bodyPr/>
          <a:lstStyle/>
          <a:p>
            <a:endParaRPr lang="zh-TW" altLang="en-US" dirty="0"/>
          </a:p>
        </p:txBody>
      </p:sp>
      <p:sp>
        <p:nvSpPr>
          <p:cNvPr id="31" name="文字版面配置區 7">
            <a:extLst>
              <a:ext uri="{FF2B5EF4-FFF2-40B4-BE49-F238E27FC236}">
                <a16:creationId xmlns:a16="http://schemas.microsoft.com/office/drawing/2014/main" id="{2A408C37-1F18-4EBA-A689-A7C3B3FDD81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44998" y="768159"/>
            <a:ext cx="327748" cy="327766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32" name="文字版面配置區 6">
            <a:extLst>
              <a:ext uri="{FF2B5EF4-FFF2-40B4-BE49-F238E27FC236}">
                <a16:creationId xmlns:a16="http://schemas.microsoft.com/office/drawing/2014/main" id="{F9A77E50-459B-4B02-899E-385CD78B2F8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6000" y="1580959"/>
            <a:ext cx="5675017" cy="327767"/>
          </a:xfrm>
          <a:prstGeom prst="rect">
            <a:avLst/>
          </a:prstGeom>
        </p:spPr>
        <p:txBody>
          <a:bodyPr/>
          <a:lstStyle/>
          <a:p>
            <a:endParaRPr lang="zh-TW" altLang="en-US" dirty="0"/>
          </a:p>
        </p:txBody>
      </p:sp>
      <p:sp>
        <p:nvSpPr>
          <p:cNvPr id="33" name="文字版面配置區 7">
            <a:extLst>
              <a:ext uri="{FF2B5EF4-FFF2-40B4-BE49-F238E27FC236}">
                <a16:creationId xmlns:a16="http://schemas.microsoft.com/office/drawing/2014/main" id="{B3DC3A0E-9927-4F86-BDDA-52674C2111F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44998" y="1580959"/>
            <a:ext cx="327748" cy="327766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altLang="zh-TW" dirty="0"/>
              <a:t>2</a:t>
            </a:r>
            <a:endParaRPr lang="zh-TW" altLang="en-US" dirty="0"/>
          </a:p>
        </p:txBody>
      </p:sp>
      <p:sp>
        <p:nvSpPr>
          <p:cNvPr id="34" name="文字版面配置區 6">
            <a:extLst>
              <a:ext uri="{FF2B5EF4-FFF2-40B4-BE49-F238E27FC236}">
                <a16:creationId xmlns:a16="http://schemas.microsoft.com/office/drawing/2014/main" id="{C9729252-17F1-4733-88E0-ECAF88B5F67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0" y="2412231"/>
            <a:ext cx="5675017" cy="327767"/>
          </a:xfrm>
          <a:prstGeom prst="rect">
            <a:avLst/>
          </a:prstGeom>
        </p:spPr>
        <p:txBody>
          <a:bodyPr/>
          <a:lstStyle/>
          <a:p>
            <a:endParaRPr lang="zh-TW" altLang="en-US" dirty="0"/>
          </a:p>
        </p:txBody>
      </p:sp>
      <p:sp>
        <p:nvSpPr>
          <p:cNvPr id="35" name="文字版面配置區 7">
            <a:extLst>
              <a:ext uri="{FF2B5EF4-FFF2-40B4-BE49-F238E27FC236}">
                <a16:creationId xmlns:a16="http://schemas.microsoft.com/office/drawing/2014/main" id="{D3A609D5-F10D-4306-9F4C-324343512C0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44998" y="2412231"/>
            <a:ext cx="327748" cy="327766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altLang="zh-TW" dirty="0"/>
              <a:t>3</a:t>
            </a:r>
            <a:endParaRPr lang="zh-TW" altLang="en-US" dirty="0"/>
          </a:p>
        </p:txBody>
      </p:sp>
      <p:sp>
        <p:nvSpPr>
          <p:cNvPr id="36" name="文字版面配置區 6">
            <a:extLst>
              <a:ext uri="{FF2B5EF4-FFF2-40B4-BE49-F238E27FC236}">
                <a16:creationId xmlns:a16="http://schemas.microsoft.com/office/drawing/2014/main" id="{292BD422-EC6F-46BB-89E9-8F6C6D31311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96000" y="3261976"/>
            <a:ext cx="5675017" cy="327767"/>
          </a:xfrm>
          <a:prstGeom prst="rect">
            <a:avLst/>
          </a:prstGeom>
        </p:spPr>
        <p:txBody>
          <a:bodyPr/>
          <a:lstStyle/>
          <a:p>
            <a:endParaRPr lang="zh-TW" altLang="en-US" dirty="0"/>
          </a:p>
        </p:txBody>
      </p:sp>
      <p:sp>
        <p:nvSpPr>
          <p:cNvPr id="37" name="文字版面配置區 7">
            <a:extLst>
              <a:ext uri="{FF2B5EF4-FFF2-40B4-BE49-F238E27FC236}">
                <a16:creationId xmlns:a16="http://schemas.microsoft.com/office/drawing/2014/main" id="{6CA162D5-255E-4BB2-8FC4-327276E25ED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44998" y="3261976"/>
            <a:ext cx="327748" cy="327766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altLang="zh-TW" dirty="0"/>
              <a:t>4</a:t>
            </a:r>
            <a:endParaRPr lang="zh-TW" altLang="en-US" dirty="0"/>
          </a:p>
        </p:txBody>
      </p:sp>
      <p:sp>
        <p:nvSpPr>
          <p:cNvPr id="38" name="文字版面配置區 6">
            <a:extLst>
              <a:ext uri="{FF2B5EF4-FFF2-40B4-BE49-F238E27FC236}">
                <a16:creationId xmlns:a16="http://schemas.microsoft.com/office/drawing/2014/main" id="{E6DD96BB-F160-40C4-912D-119D0E57EB8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096000" y="4102485"/>
            <a:ext cx="5675017" cy="327767"/>
          </a:xfrm>
          <a:prstGeom prst="rect">
            <a:avLst/>
          </a:prstGeom>
        </p:spPr>
        <p:txBody>
          <a:bodyPr/>
          <a:lstStyle/>
          <a:p>
            <a:endParaRPr lang="zh-TW" altLang="en-US" dirty="0"/>
          </a:p>
        </p:txBody>
      </p:sp>
      <p:sp>
        <p:nvSpPr>
          <p:cNvPr id="39" name="文字版面配置區 7">
            <a:extLst>
              <a:ext uri="{FF2B5EF4-FFF2-40B4-BE49-F238E27FC236}">
                <a16:creationId xmlns:a16="http://schemas.microsoft.com/office/drawing/2014/main" id="{92BA9428-28FE-4F18-B6AE-229D56F8BDF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544998" y="4102485"/>
            <a:ext cx="327748" cy="327766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altLang="zh-TW" dirty="0"/>
              <a:t>5</a:t>
            </a:r>
            <a:endParaRPr lang="zh-TW" altLang="en-US" dirty="0"/>
          </a:p>
        </p:txBody>
      </p:sp>
      <p:sp>
        <p:nvSpPr>
          <p:cNvPr id="40" name="文字版面配置區 6">
            <a:extLst>
              <a:ext uri="{FF2B5EF4-FFF2-40B4-BE49-F238E27FC236}">
                <a16:creationId xmlns:a16="http://schemas.microsoft.com/office/drawing/2014/main" id="{36670441-D92D-4EE5-9FC2-3A30F47ED5D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96000" y="5044594"/>
            <a:ext cx="5675017" cy="327767"/>
          </a:xfrm>
          <a:prstGeom prst="rect">
            <a:avLst/>
          </a:prstGeom>
        </p:spPr>
        <p:txBody>
          <a:bodyPr/>
          <a:lstStyle/>
          <a:p>
            <a:endParaRPr lang="zh-TW" altLang="en-US" dirty="0"/>
          </a:p>
        </p:txBody>
      </p:sp>
      <p:sp>
        <p:nvSpPr>
          <p:cNvPr id="41" name="文字版面配置區 7">
            <a:extLst>
              <a:ext uri="{FF2B5EF4-FFF2-40B4-BE49-F238E27FC236}">
                <a16:creationId xmlns:a16="http://schemas.microsoft.com/office/drawing/2014/main" id="{A1933A09-A062-4906-ADF8-7FB44FFDBC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544998" y="5044594"/>
            <a:ext cx="327748" cy="327766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altLang="zh-TW" dirty="0"/>
              <a:t>6</a:t>
            </a:r>
            <a:endParaRPr lang="zh-TW" altLang="en-US" dirty="0"/>
          </a:p>
        </p:txBody>
      </p:sp>
      <p:sp>
        <p:nvSpPr>
          <p:cNvPr id="42" name="標題 5">
            <a:extLst>
              <a:ext uri="{FF2B5EF4-FFF2-40B4-BE49-F238E27FC236}">
                <a16:creationId xmlns:a16="http://schemas.microsoft.com/office/drawing/2014/main" id="{0D7066F6-FCFF-4F35-B7C4-E366A620BA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0609" y="2168536"/>
            <a:ext cx="3678892" cy="109344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/>
              <a:t>議程</a:t>
            </a:r>
          </a:p>
        </p:txBody>
      </p:sp>
      <p:sp>
        <p:nvSpPr>
          <p:cNvPr id="43" name="文字版面配置區 20">
            <a:extLst>
              <a:ext uri="{FF2B5EF4-FFF2-40B4-BE49-F238E27FC236}">
                <a16:creationId xmlns:a16="http://schemas.microsoft.com/office/drawing/2014/main" id="{C212A7B9-2FF0-4804-93DB-98FE2F8121F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10608" y="1735787"/>
            <a:ext cx="3678892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dirty="0"/>
              <a:t>類別</a:t>
            </a:r>
          </a:p>
        </p:txBody>
      </p:sp>
    </p:spTree>
    <p:extLst>
      <p:ext uri="{BB962C8B-B14F-4D97-AF65-F5344CB8AC3E}">
        <p14:creationId xmlns:p14="http://schemas.microsoft.com/office/powerpoint/2010/main" val="711991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extra option-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版面配置區 6">
            <a:extLst>
              <a:ext uri="{FF2B5EF4-FFF2-40B4-BE49-F238E27FC236}">
                <a16:creationId xmlns:a16="http://schemas.microsoft.com/office/drawing/2014/main" id="{ABBE6B1E-40EF-4637-BEC0-02C5743340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768159"/>
            <a:ext cx="5675017" cy="327767"/>
          </a:xfrm>
          <a:prstGeom prst="rect">
            <a:avLst/>
          </a:prstGeom>
        </p:spPr>
        <p:txBody>
          <a:bodyPr/>
          <a:lstStyle/>
          <a:p>
            <a:endParaRPr lang="zh-TW" altLang="en-US" dirty="0"/>
          </a:p>
        </p:txBody>
      </p:sp>
      <p:sp>
        <p:nvSpPr>
          <p:cNvPr id="6" name="文字版面配置區 7">
            <a:extLst>
              <a:ext uri="{FF2B5EF4-FFF2-40B4-BE49-F238E27FC236}">
                <a16:creationId xmlns:a16="http://schemas.microsoft.com/office/drawing/2014/main" id="{66F768A7-4771-40EE-81C3-14E07F51D4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44998" y="768159"/>
            <a:ext cx="327748" cy="327766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7" name="文字版面配置區 6">
            <a:extLst>
              <a:ext uri="{FF2B5EF4-FFF2-40B4-BE49-F238E27FC236}">
                <a16:creationId xmlns:a16="http://schemas.microsoft.com/office/drawing/2014/main" id="{D5B5E69B-31E6-42A8-A433-968E7CC1BE4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6000" y="1580959"/>
            <a:ext cx="5675017" cy="327767"/>
          </a:xfrm>
          <a:prstGeom prst="rect">
            <a:avLst/>
          </a:prstGeom>
        </p:spPr>
        <p:txBody>
          <a:bodyPr/>
          <a:lstStyle/>
          <a:p>
            <a:endParaRPr lang="zh-TW" altLang="en-US" dirty="0"/>
          </a:p>
        </p:txBody>
      </p:sp>
      <p:sp>
        <p:nvSpPr>
          <p:cNvPr id="8" name="文字版面配置區 7">
            <a:extLst>
              <a:ext uri="{FF2B5EF4-FFF2-40B4-BE49-F238E27FC236}">
                <a16:creationId xmlns:a16="http://schemas.microsoft.com/office/drawing/2014/main" id="{DDA64944-0348-4830-B98A-F8A853DB0D5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44998" y="1580959"/>
            <a:ext cx="327748" cy="327766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altLang="zh-TW" dirty="0"/>
              <a:t>2</a:t>
            </a:r>
            <a:endParaRPr lang="zh-TW" altLang="en-US" dirty="0"/>
          </a:p>
        </p:txBody>
      </p:sp>
      <p:sp>
        <p:nvSpPr>
          <p:cNvPr id="9" name="文字版面配置區 6">
            <a:extLst>
              <a:ext uri="{FF2B5EF4-FFF2-40B4-BE49-F238E27FC236}">
                <a16:creationId xmlns:a16="http://schemas.microsoft.com/office/drawing/2014/main" id="{BB703763-F92F-400A-8EC8-09C517F8499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0" y="2412231"/>
            <a:ext cx="5675017" cy="327767"/>
          </a:xfrm>
          <a:prstGeom prst="rect">
            <a:avLst/>
          </a:prstGeom>
        </p:spPr>
        <p:txBody>
          <a:bodyPr/>
          <a:lstStyle/>
          <a:p>
            <a:endParaRPr lang="zh-TW" altLang="en-US" dirty="0"/>
          </a:p>
        </p:txBody>
      </p:sp>
      <p:sp>
        <p:nvSpPr>
          <p:cNvPr id="10" name="文字版面配置區 7">
            <a:extLst>
              <a:ext uri="{FF2B5EF4-FFF2-40B4-BE49-F238E27FC236}">
                <a16:creationId xmlns:a16="http://schemas.microsoft.com/office/drawing/2014/main" id="{B0DD1876-75C0-4643-A81D-81E10363700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44998" y="2412231"/>
            <a:ext cx="327748" cy="327766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altLang="zh-TW" dirty="0"/>
              <a:t>3</a:t>
            </a:r>
            <a:endParaRPr lang="zh-TW" altLang="en-US" dirty="0"/>
          </a:p>
        </p:txBody>
      </p:sp>
      <p:sp>
        <p:nvSpPr>
          <p:cNvPr id="11" name="文字版面配置區 6">
            <a:extLst>
              <a:ext uri="{FF2B5EF4-FFF2-40B4-BE49-F238E27FC236}">
                <a16:creationId xmlns:a16="http://schemas.microsoft.com/office/drawing/2014/main" id="{0D38CE3C-1E07-4531-AA9A-7DB0F4F794A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96000" y="3261976"/>
            <a:ext cx="5675017" cy="327767"/>
          </a:xfrm>
          <a:prstGeom prst="rect">
            <a:avLst/>
          </a:prstGeom>
        </p:spPr>
        <p:txBody>
          <a:bodyPr/>
          <a:lstStyle/>
          <a:p>
            <a:endParaRPr lang="zh-TW" altLang="en-US" dirty="0"/>
          </a:p>
        </p:txBody>
      </p:sp>
      <p:sp>
        <p:nvSpPr>
          <p:cNvPr id="12" name="文字版面配置區 7">
            <a:extLst>
              <a:ext uri="{FF2B5EF4-FFF2-40B4-BE49-F238E27FC236}">
                <a16:creationId xmlns:a16="http://schemas.microsoft.com/office/drawing/2014/main" id="{80DA7B75-C08C-44D5-97FA-362AA92D6B2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44998" y="3261976"/>
            <a:ext cx="327748" cy="327766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altLang="zh-TW" dirty="0"/>
              <a:t>4</a:t>
            </a:r>
            <a:endParaRPr lang="zh-TW" altLang="en-US" dirty="0"/>
          </a:p>
        </p:txBody>
      </p:sp>
      <p:sp>
        <p:nvSpPr>
          <p:cNvPr id="21" name="文字版面配置區 6">
            <a:extLst>
              <a:ext uri="{FF2B5EF4-FFF2-40B4-BE49-F238E27FC236}">
                <a16:creationId xmlns:a16="http://schemas.microsoft.com/office/drawing/2014/main" id="{5FF23AF0-9BB4-4D34-B319-349AAE9E205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096000" y="4102485"/>
            <a:ext cx="5675017" cy="327767"/>
          </a:xfrm>
          <a:prstGeom prst="rect">
            <a:avLst/>
          </a:prstGeom>
        </p:spPr>
        <p:txBody>
          <a:bodyPr/>
          <a:lstStyle/>
          <a:p>
            <a:endParaRPr lang="zh-TW" altLang="en-US" dirty="0"/>
          </a:p>
        </p:txBody>
      </p:sp>
      <p:sp>
        <p:nvSpPr>
          <p:cNvPr id="22" name="文字版面配置區 7">
            <a:extLst>
              <a:ext uri="{FF2B5EF4-FFF2-40B4-BE49-F238E27FC236}">
                <a16:creationId xmlns:a16="http://schemas.microsoft.com/office/drawing/2014/main" id="{69729FA7-4F68-4860-847B-CFFBB7E59A9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544998" y="4102485"/>
            <a:ext cx="327748" cy="327766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altLang="zh-TW" dirty="0"/>
              <a:t>5</a:t>
            </a:r>
            <a:endParaRPr lang="zh-TW" altLang="en-US" dirty="0"/>
          </a:p>
        </p:txBody>
      </p:sp>
      <p:sp>
        <p:nvSpPr>
          <p:cNvPr id="23" name="文字版面配置區 6">
            <a:extLst>
              <a:ext uri="{FF2B5EF4-FFF2-40B4-BE49-F238E27FC236}">
                <a16:creationId xmlns:a16="http://schemas.microsoft.com/office/drawing/2014/main" id="{67FC6066-CE32-4C50-9AE2-47489F5BEDB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96000" y="5044594"/>
            <a:ext cx="5675017" cy="327767"/>
          </a:xfrm>
          <a:prstGeom prst="rect">
            <a:avLst/>
          </a:prstGeom>
        </p:spPr>
        <p:txBody>
          <a:bodyPr/>
          <a:lstStyle/>
          <a:p>
            <a:endParaRPr lang="zh-TW" altLang="en-US" dirty="0"/>
          </a:p>
        </p:txBody>
      </p:sp>
      <p:sp>
        <p:nvSpPr>
          <p:cNvPr id="24" name="文字版面配置區 7">
            <a:extLst>
              <a:ext uri="{FF2B5EF4-FFF2-40B4-BE49-F238E27FC236}">
                <a16:creationId xmlns:a16="http://schemas.microsoft.com/office/drawing/2014/main" id="{D63CC03D-CC52-48E5-898D-522CDB3ABB9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544998" y="5044594"/>
            <a:ext cx="327748" cy="327766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altLang="zh-TW" dirty="0"/>
              <a:t>6</a:t>
            </a:r>
            <a:endParaRPr lang="zh-TW" altLang="en-US" dirty="0"/>
          </a:p>
        </p:txBody>
      </p:sp>
      <p:sp>
        <p:nvSpPr>
          <p:cNvPr id="25" name="標題 5">
            <a:extLst>
              <a:ext uri="{FF2B5EF4-FFF2-40B4-BE49-F238E27FC236}">
                <a16:creationId xmlns:a16="http://schemas.microsoft.com/office/drawing/2014/main" id="{F9F0EAAF-3215-429B-9532-E0AD8BDE14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0609" y="2341474"/>
            <a:ext cx="3678892" cy="109344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/>
              <a:t>議程</a:t>
            </a:r>
          </a:p>
        </p:txBody>
      </p:sp>
      <p:sp>
        <p:nvSpPr>
          <p:cNvPr id="26" name="文字版面配置區 20">
            <a:extLst>
              <a:ext uri="{FF2B5EF4-FFF2-40B4-BE49-F238E27FC236}">
                <a16:creationId xmlns:a16="http://schemas.microsoft.com/office/drawing/2014/main" id="{E69E9ABC-1C42-4F2A-8281-EBFF374688F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10608" y="1908725"/>
            <a:ext cx="3678892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dirty="0"/>
              <a:t>類別</a:t>
            </a:r>
          </a:p>
        </p:txBody>
      </p:sp>
    </p:spTree>
    <p:extLst>
      <p:ext uri="{BB962C8B-B14F-4D97-AF65-F5344CB8AC3E}">
        <p14:creationId xmlns:p14="http://schemas.microsoft.com/office/powerpoint/2010/main" val="3461397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extra option-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版面配置區 6">
            <a:extLst>
              <a:ext uri="{FF2B5EF4-FFF2-40B4-BE49-F238E27FC236}">
                <a16:creationId xmlns:a16="http://schemas.microsoft.com/office/drawing/2014/main" id="{ABBE6B1E-40EF-4637-BEC0-02C5743340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1054487"/>
            <a:ext cx="5675017" cy="327767"/>
          </a:xfrm>
          <a:prstGeom prst="rect">
            <a:avLst/>
          </a:prstGeom>
        </p:spPr>
        <p:txBody>
          <a:bodyPr/>
          <a:lstStyle/>
          <a:p>
            <a:endParaRPr lang="zh-TW" altLang="en-US" dirty="0"/>
          </a:p>
        </p:txBody>
      </p:sp>
      <p:sp>
        <p:nvSpPr>
          <p:cNvPr id="6" name="文字版面配置區 7">
            <a:extLst>
              <a:ext uri="{FF2B5EF4-FFF2-40B4-BE49-F238E27FC236}">
                <a16:creationId xmlns:a16="http://schemas.microsoft.com/office/drawing/2014/main" id="{66F768A7-4771-40EE-81C3-14E07F51D4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44998" y="1054487"/>
            <a:ext cx="327748" cy="327766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7" name="文字版面配置區 6">
            <a:extLst>
              <a:ext uri="{FF2B5EF4-FFF2-40B4-BE49-F238E27FC236}">
                <a16:creationId xmlns:a16="http://schemas.microsoft.com/office/drawing/2014/main" id="{D5B5E69B-31E6-42A8-A433-968E7CC1BE4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6000" y="1867287"/>
            <a:ext cx="5675017" cy="327767"/>
          </a:xfrm>
          <a:prstGeom prst="rect">
            <a:avLst/>
          </a:prstGeom>
        </p:spPr>
        <p:txBody>
          <a:bodyPr/>
          <a:lstStyle/>
          <a:p>
            <a:endParaRPr lang="zh-TW" altLang="en-US" dirty="0"/>
          </a:p>
        </p:txBody>
      </p:sp>
      <p:sp>
        <p:nvSpPr>
          <p:cNvPr id="8" name="文字版面配置區 7">
            <a:extLst>
              <a:ext uri="{FF2B5EF4-FFF2-40B4-BE49-F238E27FC236}">
                <a16:creationId xmlns:a16="http://schemas.microsoft.com/office/drawing/2014/main" id="{DDA64944-0348-4830-B98A-F8A853DB0D5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44998" y="1867287"/>
            <a:ext cx="327748" cy="327766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altLang="zh-TW" dirty="0"/>
              <a:t>2</a:t>
            </a:r>
            <a:endParaRPr lang="zh-TW" altLang="en-US" dirty="0"/>
          </a:p>
        </p:txBody>
      </p:sp>
      <p:sp>
        <p:nvSpPr>
          <p:cNvPr id="9" name="文字版面配置區 6">
            <a:extLst>
              <a:ext uri="{FF2B5EF4-FFF2-40B4-BE49-F238E27FC236}">
                <a16:creationId xmlns:a16="http://schemas.microsoft.com/office/drawing/2014/main" id="{BB703763-F92F-400A-8EC8-09C517F8499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0" y="2698559"/>
            <a:ext cx="5675017" cy="327767"/>
          </a:xfrm>
          <a:prstGeom prst="rect">
            <a:avLst/>
          </a:prstGeom>
        </p:spPr>
        <p:txBody>
          <a:bodyPr/>
          <a:lstStyle/>
          <a:p>
            <a:endParaRPr lang="zh-TW" altLang="en-US" dirty="0"/>
          </a:p>
        </p:txBody>
      </p:sp>
      <p:sp>
        <p:nvSpPr>
          <p:cNvPr id="10" name="文字版面配置區 7">
            <a:extLst>
              <a:ext uri="{FF2B5EF4-FFF2-40B4-BE49-F238E27FC236}">
                <a16:creationId xmlns:a16="http://schemas.microsoft.com/office/drawing/2014/main" id="{B0DD1876-75C0-4643-A81D-81E10363700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44998" y="2698559"/>
            <a:ext cx="327748" cy="327766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altLang="zh-TW" dirty="0"/>
              <a:t>3</a:t>
            </a:r>
            <a:endParaRPr lang="zh-TW" altLang="en-US" dirty="0"/>
          </a:p>
        </p:txBody>
      </p:sp>
      <p:sp>
        <p:nvSpPr>
          <p:cNvPr id="11" name="文字版面配置區 6">
            <a:extLst>
              <a:ext uri="{FF2B5EF4-FFF2-40B4-BE49-F238E27FC236}">
                <a16:creationId xmlns:a16="http://schemas.microsoft.com/office/drawing/2014/main" id="{0D38CE3C-1E07-4531-AA9A-7DB0F4F794A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96000" y="3548304"/>
            <a:ext cx="5675017" cy="327767"/>
          </a:xfrm>
          <a:prstGeom prst="rect">
            <a:avLst/>
          </a:prstGeom>
        </p:spPr>
        <p:txBody>
          <a:bodyPr/>
          <a:lstStyle/>
          <a:p>
            <a:endParaRPr lang="zh-TW" altLang="en-US" dirty="0"/>
          </a:p>
        </p:txBody>
      </p:sp>
      <p:sp>
        <p:nvSpPr>
          <p:cNvPr id="12" name="文字版面配置區 7">
            <a:extLst>
              <a:ext uri="{FF2B5EF4-FFF2-40B4-BE49-F238E27FC236}">
                <a16:creationId xmlns:a16="http://schemas.microsoft.com/office/drawing/2014/main" id="{80DA7B75-C08C-44D5-97FA-362AA92D6B2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44998" y="3548304"/>
            <a:ext cx="327748" cy="327766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altLang="zh-TW" dirty="0"/>
              <a:t>4</a:t>
            </a:r>
            <a:endParaRPr lang="zh-TW" altLang="en-US" dirty="0"/>
          </a:p>
        </p:txBody>
      </p:sp>
      <p:sp>
        <p:nvSpPr>
          <p:cNvPr id="21" name="文字版面配置區 6">
            <a:extLst>
              <a:ext uri="{FF2B5EF4-FFF2-40B4-BE49-F238E27FC236}">
                <a16:creationId xmlns:a16="http://schemas.microsoft.com/office/drawing/2014/main" id="{5FF23AF0-9BB4-4D34-B319-349AAE9E205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096000" y="4388813"/>
            <a:ext cx="5675017" cy="327767"/>
          </a:xfrm>
          <a:prstGeom prst="rect">
            <a:avLst/>
          </a:prstGeom>
        </p:spPr>
        <p:txBody>
          <a:bodyPr/>
          <a:lstStyle/>
          <a:p>
            <a:endParaRPr lang="zh-TW" altLang="en-US" dirty="0"/>
          </a:p>
        </p:txBody>
      </p:sp>
      <p:sp>
        <p:nvSpPr>
          <p:cNvPr id="22" name="文字版面配置區 7">
            <a:extLst>
              <a:ext uri="{FF2B5EF4-FFF2-40B4-BE49-F238E27FC236}">
                <a16:creationId xmlns:a16="http://schemas.microsoft.com/office/drawing/2014/main" id="{69729FA7-4F68-4860-847B-CFFBB7E59A9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544998" y="4388813"/>
            <a:ext cx="327748" cy="327766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altLang="zh-TW" dirty="0"/>
              <a:t>5</a:t>
            </a:r>
            <a:endParaRPr lang="zh-TW" altLang="en-US" dirty="0"/>
          </a:p>
        </p:txBody>
      </p:sp>
      <p:sp>
        <p:nvSpPr>
          <p:cNvPr id="23" name="文字版面配置區 6">
            <a:extLst>
              <a:ext uri="{FF2B5EF4-FFF2-40B4-BE49-F238E27FC236}">
                <a16:creationId xmlns:a16="http://schemas.microsoft.com/office/drawing/2014/main" id="{67FC6066-CE32-4C50-9AE2-47489F5BEDB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96000" y="5330922"/>
            <a:ext cx="5675017" cy="327767"/>
          </a:xfrm>
          <a:prstGeom prst="rect">
            <a:avLst/>
          </a:prstGeom>
        </p:spPr>
        <p:txBody>
          <a:bodyPr/>
          <a:lstStyle/>
          <a:p>
            <a:endParaRPr lang="zh-TW" altLang="en-US" dirty="0"/>
          </a:p>
        </p:txBody>
      </p:sp>
      <p:sp>
        <p:nvSpPr>
          <p:cNvPr id="24" name="文字版面配置區 7">
            <a:extLst>
              <a:ext uri="{FF2B5EF4-FFF2-40B4-BE49-F238E27FC236}">
                <a16:creationId xmlns:a16="http://schemas.microsoft.com/office/drawing/2014/main" id="{D63CC03D-CC52-48E5-898D-522CDB3ABB9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544998" y="5330922"/>
            <a:ext cx="327748" cy="327766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altLang="zh-TW" dirty="0"/>
              <a:t>6</a:t>
            </a:r>
            <a:endParaRPr lang="zh-TW" altLang="en-US" dirty="0"/>
          </a:p>
        </p:txBody>
      </p:sp>
      <p:sp>
        <p:nvSpPr>
          <p:cNvPr id="25" name="標題 5">
            <a:extLst>
              <a:ext uri="{FF2B5EF4-FFF2-40B4-BE49-F238E27FC236}">
                <a16:creationId xmlns:a16="http://schemas.microsoft.com/office/drawing/2014/main" id="{F9F0EAAF-3215-429B-9532-E0AD8BDE14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0609" y="2766183"/>
            <a:ext cx="3678892" cy="109344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 dirty="0"/>
              <a:t>議程</a:t>
            </a:r>
          </a:p>
        </p:txBody>
      </p:sp>
      <p:sp>
        <p:nvSpPr>
          <p:cNvPr id="26" name="文字版面配置區 20">
            <a:extLst>
              <a:ext uri="{FF2B5EF4-FFF2-40B4-BE49-F238E27FC236}">
                <a16:creationId xmlns:a16="http://schemas.microsoft.com/office/drawing/2014/main" id="{E69E9ABC-1C42-4F2A-8281-EBFF374688F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10608" y="2333434"/>
            <a:ext cx="3678892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dirty="0"/>
              <a:t>類別</a:t>
            </a:r>
          </a:p>
        </p:txBody>
      </p:sp>
    </p:spTree>
    <p:extLst>
      <p:ext uri="{BB962C8B-B14F-4D97-AF65-F5344CB8AC3E}">
        <p14:creationId xmlns:p14="http://schemas.microsoft.com/office/powerpoint/2010/main" val="1869200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3B478EC2-33E7-4495-81B8-9656110DE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510" y="2646506"/>
            <a:ext cx="48513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按一下以新增標題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54F9300-E8DE-4AD8-92ED-09AFE70EBC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9510" y="62639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929CD7-611F-41B5-AC06-D2C0CF926171}" type="datetimeFigureOut">
              <a:rPr lang="zh-TW" altLang="en-US" smtClean="0"/>
              <a:t>2022/7/28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00524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57" r:id="rId4"/>
    <p:sldLayoutId id="2147483659" r:id="rId5"/>
    <p:sldLayoutId id="2147483664" r:id="rId6"/>
    <p:sldLayoutId id="2147483656" r:id="rId7"/>
    <p:sldLayoutId id="2147483662" r:id="rId8"/>
    <p:sldLayoutId id="2147483663" r:id="rId9"/>
    <p:sldLayoutId id="2147483684" r:id="rId10"/>
    <p:sldLayoutId id="2147483672" r:id="rId11"/>
    <p:sldLayoutId id="214748368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12" Type="http://schemas.openxmlformats.org/officeDocument/2006/relationships/image" Target="../media/image117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1.png"/><Relationship Id="rId11" Type="http://schemas.openxmlformats.org/officeDocument/2006/relationships/image" Target="../media/image116.png"/><Relationship Id="rId5" Type="http://schemas.openxmlformats.org/officeDocument/2006/relationships/image" Target="../media/image110.png"/><Relationship Id="rId10" Type="http://schemas.openxmlformats.org/officeDocument/2006/relationships/image" Target="../media/image115.png"/><Relationship Id="rId4" Type="http://schemas.openxmlformats.org/officeDocument/2006/relationships/image" Target="../media/image109.png"/><Relationship Id="rId9" Type="http://schemas.openxmlformats.org/officeDocument/2006/relationships/image" Target="../media/image1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emf"/><Relationship Id="rId13" Type="http://schemas.openxmlformats.org/officeDocument/2006/relationships/image" Target="../media/image131.png"/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12" Type="http://schemas.openxmlformats.org/officeDocument/2006/relationships/image" Target="../media/image130.png"/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4.png"/><Relationship Id="rId11" Type="http://schemas.openxmlformats.org/officeDocument/2006/relationships/image" Target="../media/image129.emf"/><Relationship Id="rId5" Type="http://schemas.openxmlformats.org/officeDocument/2006/relationships/image" Target="../media/image123.png"/><Relationship Id="rId15" Type="http://schemas.openxmlformats.org/officeDocument/2006/relationships/image" Target="../media/image133.png"/><Relationship Id="rId10" Type="http://schemas.openxmlformats.org/officeDocument/2006/relationships/image" Target="../media/image128.emf"/><Relationship Id="rId4" Type="http://schemas.openxmlformats.org/officeDocument/2006/relationships/image" Target="../media/image122.png"/><Relationship Id="rId9" Type="http://schemas.openxmlformats.org/officeDocument/2006/relationships/image" Target="../media/image127.emf"/><Relationship Id="rId14" Type="http://schemas.openxmlformats.org/officeDocument/2006/relationships/image" Target="../media/image1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13" Type="http://schemas.openxmlformats.org/officeDocument/2006/relationships/image" Target="../media/image145.png"/><Relationship Id="rId3" Type="http://schemas.openxmlformats.org/officeDocument/2006/relationships/image" Target="../media/image135.png"/><Relationship Id="rId7" Type="http://schemas.openxmlformats.org/officeDocument/2006/relationships/image" Target="../media/image139.png"/><Relationship Id="rId12" Type="http://schemas.openxmlformats.org/officeDocument/2006/relationships/image" Target="../media/image144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8.png"/><Relationship Id="rId11" Type="http://schemas.openxmlformats.org/officeDocument/2006/relationships/image" Target="../media/image143.png"/><Relationship Id="rId5" Type="http://schemas.openxmlformats.org/officeDocument/2006/relationships/image" Target="../media/image137.png"/><Relationship Id="rId10" Type="http://schemas.openxmlformats.org/officeDocument/2006/relationships/image" Target="../media/image142.png"/><Relationship Id="rId4" Type="http://schemas.openxmlformats.org/officeDocument/2006/relationships/image" Target="../media/image136.png"/><Relationship Id="rId9" Type="http://schemas.openxmlformats.org/officeDocument/2006/relationships/image" Target="../media/image1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0.png"/><Relationship Id="rId18" Type="http://schemas.openxmlformats.org/officeDocument/2006/relationships/image" Target="../media/image165.jpeg"/><Relationship Id="rId26" Type="http://schemas.openxmlformats.org/officeDocument/2006/relationships/image" Target="../media/image173.png"/><Relationship Id="rId39" Type="http://schemas.openxmlformats.org/officeDocument/2006/relationships/image" Target="../media/image184.png"/><Relationship Id="rId21" Type="http://schemas.openxmlformats.org/officeDocument/2006/relationships/image" Target="../media/image168.png"/><Relationship Id="rId34" Type="http://schemas.openxmlformats.org/officeDocument/2006/relationships/image" Target="../media/image179.png"/><Relationship Id="rId42" Type="http://schemas.openxmlformats.org/officeDocument/2006/relationships/image" Target="../media/image187.png"/><Relationship Id="rId47" Type="http://schemas.openxmlformats.org/officeDocument/2006/relationships/image" Target="../media/image192.png"/><Relationship Id="rId50" Type="http://schemas.openxmlformats.org/officeDocument/2006/relationships/image" Target="../media/image195.png"/><Relationship Id="rId55" Type="http://schemas.openxmlformats.org/officeDocument/2006/relationships/image" Target="../media/image200.png"/><Relationship Id="rId7" Type="http://schemas.openxmlformats.org/officeDocument/2006/relationships/image" Target="../media/image154.jpeg"/><Relationship Id="rId2" Type="http://schemas.openxmlformats.org/officeDocument/2006/relationships/image" Target="../media/image101.png"/><Relationship Id="rId16" Type="http://schemas.openxmlformats.org/officeDocument/2006/relationships/image" Target="../media/image163.png"/><Relationship Id="rId29" Type="http://schemas.openxmlformats.org/officeDocument/2006/relationships/image" Target="../media/image175.png"/><Relationship Id="rId11" Type="http://schemas.openxmlformats.org/officeDocument/2006/relationships/image" Target="../media/image158.png"/><Relationship Id="rId24" Type="http://schemas.openxmlformats.org/officeDocument/2006/relationships/image" Target="../media/image171.png"/><Relationship Id="rId32" Type="http://schemas.openxmlformats.org/officeDocument/2006/relationships/image" Target="../media/image178.png"/><Relationship Id="rId37" Type="http://schemas.openxmlformats.org/officeDocument/2006/relationships/image" Target="../media/image182.png"/><Relationship Id="rId40" Type="http://schemas.openxmlformats.org/officeDocument/2006/relationships/image" Target="../media/image185.png"/><Relationship Id="rId45" Type="http://schemas.openxmlformats.org/officeDocument/2006/relationships/image" Target="../media/image190.png"/><Relationship Id="rId53" Type="http://schemas.openxmlformats.org/officeDocument/2006/relationships/image" Target="../media/image198.png"/><Relationship Id="rId5" Type="http://schemas.openxmlformats.org/officeDocument/2006/relationships/image" Target="../media/image152.jpeg"/><Relationship Id="rId10" Type="http://schemas.openxmlformats.org/officeDocument/2006/relationships/image" Target="../media/image157.png"/><Relationship Id="rId19" Type="http://schemas.openxmlformats.org/officeDocument/2006/relationships/image" Target="../media/image166.jpeg"/><Relationship Id="rId31" Type="http://schemas.openxmlformats.org/officeDocument/2006/relationships/image" Target="../media/image177.png"/><Relationship Id="rId44" Type="http://schemas.openxmlformats.org/officeDocument/2006/relationships/image" Target="../media/image189.png"/><Relationship Id="rId52" Type="http://schemas.openxmlformats.org/officeDocument/2006/relationships/image" Target="../media/image197.png"/><Relationship Id="rId4" Type="http://schemas.openxmlformats.org/officeDocument/2006/relationships/image" Target="../media/image151.png"/><Relationship Id="rId9" Type="http://schemas.openxmlformats.org/officeDocument/2006/relationships/image" Target="../media/image156.png"/><Relationship Id="rId14" Type="http://schemas.openxmlformats.org/officeDocument/2006/relationships/image" Target="../media/image161.png"/><Relationship Id="rId22" Type="http://schemas.openxmlformats.org/officeDocument/2006/relationships/image" Target="../media/image169.png"/><Relationship Id="rId27" Type="http://schemas.openxmlformats.org/officeDocument/2006/relationships/image" Target="../media/image174.png"/><Relationship Id="rId30" Type="http://schemas.openxmlformats.org/officeDocument/2006/relationships/image" Target="../media/image176.png"/><Relationship Id="rId35" Type="http://schemas.openxmlformats.org/officeDocument/2006/relationships/image" Target="../media/image180.png"/><Relationship Id="rId43" Type="http://schemas.openxmlformats.org/officeDocument/2006/relationships/image" Target="../media/image188.png"/><Relationship Id="rId48" Type="http://schemas.openxmlformats.org/officeDocument/2006/relationships/image" Target="../media/image193.png"/><Relationship Id="rId8" Type="http://schemas.openxmlformats.org/officeDocument/2006/relationships/image" Target="../media/image155.jpeg"/><Relationship Id="rId51" Type="http://schemas.openxmlformats.org/officeDocument/2006/relationships/image" Target="../media/image196.png"/><Relationship Id="rId3" Type="http://schemas.openxmlformats.org/officeDocument/2006/relationships/image" Target="../media/image150.png"/><Relationship Id="rId12" Type="http://schemas.openxmlformats.org/officeDocument/2006/relationships/image" Target="../media/image159.png"/><Relationship Id="rId17" Type="http://schemas.openxmlformats.org/officeDocument/2006/relationships/image" Target="../media/image164.png"/><Relationship Id="rId25" Type="http://schemas.openxmlformats.org/officeDocument/2006/relationships/image" Target="../media/image172.png"/><Relationship Id="rId33" Type="http://schemas.openxmlformats.org/officeDocument/2006/relationships/image" Target="../media/image96.png"/><Relationship Id="rId38" Type="http://schemas.openxmlformats.org/officeDocument/2006/relationships/image" Target="../media/image183.png"/><Relationship Id="rId46" Type="http://schemas.openxmlformats.org/officeDocument/2006/relationships/image" Target="../media/image191.png"/><Relationship Id="rId20" Type="http://schemas.openxmlformats.org/officeDocument/2006/relationships/image" Target="../media/image167.png"/><Relationship Id="rId41" Type="http://schemas.openxmlformats.org/officeDocument/2006/relationships/image" Target="../media/image186.png"/><Relationship Id="rId54" Type="http://schemas.openxmlformats.org/officeDocument/2006/relationships/image" Target="../media/image19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3.gif"/><Relationship Id="rId15" Type="http://schemas.openxmlformats.org/officeDocument/2006/relationships/image" Target="../media/image162.png"/><Relationship Id="rId23" Type="http://schemas.openxmlformats.org/officeDocument/2006/relationships/image" Target="../media/image170.jpeg"/><Relationship Id="rId28" Type="http://schemas.openxmlformats.org/officeDocument/2006/relationships/image" Target="../media/image97.png"/><Relationship Id="rId36" Type="http://schemas.openxmlformats.org/officeDocument/2006/relationships/image" Target="../media/image181.png"/><Relationship Id="rId49" Type="http://schemas.openxmlformats.org/officeDocument/2006/relationships/image" Target="../media/image19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png"/><Relationship Id="rId3" Type="http://schemas.openxmlformats.org/officeDocument/2006/relationships/image" Target="../media/image201.jpg"/><Relationship Id="rId7" Type="http://schemas.openxmlformats.org/officeDocument/2006/relationships/image" Target="NUL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3.png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../media/image205.png"/><Relationship Id="rId4" Type="http://schemas.openxmlformats.org/officeDocument/2006/relationships/image" Target="../media/image202.png"/><Relationship Id="rId9" Type="http://schemas.openxmlformats.org/officeDocument/2006/relationships/image" Target="NUL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22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31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svg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29.svg"/><Relationship Id="rId4" Type="http://schemas.openxmlformats.org/officeDocument/2006/relationships/image" Target="../media/image17.jpeg"/><Relationship Id="rId9" Type="http://schemas.openxmlformats.org/officeDocument/2006/relationships/image" Target="../media/image20.png"/><Relationship Id="rId14" Type="http://schemas.openxmlformats.org/officeDocument/2006/relationships/image" Target="../media/image33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26" Type="http://schemas.openxmlformats.org/officeDocument/2006/relationships/image" Target="../media/image55.png"/><Relationship Id="rId39" Type="http://schemas.openxmlformats.org/officeDocument/2006/relationships/image" Target="../media/image68.png"/><Relationship Id="rId21" Type="http://schemas.openxmlformats.org/officeDocument/2006/relationships/image" Target="../media/image50.png"/><Relationship Id="rId34" Type="http://schemas.openxmlformats.org/officeDocument/2006/relationships/image" Target="../media/image63.png"/><Relationship Id="rId42" Type="http://schemas.openxmlformats.org/officeDocument/2006/relationships/image" Target="../media/image71.png"/><Relationship Id="rId47" Type="http://schemas.openxmlformats.org/officeDocument/2006/relationships/image" Target="../media/image75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6" Type="http://schemas.openxmlformats.org/officeDocument/2006/relationships/image" Target="../media/image45.png"/><Relationship Id="rId29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24" Type="http://schemas.openxmlformats.org/officeDocument/2006/relationships/image" Target="../media/image53.png"/><Relationship Id="rId32" Type="http://schemas.openxmlformats.org/officeDocument/2006/relationships/image" Target="../media/image61.png"/><Relationship Id="rId37" Type="http://schemas.openxmlformats.org/officeDocument/2006/relationships/image" Target="../media/image66.png"/><Relationship Id="rId40" Type="http://schemas.openxmlformats.org/officeDocument/2006/relationships/image" Target="../media/image69.png"/><Relationship Id="rId45" Type="http://schemas.microsoft.com/office/2007/relationships/hdphoto" Target="../media/hdphoto1.wdp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23" Type="http://schemas.openxmlformats.org/officeDocument/2006/relationships/image" Target="../media/image52.png"/><Relationship Id="rId28" Type="http://schemas.openxmlformats.org/officeDocument/2006/relationships/image" Target="../media/image57.png"/><Relationship Id="rId36" Type="http://schemas.openxmlformats.org/officeDocument/2006/relationships/image" Target="../media/image65.png"/><Relationship Id="rId10" Type="http://schemas.openxmlformats.org/officeDocument/2006/relationships/image" Target="../media/image39.png"/><Relationship Id="rId19" Type="http://schemas.openxmlformats.org/officeDocument/2006/relationships/image" Target="../media/image48.png"/><Relationship Id="rId31" Type="http://schemas.openxmlformats.org/officeDocument/2006/relationships/image" Target="../media/image60.png"/><Relationship Id="rId44" Type="http://schemas.openxmlformats.org/officeDocument/2006/relationships/image" Target="../media/image73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Relationship Id="rId22" Type="http://schemas.openxmlformats.org/officeDocument/2006/relationships/image" Target="../media/image51.png"/><Relationship Id="rId27" Type="http://schemas.openxmlformats.org/officeDocument/2006/relationships/image" Target="../media/image56.png"/><Relationship Id="rId30" Type="http://schemas.openxmlformats.org/officeDocument/2006/relationships/image" Target="../media/image59.png"/><Relationship Id="rId35" Type="http://schemas.openxmlformats.org/officeDocument/2006/relationships/image" Target="../media/image64.png"/><Relationship Id="rId43" Type="http://schemas.openxmlformats.org/officeDocument/2006/relationships/image" Target="../media/image72.png"/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5" Type="http://schemas.openxmlformats.org/officeDocument/2006/relationships/image" Target="../media/image54.gif"/><Relationship Id="rId33" Type="http://schemas.openxmlformats.org/officeDocument/2006/relationships/image" Target="../media/image62.png"/><Relationship Id="rId38" Type="http://schemas.openxmlformats.org/officeDocument/2006/relationships/image" Target="../media/image67.png"/><Relationship Id="rId46" Type="http://schemas.openxmlformats.org/officeDocument/2006/relationships/image" Target="../media/image74.png"/><Relationship Id="rId20" Type="http://schemas.openxmlformats.org/officeDocument/2006/relationships/image" Target="../media/image49.png"/><Relationship Id="rId41" Type="http://schemas.openxmlformats.org/officeDocument/2006/relationships/image" Target="../media/image7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6.png"/><Relationship Id="rId7" Type="http://schemas.openxmlformats.org/officeDocument/2006/relationships/image" Target="../media/image79.png"/><Relationship Id="rId12" Type="http://schemas.openxmlformats.org/officeDocument/2006/relationships/image" Target="../media/image8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8.png"/><Relationship Id="rId11" Type="http://schemas.openxmlformats.org/officeDocument/2006/relationships/image" Target="../media/image82.png"/><Relationship Id="rId5" Type="http://schemas.openxmlformats.org/officeDocument/2006/relationships/image" Target="../media/image77.png"/><Relationship Id="rId10" Type="http://schemas.openxmlformats.org/officeDocument/2006/relationships/image" Target="../media/image81.png"/><Relationship Id="rId4" Type="http://schemas.openxmlformats.org/officeDocument/2006/relationships/image" Target="../media/image76.png"/><Relationship Id="rId9" Type="http://schemas.openxmlformats.org/officeDocument/2006/relationships/image" Target="../media/image8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13" Type="http://schemas.openxmlformats.org/officeDocument/2006/relationships/image" Target="../media/image100.png"/><Relationship Id="rId18" Type="http://schemas.openxmlformats.org/officeDocument/2006/relationships/image" Target="../media/image10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17" Type="http://schemas.openxmlformats.org/officeDocument/2006/relationships/image" Target="../media/image10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0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3.png"/><Relationship Id="rId11" Type="http://schemas.openxmlformats.org/officeDocument/2006/relationships/image" Target="../media/image98.jpeg"/><Relationship Id="rId5" Type="http://schemas.openxmlformats.org/officeDocument/2006/relationships/image" Target="../media/image92.jpeg"/><Relationship Id="rId15" Type="http://schemas.openxmlformats.org/officeDocument/2006/relationships/image" Target="../media/image102.png"/><Relationship Id="rId10" Type="http://schemas.openxmlformats.org/officeDocument/2006/relationships/image" Target="../media/image97.png"/><Relationship Id="rId19" Type="http://schemas.openxmlformats.org/officeDocument/2006/relationships/image" Target="../media/image106.png"/><Relationship Id="rId4" Type="http://schemas.openxmlformats.org/officeDocument/2006/relationships/image" Target="../media/image91.jpeg"/><Relationship Id="rId9" Type="http://schemas.openxmlformats.org/officeDocument/2006/relationships/image" Target="../media/image96.png"/><Relationship Id="rId14" Type="http://schemas.openxmlformats.org/officeDocument/2006/relationships/image" Target="../media/image10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2">
            <a:extLst>
              <a:ext uri="{FF2B5EF4-FFF2-40B4-BE49-F238E27FC236}">
                <a16:creationId xmlns:a16="http://schemas.microsoft.com/office/drawing/2014/main" id="{F6A23F0D-4D09-4FEA-BF24-3FF59BC22344}"/>
              </a:ext>
            </a:extLst>
          </p:cNvPr>
          <p:cNvSpPr txBox="1">
            <a:spLocks/>
          </p:cNvSpPr>
          <p:nvPr/>
        </p:nvSpPr>
        <p:spPr>
          <a:xfrm>
            <a:off x="2078540" y="5253910"/>
            <a:ext cx="5732227" cy="4925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ABV</a:t>
            </a:r>
            <a:r>
              <a:rPr lang="zh-TW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綜合物業管理服務</a:t>
            </a:r>
          </a:p>
        </p:txBody>
      </p:sp>
    </p:spTree>
    <p:extLst>
      <p:ext uri="{BB962C8B-B14F-4D97-AF65-F5344CB8AC3E}">
        <p14:creationId xmlns:p14="http://schemas.microsoft.com/office/powerpoint/2010/main" val="39515630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/>
          <p:nvPr/>
        </p:nvSpPr>
        <p:spPr>
          <a:xfrm>
            <a:off x="0" y="1119026"/>
            <a:ext cx="6085840" cy="573897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Rectangle 6"/>
          <p:cNvSpPr/>
          <p:nvPr/>
        </p:nvSpPr>
        <p:spPr>
          <a:xfrm>
            <a:off x="6085932" y="1119026"/>
            <a:ext cx="6106160" cy="573412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Oval 7"/>
          <p:cNvSpPr/>
          <p:nvPr/>
        </p:nvSpPr>
        <p:spPr>
          <a:xfrm>
            <a:off x="1678940" y="2712798"/>
            <a:ext cx="2727960" cy="272796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chemeClr val="accent3">
                <a:lumMod val="75000"/>
              </a:schemeClr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Isosceles Triangle 8"/>
          <p:cNvSpPr/>
          <p:nvPr/>
        </p:nvSpPr>
        <p:spPr>
          <a:xfrm rot="10800000">
            <a:off x="1921333" y="2180658"/>
            <a:ext cx="2243176" cy="805960"/>
          </a:xfrm>
          <a:prstGeom prst="triangl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Isosceles Triangle 9"/>
          <p:cNvSpPr/>
          <p:nvPr/>
        </p:nvSpPr>
        <p:spPr>
          <a:xfrm>
            <a:off x="1921332" y="5211428"/>
            <a:ext cx="2243176" cy="805960"/>
          </a:xfrm>
          <a:prstGeom prst="triangl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TextBox 10"/>
          <p:cNvSpPr txBox="1"/>
          <p:nvPr/>
        </p:nvSpPr>
        <p:spPr bwMode="gray">
          <a:xfrm>
            <a:off x="2284635" y="3926679"/>
            <a:ext cx="1515240" cy="344688"/>
          </a:xfrm>
          <a:prstGeom prst="rect">
            <a:avLst/>
          </a:prstGeom>
          <a:noFill/>
          <a:ln>
            <a:noFill/>
          </a:ln>
        </p:spPr>
        <p:txBody>
          <a:bodyPr wrap="none" lIns="127993" tIns="63997" rIns="127993" bIns="63997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r>
              <a:rPr lang="zh-TW" altLang="en-US" sz="1400" b="1" noProof="0" dirty="0">
                <a:solidFill>
                  <a:srgbClr val="003459">
                    <a:lumMod val="10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Frutiger CE 55 Roman"/>
              </a:rPr>
              <a:t>供應商轉包管理</a:t>
            </a:r>
            <a:endParaRPr kumimoji="0" lang="en-IN" sz="1400" b="1" i="0" u="none" strike="noStrike" kern="1200" cap="none" spc="0" normalizeH="0" baseline="0" noProof="0" dirty="0">
              <a:ln>
                <a:noFill/>
              </a:ln>
              <a:solidFill>
                <a:srgbClr val="003459">
                  <a:lumMod val="100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Frutiger CE 55 Roman"/>
            </a:endParaRPr>
          </a:p>
        </p:txBody>
      </p:sp>
      <p:sp>
        <p:nvSpPr>
          <p:cNvPr id="11" name="Oval 11"/>
          <p:cNvSpPr/>
          <p:nvPr/>
        </p:nvSpPr>
        <p:spPr>
          <a:xfrm>
            <a:off x="7774940" y="2712798"/>
            <a:ext cx="2727960" cy="2727960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Isosceles Triangle 12"/>
          <p:cNvSpPr/>
          <p:nvPr/>
        </p:nvSpPr>
        <p:spPr>
          <a:xfrm rot="10800000">
            <a:off x="8017333" y="2180658"/>
            <a:ext cx="2243176" cy="805960"/>
          </a:xfrm>
          <a:prstGeom prst="triangle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Isosceles Triangle 13"/>
          <p:cNvSpPr/>
          <p:nvPr/>
        </p:nvSpPr>
        <p:spPr>
          <a:xfrm>
            <a:off x="8017332" y="5211428"/>
            <a:ext cx="2243176" cy="805960"/>
          </a:xfrm>
          <a:prstGeom prst="triangle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3" name="TextBox 293"/>
          <p:cNvSpPr txBox="1"/>
          <p:nvPr/>
        </p:nvSpPr>
        <p:spPr bwMode="gray">
          <a:xfrm>
            <a:off x="2430072" y="5477973"/>
            <a:ext cx="1277281" cy="498576"/>
          </a:xfrm>
          <a:prstGeom prst="rect">
            <a:avLst/>
          </a:prstGeom>
          <a:noFill/>
          <a:ln>
            <a:noFill/>
          </a:ln>
        </p:spPr>
        <p:txBody>
          <a:bodyPr wrap="square" lIns="127993" tIns="63997" rIns="127993" bIns="63997" rtlCol="0" anchor="ctr">
            <a:spAutoFit/>
          </a:bodyPr>
          <a:lstStyle/>
          <a:p>
            <a:pPr algn="ctr" defTabSz="457200">
              <a:buSzPct val="75000"/>
              <a:defRPr/>
            </a:pPr>
            <a:r>
              <a:rPr lang="zh-TW" altLang="en-US" sz="1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Frutiger CE 55 Roman"/>
              </a:rPr>
              <a:t>成本取向</a:t>
            </a:r>
            <a:r>
              <a:rPr lang="en-US" altLang="zh-TW" sz="1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Frutiger CE 55 Roman"/>
              </a:rPr>
              <a:t>&amp;</a:t>
            </a:r>
            <a:endParaRPr lang="en-IN" altLang="zh-TW" sz="12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Frutiger CE 55 Roman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r>
              <a:rPr lang="zh-TW" altLang="en-US" sz="1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Frutiger CE 55 Roman"/>
              </a:rPr>
              <a:t>多套</a:t>
            </a:r>
            <a:r>
              <a:rPr kumimoji="0" lang="zh-TW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Frutiger CE 55 Roman"/>
              </a:rPr>
              <a:t>管理模式</a:t>
            </a:r>
            <a:endParaRPr kumimoji="0" lang="en-IN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Frutiger CE 55 Roman"/>
            </a:endParaRPr>
          </a:p>
        </p:txBody>
      </p:sp>
      <p:sp>
        <p:nvSpPr>
          <p:cNvPr id="294" name="TextBox 294"/>
          <p:cNvSpPr txBox="1"/>
          <p:nvPr/>
        </p:nvSpPr>
        <p:spPr bwMode="gray">
          <a:xfrm>
            <a:off x="1940160" y="1078063"/>
            <a:ext cx="2201841" cy="498576"/>
          </a:xfrm>
          <a:prstGeom prst="rect">
            <a:avLst/>
          </a:prstGeom>
          <a:noFill/>
          <a:ln>
            <a:noFill/>
          </a:ln>
        </p:spPr>
        <p:txBody>
          <a:bodyPr wrap="square" lIns="127993" tIns="63997" rIns="127993" bIns="63997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459">
                    <a:lumMod val="10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Frutiger CE 55 Roman"/>
              </a:rPr>
              <a:t>一般物管公司</a:t>
            </a:r>
            <a:endParaRPr kumimoji="0" lang="en-IN" sz="2400" b="1" i="0" u="none" strike="noStrike" kern="1200" cap="none" spc="0" normalizeH="0" baseline="0" noProof="0" dirty="0">
              <a:ln>
                <a:noFill/>
              </a:ln>
              <a:solidFill>
                <a:srgbClr val="003459">
                  <a:lumMod val="100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Frutiger CE 55 Roman"/>
            </a:endParaRPr>
          </a:p>
        </p:txBody>
      </p:sp>
      <p:sp>
        <p:nvSpPr>
          <p:cNvPr id="295" name="TextBox 295"/>
          <p:cNvSpPr txBox="1"/>
          <p:nvPr/>
        </p:nvSpPr>
        <p:spPr bwMode="gray">
          <a:xfrm>
            <a:off x="7511850" y="1666730"/>
            <a:ext cx="3285403" cy="483187"/>
          </a:xfrm>
          <a:prstGeom prst="rect">
            <a:avLst/>
          </a:prstGeom>
          <a:noFill/>
          <a:ln>
            <a:noFill/>
          </a:ln>
        </p:spPr>
        <p:txBody>
          <a:bodyPr wrap="square" lIns="127993" tIns="63997" rIns="127993" bIns="63997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r>
              <a:rPr kumimoji="0" lang="zh-TW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Frutiger CE 55 Roman"/>
              </a:rPr>
              <a:t>品質與價值的提升</a:t>
            </a:r>
            <a:endParaRPr kumimoji="0" lang="en-US" altLang="zh-TW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Frutiger CE 55 Roman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r>
              <a:rPr kumimoji="0" lang="en-IN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Frutiger CE 55 Roman"/>
              </a:rPr>
              <a:t>(Performance of People)</a:t>
            </a:r>
          </a:p>
        </p:txBody>
      </p:sp>
      <p:sp>
        <p:nvSpPr>
          <p:cNvPr id="296" name="TextBox 296"/>
          <p:cNvSpPr txBox="1"/>
          <p:nvPr/>
        </p:nvSpPr>
        <p:spPr bwMode="gray">
          <a:xfrm>
            <a:off x="2317179" y="2310496"/>
            <a:ext cx="1447801" cy="313910"/>
          </a:xfrm>
          <a:prstGeom prst="rect">
            <a:avLst/>
          </a:prstGeom>
          <a:noFill/>
          <a:ln>
            <a:noFill/>
          </a:ln>
        </p:spPr>
        <p:txBody>
          <a:bodyPr wrap="square" lIns="127993" tIns="63997" rIns="127993" bIns="63997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r>
              <a:rPr kumimoji="0" lang="zh-TW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Frutiger CE 55 Roman"/>
              </a:rPr>
              <a:t>轉包</a:t>
            </a:r>
            <a:endParaRPr kumimoji="0" lang="en-IN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Frutiger CE 55 Roman"/>
            </a:endParaRPr>
          </a:p>
        </p:txBody>
      </p:sp>
      <p:sp>
        <p:nvSpPr>
          <p:cNvPr id="297" name="TextBox 297"/>
          <p:cNvSpPr txBox="1"/>
          <p:nvPr/>
        </p:nvSpPr>
        <p:spPr bwMode="gray">
          <a:xfrm>
            <a:off x="43998" y="3784687"/>
            <a:ext cx="1592080" cy="683242"/>
          </a:xfrm>
          <a:prstGeom prst="rect">
            <a:avLst/>
          </a:prstGeom>
          <a:noFill/>
          <a:ln>
            <a:noFill/>
          </a:ln>
        </p:spPr>
        <p:txBody>
          <a:bodyPr wrap="square" lIns="127993" tIns="63997" rIns="127993" bIns="63997" rtlCol="0" anchor="ctr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r>
              <a:rPr kumimoji="0" lang="zh-TW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3459">
                    <a:lumMod val="10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Frutiger CE 55 Roman"/>
              </a:rPr>
              <a:t>管理不易</a:t>
            </a:r>
            <a:endParaRPr kumimoji="0" lang="en-US" altLang="zh-TW" sz="1200" b="1" i="0" u="none" strike="noStrike" kern="1200" cap="none" spc="0" normalizeH="0" baseline="0" noProof="0" dirty="0">
              <a:ln>
                <a:noFill/>
              </a:ln>
              <a:solidFill>
                <a:srgbClr val="003459">
                  <a:lumMod val="100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Frutiger CE 55 Roman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r>
              <a:rPr kumimoji="0" lang="zh-TW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3459">
                    <a:lumMod val="10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Frutiger CE 55 Roman"/>
              </a:rPr>
              <a:t>利潤層層剝削</a:t>
            </a:r>
            <a:endParaRPr kumimoji="0" lang="en-US" altLang="zh-TW" sz="1200" b="1" i="0" u="none" strike="noStrike" kern="1200" cap="none" spc="0" normalizeH="0" baseline="0" noProof="0" dirty="0">
              <a:ln>
                <a:noFill/>
              </a:ln>
              <a:solidFill>
                <a:srgbClr val="003459">
                  <a:lumMod val="100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Frutiger CE 55 Roman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r>
              <a:rPr lang="zh-TW" altLang="en-US" sz="1200" b="1" dirty="0">
                <a:solidFill>
                  <a:srgbClr val="003459">
                    <a:lumMod val="10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Frutiger CE 55 Roman"/>
              </a:rPr>
              <a:t>品質大打折扣</a:t>
            </a:r>
            <a:endParaRPr kumimoji="0" lang="en-IN" sz="1200" b="1" i="0" u="none" strike="noStrike" kern="1200" cap="none" spc="0" normalizeH="0" baseline="0" noProof="0" dirty="0">
              <a:ln>
                <a:noFill/>
              </a:ln>
              <a:solidFill>
                <a:srgbClr val="003459">
                  <a:lumMod val="100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Frutiger CE 55 Roman"/>
            </a:endParaRPr>
          </a:p>
        </p:txBody>
      </p:sp>
      <p:sp>
        <p:nvSpPr>
          <p:cNvPr id="298" name="TextBox 298"/>
          <p:cNvSpPr txBox="1"/>
          <p:nvPr/>
        </p:nvSpPr>
        <p:spPr bwMode="gray">
          <a:xfrm>
            <a:off x="8326380" y="5488071"/>
            <a:ext cx="1612561" cy="498576"/>
          </a:xfrm>
          <a:prstGeom prst="rect">
            <a:avLst/>
          </a:prstGeom>
          <a:noFill/>
          <a:ln>
            <a:noFill/>
          </a:ln>
        </p:spPr>
        <p:txBody>
          <a:bodyPr wrap="square" lIns="127993" tIns="63997" rIns="127993" bIns="63997" rtlCol="0" anchor="ctr">
            <a:spAutoFit/>
          </a:bodyPr>
          <a:lstStyle/>
          <a:p>
            <a:pPr algn="ctr" defTabSz="457200">
              <a:buSzPct val="75000"/>
              <a:defRPr/>
            </a:pPr>
            <a:r>
              <a:rPr lang="zh-TW" altLang="en-US" sz="1200" b="1" dirty="0">
                <a:solidFill>
                  <a:srgbClr val="003459">
                    <a:lumMod val="10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Frutiger CE 55 Roman"/>
              </a:rPr>
              <a:t>價值取向</a:t>
            </a:r>
            <a:r>
              <a:rPr kumimoji="0" lang="en-US" altLang="zh-TW" sz="1200" b="1" i="0" u="none" strike="noStrike" kern="1200" cap="none" spc="0" normalizeH="0" baseline="0" noProof="0" dirty="0">
                <a:ln>
                  <a:noFill/>
                </a:ln>
                <a:solidFill>
                  <a:srgbClr val="003459">
                    <a:lumMod val="10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Frutiger CE 55 Roman"/>
              </a:rPr>
              <a:t>&amp;</a:t>
            </a:r>
          </a:p>
          <a:p>
            <a:pPr algn="ctr" defTabSz="457200">
              <a:buSzPct val="75000"/>
              <a:defRPr/>
            </a:pPr>
            <a:r>
              <a:rPr lang="zh-TW" altLang="en-US" sz="1200" b="1" dirty="0">
                <a:solidFill>
                  <a:srgbClr val="003459">
                    <a:lumMod val="10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Frutiger CE 55 Roman"/>
              </a:rPr>
              <a:t>整合模式</a:t>
            </a:r>
            <a:endParaRPr kumimoji="0" lang="en-US" altLang="zh-TW" sz="1200" b="1" i="0" u="none" strike="noStrike" kern="1200" cap="none" spc="0" normalizeH="0" baseline="0" noProof="0" dirty="0">
              <a:ln>
                <a:noFill/>
              </a:ln>
              <a:solidFill>
                <a:srgbClr val="003459">
                  <a:lumMod val="100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Frutiger CE 55 Roman"/>
            </a:endParaRPr>
          </a:p>
        </p:txBody>
      </p:sp>
      <p:sp>
        <p:nvSpPr>
          <p:cNvPr id="299" name="TextBox 299"/>
          <p:cNvSpPr txBox="1"/>
          <p:nvPr/>
        </p:nvSpPr>
        <p:spPr bwMode="gray">
          <a:xfrm>
            <a:off x="8320030" y="2320470"/>
            <a:ext cx="1612561" cy="313910"/>
          </a:xfrm>
          <a:prstGeom prst="rect">
            <a:avLst/>
          </a:prstGeom>
          <a:noFill/>
          <a:ln>
            <a:noFill/>
          </a:ln>
        </p:spPr>
        <p:txBody>
          <a:bodyPr wrap="square" lIns="127993" tIns="63997" rIns="127993" bIns="63997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r>
              <a:rPr kumimoji="0" lang="zh-TW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Frutiger CE 55 Roman"/>
              </a:rPr>
              <a:t>自聘</a:t>
            </a:r>
            <a:endParaRPr kumimoji="0" lang="en-IN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Frutiger CE 55 Roman"/>
            </a:endParaRPr>
          </a:p>
        </p:txBody>
      </p:sp>
      <p:sp>
        <p:nvSpPr>
          <p:cNvPr id="300" name="TextBox 300"/>
          <p:cNvSpPr txBox="1"/>
          <p:nvPr/>
        </p:nvSpPr>
        <p:spPr bwMode="gray">
          <a:xfrm>
            <a:off x="8185410" y="3879000"/>
            <a:ext cx="2075097" cy="344688"/>
          </a:xfrm>
          <a:prstGeom prst="rect">
            <a:avLst/>
          </a:prstGeom>
          <a:noFill/>
          <a:ln>
            <a:noFill/>
          </a:ln>
        </p:spPr>
        <p:txBody>
          <a:bodyPr wrap="square" lIns="127993" tIns="63997" rIns="127993" bIns="63997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3459">
                    <a:lumMod val="10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Frutiger CE 55 Roman"/>
              </a:rPr>
              <a:t>人員、系統、流程管理</a:t>
            </a:r>
            <a:endParaRPr kumimoji="0" lang="en-IN" sz="1400" b="1" i="0" u="none" strike="noStrike" kern="1200" cap="none" spc="0" normalizeH="0" baseline="0" noProof="0" dirty="0">
              <a:ln>
                <a:noFill/>
              </a:ln>
              <a:solidFill>
                <a:srgbClr val="003459">
                  <a:lumMod val="100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Frutiger CE 55 Roman"/>
            </a:endParaRPr>
          </a:p>
        </p:txBody>
      </p:sp>
      <p:sp>
        <p:nvSpPr>
          <p:cNvPr id="301" name="TextBox 301"/>
          <p:cNvSpPr txBox="1"/>
          <p:nvPr/>
        </p:nvSpPr>
        <p:spPr bwMode="gray">
          <a:xfrm>
            <a:off x="10476641" y="3735157"/>
            <a:ext cx="1612561" cy="683242"/>
          </a:xfrm>
          <a:prstGeom prst="rect">
            <a:avLst/>
          </a:prstGeom>
          <a:noFill/>
          <a:ln>
            <a:noFill/>
          </a:ln>
        </p:spPr>
        <p:txBody>
          <a:bodyPr wrap="square" lIns="127993" tIns="63997" rIns="127993" bIns="63997" rtlCol="0" anchor="ctr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r>
              <a:rPr lang="zh-TW" altLang="en-US" sz="1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Frutiger CE 55 Roman"/>
              </a:rPr>
              <a:t>整合</a:t>
            </a:r>
            <a:r>
              <a:rPr kumimoji="0" lang="zh-TW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Frutiger CE 55 Roman"/>
              </a:rPr>
              <a:t>管理</a:t>
            </a:r>
            <a:endParaRPr lang="en-US" altLang="zh-TW" sz="12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Frutiger CE 55 Roman"/>
            </a:endParaRP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r>
              <a:rPr kumimoji="0" lang="zh-TW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Frutiger CE 55 Roman"/>
              </a:rPr>
              <a:t>單一利潤</a:t>
            </a:r>
            <a:endParaRPr lang="en-US" altLang="zh-TW" sz="12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Frutiger CE 55 Roman"/>
            </a:endParaRP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r>
              <a:rPr kumimoji="0" lang="zh-TW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Frutiger CE 55 Roman"/>
              </a:rPr>
              <a:t>品質控管</a:t>
            </a:r>
            <a:endParaRPr kumimoji="0" lang="en-IN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Frutiger CE 55 Roman"/>
            </a:endParaRPr>
          </a:p>
        </p:txBody>
      </p:sp>
      <p:sp>
        <p:nvSpPr>
          <p:cNvPr id="302" name="TextBox 302"/>
          <p:cNvSpPr txBox="1"/>
          <p:nvPr/>
        </p:nvSpPr>
        <p:spPr bwMode="gray">
          <a:xfrm>
            <a:off x="1426010" y="1668284"/>
            <a:ext cx="3285403" cy="483187"/>
          </a:xfrm>
          <a:prstGeom prst="rect">
            <a:avLst/>
          </a:prstGeom>
          <a:noFill/>
          <a:ln>
            <a:noFill/>
          </a:ln>
        </p:spPr>
        <p:txBody>
          <a:bodyPr wrap="square" lIns="127993" tIns="63997" rIns="127993" bIns="63997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r>
              <a:rPr kumimoji="0" lang="zh-TW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3459">
                    <a:lumMod val="10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Frutiger CE 55 Roman"/>
              </a:rPr>
              <a:t>價格導向服務方案</a:t>
            </a:r>
            <a:endParaRPr kumimoji="0" lang="en-US" altLang="zh-TW" sz="1200" b="1" i="0" u="none" strike="noStrike" kern="1200" cap="none" spc="0" normalizeH="0" baseline="0" noProof="0" dirty="0">
              <a:ln>
                <a:noFill/>
              </a:ln>
              <a:solidFill>
                <a:srgbClr val="003459">
                  <a:lumMod val="100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Frutiger CE 55 Roman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r>
              <a:rPr kumimoji="0" lang="en-IN" sz="1100" b="0" i="0" u="none" strike="noStrike" kern="1200" cap="none" spc="0" normalizeH="0" baseline="0" noProof="0" dirty="0">
                <a:ln>
                  <a:noFill/>
                </a:ln>
                <a:solidFill>
                  <a:srgbClr val="003459">
                    <a:lumMod val="10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Frutiger CE 55 Roman"/>
              </a:rPr>
              <a:t>(Amount of People)</a:t>
            </a:r>
          </a:p>
        </p:txBody>
      </p:sp>
      <p:sp>
        <p:nvSpPr>
          <p:cNvPr id="303" name="Left-Right Arrow 303"/>
          <p:cNvSpPr/>
          <p:nvPr/>
        </p:nvSpPr>
        <p:spPr>
          <a:xfrm>
            <a:off x="4989854" y="3771699"/>
            <a:ext cx="2084628" cy="610159"/>
          </a:xfrm>
          <a:prstGeom prst="leftRightArrow">
            <a:avLst>
              <a:gd name="adj1" fmla="val 100000"/>
              <a:gd name="adj2" fmla="val 38908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3459">
                    <a:lumMod val="10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Frutiger CE 55 Roman"/>
              </a:rPr>
              <a:t>物管品牌差異分析</a:t>
            </a:r>
            <a:endParaRPr kumimoji="0" lang="en-IN" sz="1200" b="1" i="0" u="none" strike="noStrike" kern="1200" cap="none" spc="0" normalizeH="0" baseline="0" noProof="0" dirty="0">
              <a:ln>
                <a:noFill/>
              </a:ln>
              <a:solidFill>
                <a:srgbClr val="003459">
                  <a:lumMod val="100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Frutiger CE 55 Roman"/>
            </a:endParaRPr>
          </a:p>
        </p:txBody>
      </p:sp>
      <p:sp>
        <p:nvSpPr>
          <p:cNvPr id="304" name="TextBox 304"/>
          <p:cNvSpPr txBox="1"/>
          <p:nvPr/>
        </p:nvSpPr>
        <p:spPr bwMode="gray">
          <a:xfrm>
            <a:off x="7699252" y="1127473"/>
            <a:ext cx="2879520" cy="498576"/>
          </a:xfrm>
          <a:prstGeom prst="rect">
            <a:avLst/>
          </a:prstGeom>
          <a:noFill/>
          <a:ln>
            <a:noFill/>
          </a:ln>
        </p:spPr>
        <p:txBody>
          <a:bodyPr wrap="square" lIns="127993" tIns="63997" rIns="127993" bIns="63997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r>
              <a:rPr kumimoji="0" lang="en-IN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Frutiger CE 55 Roman"/>
              </a:rPr>
              <a:t>ABV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Frutiger CE 55 Roman"/>
              </a:rPr>
              <a:t>重新定義物管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Frutiger CE 55 Roman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584" y="5168714"/>
            <a:ext cx="1618440" cy="1618440"/>
          </a:xfrm>
          <a:prstGeom prst="rect">
            <a:avLst/>
          </a:prstGeom>
        </p:spPr>
      </p:pic>
      <p:sp>
        <p:nvSpPr>
          <p:cNvPr id="52" name="標題 2">
            <a:extLst>
              <a:ext uri="{FF2B5EF4-FFF2-40B4-BE49-F238E27FC236}">
                <a16:creationId xmlns:a16="http://schemas.microsoft.com/office/drawing/2014/main" id="{D7F6767F-0DE9-419F-B8BB-D2EBF31210A2}"/>
              </a:ext>
            </a:extLst>
          </p:cNvPr>
          <p:cNvSpPr txBox="1">
            <a:spLocks/>
          </p:cNvSpPr>
          <p:nvPr/>
        </p:nvSpPr>
        <p:spPr>
          <a:xfrm>
            <a:off x="274828" y="381211"/>
            <a:ext cx="10160000" cy="6739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ABV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自我提供所有服務，創造完美品質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361" y="3253409"/>
            <a:ext cx="619266" cy="615396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299" y="3279728"/>
            <a:ext cx="619266" cy="562758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719" y="4393644"/>
            <a:ext cx="619267" cy="681193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233" y="3244955"/>
            <a:ext cx="619267" cy="616170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982" y="4439753"/>
            <a:ext cx="619267" cy="623137"/>
          </a:xfrm>
          <a:prstGeom prst="rect">
            <a:avLst/>
          </a:prstGeom>
        </p:spPr>
      </p:pic>
      <p:pic>
        <p:nvPicPr>
          <p:cNvPr id="27" name="圖片 26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516" y="3216919"/>
            <a:ext cx="622800" cy="619686"/>
          </a:xfrm>
          <a:prstGeom prst="rect">
            <a:avLst/>
          </a:prstGeom>
        </p:spPr>
      </p:pic>
      <p:pic>
        <p:nvPicPr>
          <p:cNvPr id="28" name="圖片 2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716" y="4377143"/>
            <a:ext cx="622801" cy="626693"/>
          </a:xfrm>
          <a:prstGeom prst="rect">
            <a:avLst/>
          </a:prstGeom>
        </p:spPr>
      </p:pic>
      <p:pic>
        <p:nvPicPr>
          <p:cNvPr id="29" name="圖片 28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390" y="3248624"/>
            <a:ext cx="622801" cy="618909"/>
          </a:xfrm>
          <a:prstGeom prst="rect">
            <a:avLst/>
          </a:prstGeom>
        </p:spPr>
      </p:pic>
      <p:pic>
        <p:nvPicPr>
          <p:cNvPr id="30" name="圖片 29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573" y="3253409"/>
            <a:ext cx="622801" cy="565970"/>
          </a:xfrm>
          <a:prstGeom prst="rect">
            <a:avLst/>
          </a:prstGeom>
        </p:spPr>
      </p:pic>
      <p:pic>
        <p:nvPicPr>
          <p:cNvPr id="31" name="圖片 30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611" y="4386446"/>
            <a:ext cx="622801" cy="68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7247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911" y="1743409"/>
            <a:ext cx="3118109" cy="409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群組 11"/>
          <p:cNvGrpSpPr/>
          <p:nvPr/>
        </p:nvGrpSpPr>
        <p:grpSpPr>
          <a:xfrm>
            <a:off x="1464557" y="1743409"/>
            <a:ext cx="3626857" cy="4299124"/>
            <a:chOff x="5076056" y="1483494"/>
            <a:chExt cx="3626857" cy="4299124"/>
          </a:xfrm>
          <a:noFill/>
        </p:grpSpPr>
        <p:pic>
          <p:nvPicPr>
            <p:cNvPr id="13" name="Picture 1" descr="C:\Documents and Settings\陳淑婷\桌面\1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1483494"/>
              <a:ext cx="3529682" cy="3529682"/>
            </a:xfrm>
            <a:prstGeom prst="rect">
              <a:avLst/>
            </a:prstGeom>
            <a:grpFill/>
          </p:spPr>
        </p:pic>
        <p:sp>
          <p:nvSpPr>
            <p:cNvPr id="14" name="文字方塊 7"/>
            <p:cNvSpPr txBox="1"/>
            <p:nvPr/>
          </p:nvSpPr>
          <p:spPr>
            <a:xfrm>
              <a:off x="5076056" y="3094447"/>
              <a:ext cx="1415772" cy="338554"/>
            </a:xfrm>
            <a:prstGeom prst="rect">
              <a:avLst/>
            </a:prstGeom>
            <a:grpFill/>
          </p:spPr>
          <p:txBody>
            <a:bodyPr wrap="none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TW" altLang="en-US" sz="1600" b="1" dirty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企業核心能力</a:t>
              </a:r>
            </a:p>
          </p:txBody>
        </p:sp>
        <p:sp>
          <p:nvSpPr>
            <p:cNvPr id="15" name="文字方塊 8"/>
            <p:cNvSpPr txBox="1"/>
            <p:nvPr/>
          </p:nvSpPr>
          <p:spPr>
            <a:xfrm>
              <a:off x="6589514" y="3094447"/>
              <a:ext cx="902811" cy="338554"/>
            </a:xfrm>
            <a:prstGeom prst="rect">
              <a:avLst/>
            </a:prstGeom>
            <a:grpFill/>
          </p:spPr>
          <p:txBody>
            <a:bodyPr wrap="none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TW" altLang="en-US" sz="1600" b="1" dirty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非 核 心</a:t>
              </a:r>
            </a:p>
          </p:txBody>
        </p:sp>
        <p:sp>
          <p:nvSpPr>
            <p:cNvPr id="16" name="文字方塊 9"/>
            <p:cNvSpPr txBox="1"/>
            <p:nvPr/>
          </p:nvSpPr>
          <p:spPr>
            <a:xfrm>
              <a:off x="7492325" y="3109836"/>
              <a:ext cx="1210588" cy="338554"/>
            </a:xfrm>
            <a:prstGeom prst="rect">
              <a:avLst/>
            </a:prstGeom>
            <a:grpFill/>
          </p:spPr>
          <p:txBody>
            <a:bodyPr wrap="none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TW" altLang="en-US" sz="1600" b="1" dirty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整合式服務</a:t>
              </a:r>
            </a:p>
          </p:txBody>
        </p:sp>
        <p:sp>
          <p:nvSpPr>
            <p:cNvPr id="17" name="文字方塊 11"/>
            <p:cNvSpPr txBox="1"/>
            <p:nvPr/>
          </p:nvSpPr>
          <p:spPr>
            <a:xfrm>
              <a:off x="5345615" y="5043954"/>
              <a:ext cx="3168352" cy="73866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TW" altLang="en-US" dirty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整合性外包管理</a:t>
              </a:r>
              <a:endParaRPr lang="en-US" altLang="zh-TW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/>
              <a:r>
                <a:rPr lang="zh-TW" altLang="en-US" dirty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降低</a:t>
              </a:r>
              <a:r>
                <a:rPr lang="en-US" altLang="zh-TW" sz="2400" b="1" dirty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5%~10%</a:t>
              </a:r>
              <a:r>
                <a:rPr lang="zh-TW" altLang="en-US" dirty="0">
                  <a:solidFill>
                    <a:srgbClr val="002060"/>
                  </a:solidFill>
                  <a:latin typeface="微軟正黑體" pitchFamily="34" charset="-120"/>
                  <a:ea typeface="微軟正黑體" pitchFamily="34" charset="-120"/>
                </a:rPr>
                <a:t>成本支出</a:t>
              </a:r>
            </a:p>
          </p:txBody>
        </p:sp>
      </p:grpSp>
      <p:sp>
        <p:nvSpPr>
          <p:cNvPr id="18" name="標題 2">
            <a:extLst>
              <a:ext uri="{FF2B5EF4-FFF2-40B4-BE49-F238E27FC236}">
                <a16:creationId xmlns:a16="http://schemas.microsoft.com/office/drawing/2014/main" id="{976FC63F-8E70-480B-8C75-CB18C44718A0}"/>
              </a:ext>
            </a:extLst>
          </p:cNvPr>
          <p:cNvSpPr txBox="1">
            <a:spLocks/>
          </p:cNvSpPr>
          <p:nvPr/>
        </p:nvSpPr>
        <p:spPr>
          <a:xfrm>
            <a:off x="274828" y="381211"/>
            <a:ext cx="10160000" cy="6739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ABV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服務解決方案，達到成本效益</a:t>
            </a:r>
          </a:p>
        </p:txBody>
      </p:sp>
    </p:spTree>
    <p:extLst>
      <p:ext uri="{BB962C8B-B14F-4D97-AF65-F5344CB8AC3E}">
        <p14:creationId xmlns:p14="http://schemas.microsoft.com/office/powerpoint/2010/main" val="25455905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標題 2">
            <a:extLst>
              <a:ext uri="{FF2B5EF4-FFF2-40B4-BE49-F238E27FC236}">
                <a16:creationId xmlns:a16="http://schemas.microsoft.com/office/drawing/2014/main" id="{F117B111-8C4E-4048-B27F-6798C234A5E8}"/>
              </a:ext>
            </a:extLst>
          </p:cNvPr>
          <p:cNvSpPr txBox="1">
            <a:spLocks/>
          </p:cNvSpPr>
          <p:nvPr/>
        </p:nvSpPr>
        <p:spPr>
          <a:xfrm>
            <a:off x="274828" y="381211"/>
            <a:ext cx="10160000" cy="6739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ABV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業界最完善投保，全方面保障客戶</a:t>
            </a: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A80FAA13-BF3E-4A92-AFF2-AA492B5EA693}"/>
              </a:ext>
            </a:extLst>
          </p:cNvPr>
          <p:cNvGrpSpPr/>
          <p:nvPr/>
        </p:nvGrpSpPr>
        <p:grpSpPr>
          <a:xfrm>
            <a:off x="3314239" y="1435104"/>
            <a:ext cx="5022253" cy="4673763"/>
            <a:chOff x="292800" y="1203421"/>
            <a:chExt cx="4567232" cy="4250316"/>
          </a:xfrm>
        </p:grpSpPr>
        <p:sp>
          <p:nvSpPr>
            <p:cNvPr id="9" name="Oval 7">
              <a:extLst>
                <a:ext uri="{FF2B5EF4-FFF2-40B4-BE49-F238E27FC236}">
                  <a16:creationId xmlns:a16="http://schemas.microsoft.com/office/drawing/2014/main" id="{FEB747B8-A215-4F46-81BB-C4F47665CF8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92800" y="1203421"/>
              <a:ext cx="4567232" cy="4250316"/>
            </a:xfrm>
            <a:prstGeom prst="ellipse">
              <a:avLst/>
            </a:prstGeom>
            <a:solidFill>
              <a:srgbClr val="6DAFD8">
                <a:lumMod val="60000"/>
                <a:lumOff val="40000"/>
              </a:srgbClr>
            </a:solidFill>
            <a:ln w="38100" cap="flat" cmpd="sng" algn="ctr">
              <a:solidFill>
                <a:srgbClr val="FFFFFF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lIns="91230" tIns="45625" rIns="91230" bIns="45625" anchor="ctr">
              <a:flatTx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zh-TW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新細明體" pitchFamily="18" charset="-120"/>
                <a:cs typeface="+mn-cs"/>
              </a:endParaRPr>
            </a:p>
          </p:txBody>
        </p:sp>
        <p:sp>
          <p:nvSpPr>
            <p:cNvPr id="10" name="Line 9">
              <a:extLst>
                <a:ext uri="{FF2B5EF4-FFF2-40B4-BE49-F238E27FC236}">
                  <a16:creationId xmlns:a16="http://schemas.microsoft.com/office/drawing/2014/main" id="{195383AE-34C7-45A7-A237-311716BBC1C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217463">
              <a:off x="3815014" y="3590833"/>
              <a:ext cx="937908" cy="684447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A6357D6C-76DB-4443-BF81-CCB32E0EA7D8}"/>
                </a:ext>
              </a:extLst>
            </p:cNvPr>
            <p:cNvSpPr txBox="1"/>
            <p:nvPr/>
          </p:nvSpPr>
          <p:spPr>
            <a:xfrm>
              <a:off x="2140375" y="1675757"/>
              <a:ext cx="9028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</a:rPr>
                <a:t>現金保險</a:t>
              </a:r>
            </a:p>
          </p:txBody>
        </p:sp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C18041B2-EF31-4495-9590-91AA90E2E37D}"/>
                </a:ext>
              </a:extLst>
            </p:cNvPr>
            <p:cNvSpPr txBox="1"/>
            <p:nvPr/>
          </p:nvSpPr>
          <p:spPr>
            <a:xfrm>
              <a:off x="446871" y="2720271"/>
              <a:ext cx="9028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</a:rPr>
                <a:t>商業火災</a:t>
              </a:r>
              <a:endParaRPr kumimoji="0" lang="en-US" altLang="zh-TW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</a:rPr>
                <a:t>綜合險</a:t>
              </a:r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3DDC864B-21B5-49A5-B989-2CC5709D9B2C}"/>
                </a:ext>
              </a:extLst>
            </p:cNvPr>
            <p:cNvSpPr txBox="1"/>
            <p:nvPr/>
          </p:nvSpPr>
          <p:spPr>
            <a:xfrm>
              <a:off x="3893108" y="2750298"/>
              <a:ext cx="7232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</a:rPr>
                <a:t>員工</a:t>
              </a:r>
              <a:endParaRPr kumimoji="0" lang="en-US" altLang="zh-TW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</a:rPr>
                <a:t>誠實險</a:t>
              </a:r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DCD98599-CB3C-4A89-A647-A5945C558D4F}"/>
                </a:ext>
              </a:extLst>
            </p:cNvPr>
            <p:cNvSpPr txBox="1"/>
            <p:nvPr/>
          </p:nvSpPr>
          <p:spPr>
            <a:xfrm>
              <a:off x="2878698" y="4581710"/>
              <a:ext cx="10823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</a:rPr>
                <a:t>電子設備險</a:t>
              </a:r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FEAD966D-6F13-430C-B303-6D5BC2F9215B}"/>
                </a:ext>
              </a:extLst>
            </p:cNvPr>
            <p:cNvSpPr txBox="1"/>
            <p:nvPr/>
          </p:nvSpPr>
          <p:spPr>
            <a:xfrm>
              <a:off x="936762" y="4551362"/>
              <a:ext cx="14414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</a:rPr>
                <a:t>雇主意外責任險</a:t>
              </a:r>
            </a:p>
          </p:txBody>
        </p:sp>
        <p:sp>
          <p:nvSpPr>
            <p:cNvPr id="16" name="Line 9">
              <a:extLst>
                <a:ext uri="{FF2B5EF4-FFF2-40B4-BE49-F238E27FC236}">
                  <a16:creationId xmlns:a16="http://schemas.microsoft.com/office/drawing/2014/main" id="{9161F7C3-3557-4F35-8BBE-C4397B96559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382537" flipH="1">
              <a:off x="574654" y="3590833"/>
              <a:ext cx="937908" cy="684447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7" name="Line 9">
              <a:extLst>
                <a:ext uri="{FF2B5EF4-FFF2-40B4-BE49-F238E27FC236}">
                  <a16:creationId xmlns:a16="http://schemas.microsoft.com/office/drawing/2014/main" id="{C4FD0A15-9C11-4897-9240-75153B922E9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217463" flipH="1" flipV="1">
              <a:off x="1086568" y="1735103"/>
              <a:ext cx="634162" cy="809050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8" name="Line 9">
              <a:extLst>
                <a:ext uri="{FF2B5EF4-FFF2-40B4-BE49-F238E27FC236}">
                  <a16:creationId xmlns:a16="http://schemas.microsoft.com/office/drawing/2014/main" id="{2E166650-1B32-421E-A130-5EC4A16978C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382537" flipV="1">
              <a:off x="3462832" y="1733517"/>
              <a:ext cx="634162" cy="809050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9" name="Oval 46">
              <a:extLst>
                <a:ext uri="{FF2B5EF4-FFF2-40B4-BE49-F238E27FC236}">
                  <a16:creationId xmlns:a16="http://schemas.microsoft.com/office/drawing/2014/main" id="{A9CF757A-2F70-4041-9E36-02E59B415D7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302344" y="2174575"/>
              <a:ext cx="2505075" cy="2330450"/>
            </a:xfrm>
            <a:prstGeom prst="ellipse">
              <a:avLst/>
            </a:prstGeom>
            <a:solidFill>
              <a:srgbClr val="6DAFD8">
                <a:lumMod val="75000"/>
              </a:srgbClr>
            </a:solidFill>
            <a:ln w="38100" cap="flat" cmpd="sng" algn="ctr">
              <a:solidFill>
                <a:srgbClr val="FFFFFF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lIns="91230" tIns="45625" rIns="91230" bIns="45625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800" b="0" i="0" u="sng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綜合責任險</a:t>
              </a:r>
              <a:endParaRPr kumimoji="1" lang="zh-TW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單一事故理賠上限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新台幣</a:t>
              </a:r>
              <a:r>
                <a:rPr kumimoji="1" lang="en-US" altLang="zh-TW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1.5</a:t>
              </a:r>
              <a:r>
                <a:rPr kumimoji="1" lang="zh-TW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億元</a:t>
              </a:r>
            </a:p>
          </p:txBody>
        </p:sp>
        <p:sp>
          <p:nvSpPr>
            <p:cNvPr id="20" name="Line 9">
              <a:extLst>
                <a:ext uri="{FF2B5EF4-FFF2-40B4-BE49-F238E27FC236}">
                  <a16:creationId xmlns:a16="http://schemas.microsoft.com/office/drawing/2014/main" id="{884148F4-472E-4F0E-B4F1-D031BCE5890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217463" flipV="1">
              <a:off x="2523198" y="4553127"/>
              <a:ext cx="81847" cy="898845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58393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3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459" y="2487"/>
            <a:ext cx="12195805" cy="5641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0" name="Pladsholder til indhold 1"/>
          <p:cNvSpPr txBox="1">
            <a:spLocks/>
          </p:cNvSpPr>
          <p:nvPr/>
        </p:nvSpPr>
        <p:spPr bwMode="auto">
          <a:xfrm>
            <a:off x="1873250" y="3524559"/>
            <a:ext cx="811213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877888" indent="-342900" defTabSz="6858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268413" indent="-285750" defTabSz="6858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725613" indent="-285750" defTabSz="6858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68525" indent="-285750" defTabSz="6858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25725" indent="-28575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82925" indent="-28575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40125" indent="-28575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97325" indent="-28575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75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r>
              <a:rPr kumimoji="0" lang="zh-TW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停車場和室外區域</a:t>
            </a:r>
            <a:endParaRPr kumimoji="0" lang="da-DK" altLang="da-DK" sz="11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3" name="Nedadgående pil 2"/>
          <p:cNvSpPr/>
          <p:nvPr/>
        </p:nvSpPr>
        <p:spPr>
          <a:xfrm>
            <a:off x="2116138" y="2933700"/>
            <a:ext cx="161925" cy="322262"/>
          </a:xfrm>
          <a:prstGeom prst="downArrow">
            <a:avLst/>
          </a:prstGeom>
          <a:solidFill>
            <a:srgbClr val="8CB4D8"/>
          </a:solidFill>
          <a:ln>
            <a:solidFill>
              <a:srgbClr val="8CB4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0" name="Nedadgående pil 9"/>
          <p:cNvSpPr/>
          <p:nvPr/>
        </p:nvSpPr>
        <p:spPr>
          <a:xfrm>
            <a:off x="3094038" y="2933700"/>
            <a:ext cx="161925" cy="322262"/>
          </a:xfrm>
          <a:prstGeom prst="downArrow">
            <a:avLst/>
          </a:prstGeom>
          <a:solidFill>
            <a:srgbClr val="8CB4D8"/>
          </a:solidFill>
          <a:ln>
            <a:solidFill>
              <a:srgbClr val="8CB4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1" name="Nedadgående pil 10"/>
          <p:cNvSpPr/>
          <p:nvPr/>
        </p:nvSpPr>
        <p:spPr>
          <a:xfrm>
            <a:off x="4073525" y="2933700"/>
            <a:ext cx="160338" cy="322262"/>
          </a:xfrm>
          <a:prstGeom prst="downArrow">
            <a:avLst/>
          </a:prstGeom>
          <a:solidFill>
            <a:srgbClr val="8CB4D8"/>
          </a:solidFill>
          <a:ln>
            <a:solidFill>
              <a:srgbClr val="8CB4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2" name="Nedadgående pil 11"/>
          <p:cNvSpPr/>
          <p:nvPr/>
        </p:nvSpPr>
        <p:spPr>
          <a:xfrm>
            <a:off x="5051425" y="2933700"/>
            <a:ext cx="160338" cy="322262"/>
          </a:xfrm>
          <a:prstGeom prst="downArrow">
            <a:avLst/>
          </a:prstGeom>
          <a:solidFill>
            <a:srgbClr val="8CB4D8"/>
          </a:solidFill>
          <a:ln>
            <a:solidFill>
              <a:srgbClr val="8CB4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3" name="Nedadgående pil 12"/>
          <p:cNvSpPr/>
          <p:nvPr/>
        </p:nvSpPr>
        <p:spPr>
          <a:xfrm>
            <a:off x="6029325" y="2933700"/>
            <a:ext cx="160338" cy="322262"/>
          </a:xfrm>
          <a:prstGeom prst="downArrow">
            <a:avLst/>
          </a:prstGeom>
          <a:solidFill>
            <a:srgbClr val="8CB4D8"/>
          </a:solidFill>
          <a:ln>
            <a:solidFill>
              <a:srgbClr val="8CB4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4" name="Nedadgående pil 13"/>
          <p:cNvSpPr/>
          <p:nvPr/>
        </p:nvSpPr>
        <p:spPr>
          <a:xfrm>
            <a:off x="7007225" y="2933700"/>
            <a:ext cx="160338" cy="322262"/>
          </a:xfrm>
          <a:prstGeom prst="downArrow">
            <a:avLst/>
          </a:prstGeom>
          <a:solidFill>
            <a:srgbClr val="8CB4D8"/>
          </a:solidFill>
          <a:ln>
            <a:solidFill>
              <a:srgbClr val="8CB4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5" name="Nedadgående pil 14"/>
          <p:cNvSpPr/>
          <p:nvPr/>
        </p:nvSpPr>
        <p:spPr>
          <a:xfrm>
            <a:off x="7985125" y="2933700"/>
            <a:ext cx="161925" cy="322262"/>
          </a:xfrm>
          <a:prstGeom prst="downArrow">
            <a:avLst/>
          </a:prstGeom>
          <a:solidFill>
            <a:srgbClr val="8CB4D8"/>
          </a:solidFill>
          <a:ln>
            <a:solidFill>
              <a:srgbClr val="8CB4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6" name="Nedadgående pil 15"/>
          <p:cNvSpPr/>
          <p:nvPr/>
        </p:nvSpPr>
        <p:spPr>
          <a:xfrm>
            <a:off x="8963025" y="2933700"/>
            <a:ext cx="161925" cy="322262"/>
          </a:xfrm>
          <a:prstGeom prst="downArrow">
            <a:avLst/>
          </a:prstGeom>
          <a:solidFill>
            <a:srgbClr val="8CB4D8"/>
          </a:solidFill>
          <a:ln>
            <a:solidFill>
              <a:srgbClr val="8CB4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7" name="Nedadgående pil 16"/>
          <p:cNvSpPr/>
          <p:nvPr/>
        </p:nvSpPr>
        <p:spPr>
          <a:xfrm>
            <a:off x="9942513" y="2933700"/>
            <a:ext cx="160337" cy="322262"/>
          </a:xfrm>
          <a:prstGeom prst="downArrow">
            <a:avLst/>
          </a:prstGeom>
          <a:solidFill>
            <a:srgbClr val="8CB4D8"/>
          </a:solidFill>
          <a:ln>
            <a:solidFill>
              <a:srgbClr val="8CB4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4350" name="Pladsholder til indhold 1"/>
          <p:cNvSpPr txBox="1">
            <a:spLocks/>
          </p:cNvSpPr>
          <p:nvPr/>
        </p:nvSpPr>
        <p:spPr bwMode="auto">
          <a:xfrm>
            <a:off x="2824163" y="3524559"/>
            <a:ext cx="890587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877888" indent="-342900" defTabSz="6858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268413" indent="-285750" defTabSz="6858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725613" indent="-285750" defTabSz="6858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68525" indent="-285750" defTabSz="6858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25725" indent="-28575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82925" indent="-28575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40125" indent="-28575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97325" indent="-28575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75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r>
              <a:rPr kumimoji="0" lang="zh-TW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接待處，</a:t>
            </a:r>
            <a:r>
              <a:rPr kumimoji="0" lang="en-US" altLang="zh-TW" sz="11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/>
            </a:r>
            <a:br>
              <a:rPr kumimoji="0" lang="en-US" altLang="zh-TW" sz="11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</a:br>
            <a:r>
              <a:rPr kumimoji="0" lang="zh-TW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大廳入口</a:t>
            </a:r>
            <a:endParaRPr kumimoji="0" lang="da-DK" altLang="da-DK" sz="11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4351" name="Pladsholder til indhold 1"/>
          <p:cNvSpPr txBox="1">
            <a:spLocks/>
          </p:cNvSpPr>
          <p:nvPr/>
        </p:nvSpPr>
        <p:spPr bwMode="auto">
          <a:xfrm>
            <a:off x="3822700" y="3524559"/>
            <a:ext cx="987425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877888" indent="-342900" defTabSz="6858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268413" indent="-285750" defTabSz="6858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725613" indent="-285750" defTabSz="6858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68525" indent="-285750" defTabSz="6858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25725" indent="-28575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82925" indent="-28575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40125" indent="-28575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97325" indent="-28575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75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r>
              <a:rPr kumimoji="0" lang="zh-TW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公共區域，多功能廳，廁所，休閒設施，電梯，樓梯等</a:t>
            </a:r>
            <a:endParaRPr kumimoji="0" lang="da-DK" altLang="da-DK" sz="11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4352" name="Pladsholder til indhold 1"/>
          <p:cNvSpPr txBox="1">
            <a:spLocks/>
          </p:cNvSpPr>
          <p:nvPr/>
        </p:nvSpPr>
        <p:spPr bwMode="auto">
          <a:xfrm>
            <a:off x="4832350" y="3524559"/>
            <a:ext cx="817563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877888" indent="-342900" defTabSz="6858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268413" indent="-285750" defTabSz="6858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725613" indent="-285750" defTabSz="6858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68525" indent="-285750" defTabSz="6858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25725" indent="-28575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82925" indent="-28575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40125" indent="-28575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97325" indent="-28575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75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r>
              <a:rPr kumimoji="0" lang="zh-TW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熱飲和自動售貨機，廚房和等候區</a:t>
            </a:r>
            <a:endParaRPr kumimoji="0" lang="en-US" altLang="zh-TW" sz="11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75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endParaRPr kumimoji="0" lang="da-DK" altLang="da-DK" sz="105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4353" name="Pladsholder til indhold 1"/>
          <p:cNvSpPr txBox="1">
            <a:spLocks/>
          </p:cNvSpPr>
          <p:nvPr/>
        </p:nvSpPr>
        <p:spPr bwMode="auto">
          <a:xfrm>
            <a:off x="5638006" y="3524559"/>
            <a:ext cx="908050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877888" indent="-342900" defTabSz="6858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268413" indent="-285750" defTabSz="6858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725613" indent="-285750" defTabSz="6858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68525" indent="-285750" defTabSz="6858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25725" indent="-28575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82925" indent="-28575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40125" indent="-28575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97325" indent="-28575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75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r>
              <a:rPr kumimoji="0" lang="zh-TW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工作區域</a:t>
            </a:r>
            <a:endParaRPr kumimoji="0" lang="da-DK" altLang="da-DK" sz="9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4354" name="Pladsholder til indhold 1"/>
          <p:cNvSpPr txBox="1">
            <a:spLocks/>
          </p:cNvSpPr>
          <p:nvPr/>
        </p:nvSpPr>
        <p:spPr bwMode="auto">
          <a:xfrm>
            <a:off x="6696075" y="3524559"/>
            <a:ext cx="836613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877888" indent="-342900" defTabSz="6858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268413" indent="-285750" defTabSz="6858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725613" indent="-285750" defTabSz="6858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68525" indent="-285750" defTabSz="6858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25725" indent="-28575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82925" indent="-28575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40125" indent="-28575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97325" indent="-28575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75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r>
              <a:rPr kumimoji="0" lang="zh-TW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員工餐廳或咖啡廳</a:t>
            </a:r>
            <a:endParaRPr kumimoji="0" lang="en-US" altLang="zh-TW" sz="11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75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endParaRPr kumimoji="0" lang="da-DK" altLang="da-DK" sz="9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4355" name="Pladsholder til indhold 1"/>
          <p:cNvSpPr txBox="1">
            <a:spLocks/>
          </p:cNvSpPr>
          <p:nvPr/>
        </p:nvSpPr>
        <p:spPr bwMode="auto">
          <a:xfrm>
            <a:off x="7664449" y="3524559"/>
            <a:ext cx="822325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877888" indent="-342900" defTabSz="6858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268413" indent="-285750" defTabSz="6858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725613" indent="-285750" defTabSz="6858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68525" indent="-285750" defTabSz="6858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25725" indent="-28575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82925" indent="-28575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40125" indent="-28575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97325" indent="-28575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75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r>
              <a:rPr kumimoji="0" lang="zh-TW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會議室和會議餐飲</a:t>
            </a:r>
            <a:endParaRPr kumimoji="0" lang="en-US" altLang="zh-TW" sz="11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75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endParaRPr kumimoji="0" lang="da-DK" altLang="da-DK" sz="9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4356" name="Pladsholder til indhold 1"/>
          <p:cNvSpPr txBox="1">
            <a:spLocks/>
          </p:cNvSpPr>
          <p:nvPr/>
        </p:nvSpPr>
        <p:spPr bwMode="auto">
          <a:xfrm>
            <a:off x="8643937" y="3524559"/>
            <a:ext cx="800100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877888" indent="-342900" defTabSz="6858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268413" indent="-285750" defTabSz="6858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725613" indent="-285750" defTabSz="6858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68525" indent="-285750" defTabSz="6858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25725" indent="-28575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82925" indent="-28575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40125" indent="-28575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97325" indent="-28575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75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r>
              <a:rPr kumimoji="0" lang="zh-TW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郵務人員</a:t>
            </a:r>
            <a:endParaRPr kumimoji="0" lang="en-US" altLang="zh-TW" sz="11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75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endParaRPr kumimoji="0" lang="da-DK" altLang="da-DK" sz="9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4357" name="Pladsholder til indhold 1"/>
          <p:cNvSpPr txBox="1">
            <a:spLocks/>
          </p:cNvSpPr>
          <p:nvPr/>
        </p:nvSpPr>
        <p:spPr bwMode="auto">
          <a:xfrm>
            <a:off x="9626599" y="3524559"/>
            <a:ext cx="792163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877888" indent="-342900" defTabSz="6858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268413" indent="-285750" defTabSz="6858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725613" indent="-285750" defTabSz="6858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68525" indent="-285750" defTabSz="6858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25725" indent="-28575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82925" indent="-28575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40125" indent="-28575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97325" indent="-28575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75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r>
              <a:rPr kumimoji="0" lang="zh-TW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設施服務的人性化</a:t>
            </a:r>
            <a:endParaRPr kumimoji="0" lang="en-US" altLang="zh-TW" sz="11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75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endParaRPr kumimoji="0" lang="da-DK" altLang="da-DK" sz="9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4358" name="Pladsholder til indhold 1"/>
          <p:cNvSpPr txBox="1">
            <a:spLocks/>
          </p:cNvSpPr>
          <p:nvPr/>
        </p:nvSpPr>
        <p:spPr bwMode="auto">
          <a:xfrm>
            <a:off x="230970" y="3524559"/>
            <a:ext cx="158115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defTabSz="6858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877888" indent="-342900" defTabSz="6858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268413" indent="-285750" defTabSz="6858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725613" indent="-285750" defTabSz="6858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68525" indent="-285750" defTabSz="6858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25725" indent="-28575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82925" indent="-28575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40125" indent="-28575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97325" indent="-28575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75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接觸點包括用戶對我們服務交付的印象，以及他們與設施服務團隊的個人互動，或更準確地說是服務台，餐飲，郵件，維護和保安人員等。</a:t>
            </a:r>
            <a:endParaRPr kumimoji="0" lang="en-US" altLang="da-DK" sz="1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4359" name="Pladsholder til indhold 1"/>
          <p:cNvSpPr txBox="1">
            <a:spLocks/>
          </p:cNvSpPr>
          <p:nvPr/>
        </p:nvSpPr>
        <p:spPr bwMode="auto">
          <a:xfrm>
            <a:off x="10452100" y="3524559"/>
            <a:ext cx="17399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defTabSz="6858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877888" indent="-342900" defTabSz="6858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268413" indent="-285750" defTabSz="6858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725613" indent="-285750" defTabSz="6858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68525" indent="-285750" defTabSz="6858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25725" indent="-28575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82925" indent="-28575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40125" indent="-28575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97325" indent="-28575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75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當用戶在工作一天之後離開建築物時，我們希望設施服務團隊“觸動人心的服務”對用戶的一天有所貢獻</a:t>
            </a: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pic>
        <p:nvPicPr>
          <p:cNvPr id="14360" name="Billed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0238" y="4651375"/>
            <a:ext cx="506412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61" name="Gruppe 15373"/>
          <p:cNvGrpSpPr>
            <a:grpSpLocks/>
          </p:cNvGrpSpPr>
          <p:nvPr/>
        </p:nvGrpSpPr>
        <p:grpSpPr bwMode="auto">
          <a:xfrm>
            <a:off x="4016375" y="4651375"/>
            <a:ext cx="658813" cy="957263"/>
            <a:chOff x="4097083" y="4468483"/>
            <a:chExt cx="659202" cy="956922"/>
          </a:xfrm>
        </p:grpSpPr>
        <p:pic>
          <p:nvPicPr>
            <p:cNvPr id="14376" name="Billede 8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097083" y="4468483"/>
              <a:ext cx="314345" cy="932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77" name="Billede 1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0214" y="4995319"/>
              <a:ext cx="456071" cy="430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364" name="Gruppe 1"/>
          <p:cNvGrpSpPr>
            <a:grpSpLocks/>
          </p:cNvGrpSpPr>
          <p:nvPr/>
        </p:nvGrpSpPr>
        <p:grpSpPr bwMode="auto">
          <a:xfrm>
            <a:off x="5832475" y="4628355"/>
            <a:ext cx="554037" cy="906463"/>
            <a:chOff x="6948488" y="4358588"/>
            <a:chExt cx="554037" cy="906462"/>
          </a:xfrm>
        </p:grpSpPr>
        <p:pic>
          <p:nvPicPr>
            <p:cNvPr id="14374" name="Billede 15359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7888" y="4358588"/>
              <a:ext cx="274637" cy="906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75" name="Billede 15360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8488" y="4366525"/>
              <a:ext cx="311150" cy="898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365" name="Picture 9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6135" y="5178399"/>
            <a:ext cx="106045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66" name="Picture 11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7150" y="4638675"/>
            <a:ext cx="409575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67" name="Picture 12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42500" y="5343525"/>
            <a:ext cx="422275" cy="74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68" name="Picture 13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1288" y="5124450"/>
            <a:ext cx="981075" cy="101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Nedadgående pil 37"/>
          <p:cNvSpPr/>
          <p:nvPr/>
        </p:nvSpPr>
        <p:spPr>
          <a:xfrm>
            <a:off x="779463" y="2933700"/>
            <a:ext cx="161925" cy="540000"/>
          </a:xfrm>
          <a:prstGeom prst="downArrow">
            <a:avLst/>
          </a:prstGeom>
          <a:solidFill>
            <a:srgbClr val="003459"/>
          </a:solidFill>
          <a:ln>
            <a:solidFill>
              <a:srgbClr val="003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39" name="Nedadgående pil 38"/>
          <p:cNvSpPr/>
          <p:nvPr/>
        </p:nvSpPr>
        <p:spPr>
          <a:xfrm>
            <a:off x="11122025" y="2933700"/>
            <a:ext cx="160338" cy="540000"/>
          </a:xfrm>
          <a:prstGeom prst="downArrow">
            <a:avLst/>
          </a:prstGeom>
          <a:solidFill>
            <a:srgbClr val="003459"/>
          </a:solidFill>
          <a:ln>
            <a:solidFill>
              <a:srgbClr val="003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4371" name="Pladsholder til indhold 1"/>
          <p:cNvSpPr txBox="1">
            <a:spLocks/>
          </p:cNvSpPr>
          <p:nvPr/>
        </p:nvSpPr>
        <p:spPr bwMode="auto">
          <a:xfrm>
            <a:off x="1338263" y="2441575"/>
            <a:ext cx="950753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877888" indent="-342900" defTabSz="6858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268413" indent="-285750" defTabSz="6858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725613" indent="-285750" defTabSz="6858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68525" indent="-285750" defTabSz="6858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25725" indent="-28575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82925" indent="-28575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40125" indent="-28575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97325" indent="-28575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1075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這些接觸點包含的部分如下：</a:t>
            </a:r>
            <a:r>
              <a:rPr kumimoji="0" lang="en-US" altLang="da-DK" sz="12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 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/>
            </a:r>
            <a:b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</a:br>
            <a:endParaRPr kumimoji="0" lang="en-US" altLang="da-DK" sz="12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cxnSp>
        <p:nvCxnSpPr>
          <p:cNvPr id="44" name="Lige forbindelse 23"/>
          <p:cNvCxnSpPr/>
          <p:nvPr/>
        </p:nvCxnSpPr>
        <p:spPr>
          <a:xfrm>
            <a:off x="2205038" y="1914525"/>
            <a:ext cx="7770812" cy="0"/>
          </a:xfrm>
          <a:prstGeom prst="line">
            <a:avLst/>
          </a:prstGeom>
          <a:ln w="38100">
            <a:solidFill>
              <a:srgbClr val="8CB4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Billede 2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838" y="763588"/>
            <a:ext cx="719137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Billede 42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23563" y="754063"/>
            <a:ext cx="719137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Billede 43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2838" y="614363"/>
            <a:ext cx="609600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Ellipse 4"/>
          <p:cNvSpPr/>
          <p:nvPr/>
        </p:nvSpPr>
        <p:spPr bwMode="auto">
          <a:xfrm>
            <a:off x="1787525" y="1500188"/>
            <a:ext cx="835025" cy="828675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alt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50" name="Tekstboks 5"/>
          <p:cNvSpPr txBox="1">
            <a:spLocks noChangeArrowheads="1"/>
          </p:cNvSpPr>
          <p:nvPr/>
        </p:nvSpPr>
        <p:spPr bwMode="auto">
          <a:xfrm>
            <a:off x="1728788" y="1641188"/>
            <a:ext cx="9525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到工作地點</a:t>
            </a:r>
            <a:endParaRPr kumimoji="0" lang="da-DK" altLang="da-DK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52" name="Ellipse 50"/>
          <p:cNvSpPr/>
          <p:nvPr/>
        </p:nvSpPr>
        <p:spPr bwMode="auto">
          <a:xfrm>
            <a:off x="2759075" y="1500188"/>
            <a:ext cx="835025" cy="828675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alt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53" name="Tekstboks 51"/>
          <p:cNvSpPr txBox="1">
            <a:spLocks noChangeArrowheads="1"/>
          </p:cNvSpPr>
          <p:nvPr/>
        </p:nvSpPr>
        <p:spPr bwMode="auto">
          <a:xfrm>
            <a:off x="2684463" y="1641188"/>
            <a:ext cx="9525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進入</a:t>
            </a:r>
            <a:endParaRPr kumimoji="0" lang="en-US" altLang="zh-TW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大樓</a:t>
            </a:r>
            <a:endParaRPr kumimoji="0" lang="da-DK" altLang="da-DK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55" name="Ellipse 53"/>
          <p:cNvSpPr/>
          <p:nvPr/>
        </p:nvSpPr>
        <p:spPr bwMode="auto">
          <a:xfrm>
            <a:off x="3730625" y="1500188"/>
            <a:ext cx="835025" cy="828675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alt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56" name="Tekstboks 54"/>
          <p:cNvSpPr txBox="1">
            <a:spLocks noChangeArrowheads="1"/>
          </p:cNvSpPr>
          <p:nvPr/>
        </p:nvSpPr>
        <p:spPr bwMode="auto">
          <a:xfrm>
            <a:off x="3671888" y="1641188"/>
            <a:ext cx="9525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進入建   築物</a:t>
            </a:r>
          </a:p>
        </p:txBody>
      </p:sp>
      <p:sp>
        <p:nvSpPr>
          <p:cNvPr id="58" name="Ellipse 56"/>
          <p:cNvSpPr/>
          <p:nvPr/>
        </p:nvSpPr>
        <p:spPr bwMode="auto">
          <a:xfrm>
            <a:off x="4700588" y="1500188"/>
            <a:ext cx="836612" cy="828675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alt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59" name="Tekstboks 57"/>
          <p:cNvSpPr txBox="1">
            <a:spLocks noChangeArrowheads="1"/>
          </p:cNvSpPr>
          <p:nvPr/>
        </p:nvSpPr>
        <p:spPr bwMode="auto">
          <a:xfrm>
            <a:off x="4641850" y="1764298"/>
            <a:ext cx="9540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倒咖啡</a:t>
            </a:r>
            <a:endParaRPr kumimoji="0" lang="da-DK" altLang="da-DK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61" name="Ellipse 59"/>
          <p:cNvSpPr/>
          <p:nvPr/>
        </p:nvSpPr>
        <p:spPr bwMode="auto">
          <a:xfrm>
            <a:off x="5672138" y="1500188"/>
            <a:ext cx="836612" cy="828675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alt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62" name="Tekstboks 60"/>
          <p:cNvSpPr txBox="1">
            <a:spLocks noChangeArrowheads="1"/>
          </p:cNvSpPr>
          <p:nvPr/>
        </p:nvSpPr>
        <p:spPr bwMode="auto">
          <a:xfrm>
            <a:off x="5613400" y="1641188"/>
            <a:ext cx="9540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開始</a:t>
            </a:r>
            <a:r>
              <a:rPr kumimoji="0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/>
            </a:r>
            <a:br>
              <a:rPr kumimoji="0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</a:b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上班</a:t>
            </a:r>
            <a:endParaRPr kumimoji="0" lang="da-DK" altLang="da-DK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64" name="Ellipse 62"/>
          <p:cNvSpPr/>
          <p:nvPr/>
        </p:nvSpPr>
        <p:spPr bwMode="auto">
          <a:xfrm>
            <a:off x="6643688" y="1500188"/>
            <a:ext cx="836612" cy="828675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alt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65" name="Tekstboks 63"/>
          <p:cNvSpPr txBox="1">
            <a:spLocks noChangeArrowheads="1"/>
          </p:cNvSpPr>
          <p:nvPr/>
        </p:nvSpPr>
        <p:spPr bwMode="auto">
          <a:xfrm>
            <a:off x="6567488" y="1641188"/>
            <a:ext cx="9540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去吃</a:t>
            </a:r>
            <a:r>
              <a:rPr kumimoji="0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/>
            </a:r>
            <a:br>
              <a:rPr kumimoji="0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</a:b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午餐</a:t>
            </a:r>
            <a:endParaRPr kumimoji="0" lang="da-DK" altLang="da-DK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67" name="Ellipse 65"/>
          <p:cNvSpPr/>
          <p:nvPr/>
        </p:nvSpPr>
        <p:spPr bwMode="auto">
          <a:xfrm>
            <a:off x="7615238" y="1500188"/>
            <a:ext cx="836612" cy="828675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alt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68" name="Tekstboks 66"/>
          <p:cNvSpPr txBox="1">
            <a:spLocks noChangeArrowheads="1"/>
          </p:cNvSpPr>
          <p:nvPr/>
        </p:nvSpPr>
        <p:spPr bwMode="auto">
          <a:xfrm>
            <a:off x="7556500" y="1671965"/>
            <a:ext cx="9540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舉行會議  活動</a:t>
            </a:r>
            <a:endParaRPr kumimoji="0" lang="da-DK" altLang="da-DK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70" name="Ellipse 68"/>
          <p:cNvSpPr/>
          <p:nvPr/>
        </p:nvSpPr>
        <p:spPr bwMode="auto">
          <a:xfrm>
            <a:off x="8586788" y="1500188"/>
            <a:ext cx="835025" cy="828675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alt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71" name="Tekstboks 69"/>
          <p:cNvSpPr txBox="1">
            <a:spLocks noChangeArrowheads="1"/>
          </p:cNvSpPr>
          <p:nvPr/>
        </p:nvSpPr>
        <p:spPr bwMode="auto">
          <a:xfrm>
            <a:off x="8528050" y="1671965"/>
            <a:ext cx="9525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收發郵件和包裹</a:t>
            </a:r>
            <a:endParaRPr kumimoji="0" lang="da-DK" altLang="da-DK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72" name="Ellipse 71"/>
          <p:cNvSpPr/>
          <p:nvPr/>
        </p:nvSpPr>
        <p:spPr>
          <a:xfrm>
            <a:off x="9558338" y="1500188"/>
            <a:ext cx="836612" cy="828675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alt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73" name="Tekstboks 72"/>
          <p:cNvSpPr txBox="1">
            <a:spLocks noChangeArrowheads="1"/>
          </p:cNvSpPr>
          <p:nvPr/>
        </p:nvSpPr>
        <p:spPr bwMode="auto">
          <a:xfrm>
            <a:off x="9525000" y="1764298"/>
            <a:ext cx="9540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下班</a:t>
            </a:r>
            <a:endParaRPr kumimoji="0" lang="da-DK" altLang="da-DK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pic>
        <p:nvPicPr>
          <p:cNvPr id="74" name="Billede 7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82263" y="1500188"/>
            <a:ext cx="15208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Billede 8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650" y="1458913"/>
            <a:ext cx="16351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標題 2">
            <a:extLst>
              <a:ext uri="{FF2B5EF4-FFF2-40B4-BE49-F238E27FC236}">
                <a16:creationId xmlns:a16="http://schemas.microsoft.com/office/drawing/2014/main" id="{51B1AAE3-9A16-48EF-B127-2C692E13A40B}"/>
              </a:ext>
            </a:extLst>
          </p:cNvPr>
          <p:cNvSpPr txBox="1">
            <a:spLocks/>
          </p:cNvSpPr>
          <p:nvPr/>
        </p:nvSpPr>
        <p:spPr>
          <a:xfrm>
            <a:off x="274828" y="381211"/>
            <a:ext cx="10160000" cy="6739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客戶工作旅程 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Work Journey</a:t>
            </a:r>
            <a:endParaRPr kumimoji="0" lang="da-DK" altLang="da-DK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405365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群組 119"/>
          <p:cNvGrpSpPr/>
          <p:nvPr/>
        </p:nvGrpSpPr>
        <p:grpSpPr>
          <a:xfrm>
            <a:off x="1093031" y="1307778"/>
            <a:ext cx="9693937" cy="5246254"/>
            <a:chOff x="1093031" y="639618"/>
            <a:chExt cx="9693937" cy="5246254"/>
          </a:xfrm>
        </p:grpSpPr>
        <p:grpSp>
          <p:nvGrpSpPr>
            <p:cNvPr id="3" name="Group 6">
              <a:extLst>
                <a:ext uri="{FF2B5EF4-FFF2-40B4-BE49-F238E27FC236}">
                  <a16:creationId xmlns:a16="http://schemas.microsoft.com/office/drawing/2014/main" id="{D556EDFE-790A-44EC-98C3-9A60130D12F3}"/>
                </a:ext>
              </a:extLst>
            </p:cNvPr>
            <p:cNvGrpSpPr/>
            <p:nvPr/>
          </p:nvGrpSpPr>
          <p:grpSpPr>
            <a:xfrm>
              <a:off x="1093031" y="1207573"/>
              <a:ext cx="9693937" cy="4110344"/>
              <a:chOff x="0" y="1485900"/>
              <a:chExt cx="9144000" cy="3877164"/>
            </a:xfrm>
          </p:grpSpPr>
          <p:pic>
            <p:nvPicPr>
              <p:cNvPr id="4" name="Billede 3" descr="OVERVIEW - SwaHT 06.png">
                <a:extLst>
                  <a:ext uri="{FF2B5EF4-FFF2-40B4-BE49-F238E27FC236}">
                    <a16:creationId xmlns:a16="http://schemas.microsoft.com/office/drawing/2014/main" id="{8E7A5ED0-AC67-4C29-8B15-3C40B397E7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1485900"/>
                <a:ext cx="9144000" cy="3877164"/>
              </a:xfrm>
              <a:prstGeom prst="rect">
                <a:avLst/>
              </a:prstGeom>
            </p:spPr>
          </p:pic>
          <p:sp>
            <p:nvSpPr>
              <p:cNvPr id="5" name="Tekstfelt 4">
                <a:extLst>
                  <a:ext uri="{FF2B5EF4-FFF2-40B4-BE49-F238E27FC236}">
                    <a16:creationId xmlns:a16="http://schemas.microsoft.com/office/drawing/2014/main" id="{EFDD6196-60BB-4275-8B45-5A56F984C160}"/>
                  </a:ext>
                </a:extLst>
              </p:cNvPr>
              <p:cNvSpPr txBox="1"/>
              <p:nvPr/>
            </p:nvSpPr>
            <p:spPr>
              <a:xfrm>
                <a:off x="107950" y="1587500"/>
                <a:ext cx="2019300" cy="232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a-DK" sz="10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/>
                  </a:rPr>
                  <a:t>CUSTOMER EXPECTATIONS</a:t>
                </a:r>
              </a:p>
            </p:txBody>
          </p:sp>
          <p:sp>
            <p:nvSpPr>
              <p:cNvPr id="6" name="Tekstfelt 5">
                <a:extLst>
                  <a:ext uri="{FF2B5EF4-FFF2-40B4-BE49-F238E27FC236}">
                    <a16:creationId xmlns:a16="http://schemas.microsoft.com/office/drawing/2014/main" id="{227F7E74-B18B-4E0C-AE96-CDE41473C1F5}"/>
                  </a:ext>
                </a:extLst>
              </p:cNvPr>
              <p:cNvSpPr txBox="1"/>
              <p:nvPr/>
            </p:nvSpPr>
            <p:spPr>
              <a:xfrm>
                <a:off x="6902450" y="1587500"/>
                <a:ext cx="2019300" cy="232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a-DK" sz="10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/>
                  </a:rPr>
                  <a:t>EMPLOYEE EXPECTATIONS</a:t>
                </a:r>
              </a:p>
            </p:txBody>
          </p:sp>
          <p:sp>
            <p:nvSpPr>
              <p:cNvPr id="7" name="Tekstfelt 6">
                <a:extLst>
                  <a:ext uri="{FF2B5EF4-FFF2-40B4-BE49-F238E27FC236}">
                    <a16:creationId xmlns:a16="http://schemas.microsoft.com/office/drawing/2014/main" id="{D601973F-4737-4871-8823-9BB9D10C3E31}"/>
                  </a:ext>
                </a:extLst>
              </p:cNvPr>
              <p:cNvSpPr txBox="1"/>
              <p:nvPr/>
            </p:nvSpPr>
            <p:spPr>
              <a:xfrm>
                <a:off x="745067" y="2027768"/>
                <a:ext cx="1428750" cy="469442"/>
              </a:xfrm>
              <a:prstGeom prst="rect">
                <a:avLst/>
              </a:prstGeom>
              <a:noFill/>
            </p:spPr>
            <p:txBody>
              <a:bodyPr wrap="square" lIns="72000" rtlCol="0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a-DK" sz="69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/>
                  </a:rPr>
                  <a:t>READ MY SIGNALS</a:t>
                </a:r>
              </a:p>
            </p:txBody>
          </p:sp>
          <p:sp>
            <p:nvSpPr>
              <p:cNvPr id="8" name="Tekstfelt 7">
                <a:extLst>
                  <a:ext uri="{FF2B5EF4-FFF2-40B4-BE49-F238E27FC236}">
                    <a16:creationId xmlns:a16="http://schemas.microsoft.com/office/drawing/2014/main" id="{264414BE-5737-4D07-92F4-DD9A90ACF527}"/>
                  </a:ext>
                </a:extLst>
              </p:cNvPr>
              <p:cNvSpPr txBox="1"/>
              <p:nvPr/>
            </p:nvSpPr>
            <p:spPr>
              <a:xfrm>
                <a:off x="745067" y="2672293"/>
                <a:ext cx="1428750" cy="469442"/>
              </a:xfrm>
              <a:prstGeom prst="rect">
                <a:avLst/>
              </a:prstGeom>
              <a:noFill/>
            </p:spPr>
            <p:txBody>
              <a:bodyPr wrap="square" lIns="72000" rtlCol="0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a-DK" sz="69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/>
                  </a:rPr>
                  <a:t>COMMUNICATE WITH ME</a:t>
                </a:r>
              </a:p>
            </p:txBody>
          </p:sp>
          <p:sp>
            <p:nvSpPr>
              <p:cNvPr id="9" name="Tekstfelt 8">
                <a:extLst>
                  <a:ext uri="{FF2B5EF4-FFF2-40B4-BE49-F238E27FC236}">
                    <a16:creationId xmlns:a16="http://schemas.microsoft.com/office/drawing/2014/main" id="{DE92D44C-B0EB-4789-A3FA-86CE5C9492B9}"/>
                  </a:ext>
                </a:extLst>
              </p:cNvPr>
              <p:cNvSpPr txBox="1"/>
              <p:nvPr/>
            </p:nvSpPr>
            <p:spPr>
              <a:xfrm>
                <a:off x="745067" y="3316818"/>
                <a:ext cx="1428750" cy="469442"/>
              </a:xfrm>
              <a:prstGeom prst="rect">
                <a:avLst/>
              </a:prstGeom>
              <a:noFill/>
            </p:spPr>
            <p:txBody>
              <a:bodyPr wrap="square" lIns="72000" rtlCol="0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a-DK" sz="69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/>
                  </a:rPr>
                  <a:t>SUPPORT ME</a:t>
                </a:r>
              </a:p>
            </p:txBody>
          </p:sp>
          <p:sp>
            <p:nvSpPr>
              <p:cNvPr id="10" name="Tekstfelt 9">
                <a:extLst>
                  <a:ext uri="{FF2B5EF4-FFF2-40B4-BE49-F238E27FC236}">
                    <a16:creationId xmlns:a16="http://schemas.microsoft.com/office/drawing/2014/main" id="{74AAD278-EE2F-423C-9DBB-BAD5018FF2E8}"/>
                  </a:ext>
                </a:extLst>
              </p:cNvPr>
              <p:cNvSpPr txBox="1"/>
              <p:nvPr/>
            </p:nvSpPr>
            <p:spPr>
              <a:xfrm>
                <a:off x="745066" y="3961343"/>
                <a:ext cx="1522678" cy="469442"/>
              </a:xfrm>
              <a:prstGeom prst="rect">
                <a:avLst/>
              </a:prstGeom>
              <a:noFill/>
            </p:spPr>
            <p:txBody>
              <a:bodyPr wrap="square" lIns="72000" rtlCol="0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a-DK" sz="69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/>
                  </a:rPr>
                  <a:t>MAKE A DIFFERENCE FOR ME</a:t>
                </a:r>
              </a:p>
            </p:txBody>
          </p:sp>
          <p:sp>
            <p:nvSpPr>
              <p:cNvPr id="11" name="Tekstfelt 10">
                <a:extLst>
                  <a:ext uri="{FF2B5EF4-FFF2-40B4-BE49-F238E27FC236}">
                    <a16:creationId xmlns:a16="http://schemas.microsoft.com/office/drawing/2014/main" id="{C0070454-2238-4349-B103-603C2FF94026}"/>
                  </a:ext>
                </a:extLst>
              </p:cNvPr>
              <p:cNvSpPr txBox="1"/>
              <p:nvPr/>
            </p:nvSpPr>
            <p:spPr>
              <a:xfrm>
                <a:off x="745067" y="4605867"/>
                <a:ext cx="1428750" cy="469442"/>
              </a:xfrm>
              <a:prstGeom prst="rect">
                <a:avLst/>
              </a:prstGeom>
              <a:noFill/>
            </p:spPr>
            <p:txBody>
              <a:bodyPr wrap="square" lIns="72000" rtlCol="0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a-DK" sz="69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/>
                  </a:rPr>
                  <a:t>MAKE IT RIGHT FOR ME</a:t>
                </a:r>
              </a:p>
            </p:txBody>
          </p:sp>
          <p:sp>
            <p:nvSpPr>
              <p:cNvPr id="12" name="Tekstfelt 11">
                <a:extLst>
                  <a:ext uri="{FF2B5EF4-FFF2-40B4-BE49-F238E27FC236}">
                    <a16:creationId xmlns:a16="http://schemas.microsoft.com/office/drawing/2014/main" id="{45C04FE5-E725-40AA-BC53-724FCC63B3F0}"/>
                  </a:ext>
                </a:extLst>
              </p:cNvPr>
              <p:cNvSpPr txBox="1"/>
              <p:nvPr/>
            </p:nvSpPr>
            <p:spPr>
              <a:xfrm>
                <a:off x="7558130" y="2027768"/>
                <a:ext cx="1428750" cy="469442"/>
              </a:xfrm>
              <a:prstGeom prst="rect">
                <a:avLst/>
              </a:prstGeom>
              <a:noFill/>
            </p:spPr>
            <p:txBody>
              <a:bodyPr wrap="square" lIns="72000" rtlCol="0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a-DK" sz="69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/>
                  </a:rPr>
                  <a:t>TRAIN ME</a:t>
                </a:r>
              </a:p>
            </p:txBody>
          </p:sp>
          <p:sp>
            <p:nvSpPr>
              <p:cNvPr id="13" name="Tekstfelt 12">
                <a:extLst>
                  <a:ext uri="{FF2B5EF4-FFF2-40B4-BE49-F238E27FC236}">
                    <a16:creationId xmlns:a16="http://schemas.microsoft.com/office/drawing/2014/main" id="{FFC82361-575A-4731-AF04-245784209D21}"/>
                  </a:ext>
                </a:extLst>
              </p:cNvPr>
              <p:cNvSpPr txBox="1"/>
              <p:nvPr/>
            </p:nvSpPr>
            <p:spPr>
              <a:xfrm>
                <a:off x="7558130" y="2672293"/>
                <a:ext cx="1428750" cy="469442"/>
              </a:xfrm>
              <a:prstGeom prst="rect">
                <a:avLst/>
              </a:prstGeom>
              <a:noFill/>
            </p:spPr>
            <p:txBody>
              <a:bodyPr wrap="square" lIns="72000" rtlCol="0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a-DK" sz="69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/>
                  </a:rPr>
                  <a:t>EMPOWER ME</a:t>
                </a:r>
              </a:p>
            </p:txBody>
          </p:sp>
          <p:sp>
            <p:nvSpPr>
              <p:cNvPr id="14" name="Tekstfelt 13">
                <a:extLst>
                  <a:ext uri="{FF2B5EF4-FFF2-40B4-BE49-F238E27FC236}">
                    <a16:creationId xmlns:a16="http://schemas.microsoft.com/office/drawing/2014/main" id="{DB4F32A2-D1A0-451D-899A-82653D31A096}"/>
                  </a:ext>
                </a:extLst>
              </p:cNvPr>
              <p:cNvSpPr txBox="1"/>
              <p:nvPr/>
            </p:nvSpPr>
            <p:spPr>
              <a:xfrm>
                <a:off x="7558130" y="3316818"/>
                <a:ext cx="1428750" cy="469442"/>
              </a:xfrm>
              <a:prstGeom prst="rect">
                <a:avLst/>
              </a:prstGeom>
              <a:noFill/>
            </p:spPr>
            <p:txBody>
              <a:bodyPr wrap="square" lIns="72000" rtlCol="0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a-DK" sz="69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/>
                  </a:rPr>
                  <a:t>OBSERVE AND ASSESS ME</a:t>
                </a:r>
              </a:p>
            </p:txBody>
          </p:sp>
          <p:sp>
            <p:nvSpPr>
              <p:cNvPr id="15" name="Tekstfelt 14">
                <a:extLst>
                  <a:ext uri="{FF2B5EF4-FFF2-40B4-BE49-F238E27FC236}">
                    <a16:creationId xmlns:a16="http://schemas.microsoft.com/office/drawing/2014/main" id="{72DCBB8F-D26A-4982-8E41-9F7E2AC7DF23}"/>
                  </a:ext>
                </a:extLst>
              </p:cNvPr>
              <p:cNvSpPr txBox="1"/>
              <p:nvPr/>
            </p:nvSpPr>
            <p:spPr>
              <a:xfrm>
                <a:off x="7558130" y="3961343"/>
                <a:ext cx="1428750" cy="469442"/>
              </a:xfrm>
              <a:prstGeom prst="rect">
                <a:avLst/>
              </a:prstGeom>
              <a:noFill/>
            </p:spPr>
            <p:txBody>
              <a:bodyPr wrap="square" lIns="72000" rtlCol="0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a-DK" sz="69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/>
                  </a:rPr>
                  <a:t>COACH ME</a:t>
                </a:r>
              </a:p>
            </p:txBody>
          </p:sp>
          <p:sp>
            <p:nvSpPr>
              <p:cNvPr id="16" name="Tekstfelt 15">
                <a:extLst>
                  <a:ext uri="{FF2B5EF4-FFF2-40B4-BE49-F238E27FC236}">
                    <a16:creationId xmlns:a16="http://schemas.microsoft.com/office/drawing/2014/main" id="{C26F769A-7AC9-4F8A-9449-7F1DE6FE8C5B}"/>
                  </a:ext>
                </a:extLst>
              </p:cNvPr>
              <p:cNvSpPr txBox="1"/>
              <p:nvPr/>
            </p:nvSpPr>
            <p:spPr>
              <a:xfrm>
                <a:off x="7558130" y="4605867"/>
                <a:ext cx="1428750" cy="469442"/>
              </a:xfrm>
              <a:prstGeom prst="rect">
                <a:avLst/>
              </a:prstGeom>
              <a:noFill/>
            </p:spPr>
            <p:txBody>
              <a:bodyPr wrap="square" lIns="72000" rIns="36000" rtlCol="0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a-DK" sz="69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/>
                  </a:rPr>
                  <a:t>RECOGNISE ME</a:t>
                </a:r>
              </a:p>
            </p:txBody>
          </p:sp>
        </p:grpSp>
        <p:grpSp>
          <p:nvGrpSpPr>
            <p:cNvPr id="69" name="群組 68"/>
            <p:cNvGrpSpPr/>
            <p:nvPr/>
          </p:nvGrpSpPr>
          <p:grpSpPr>
            <a:xfrm>
              <a:off x="3348217" y="639618"/>
              <a:ext cx="5259283" cy="5246254"/>
              <a:chOff x="4596667" y="276889"/>
              <a:chExt cx="6564652" cy="6311604"/>
            </a:xfrm>
          </p:grpSpPr>
          <p:sp>
            <p:nvSpPr>
              <p:cNvPr id="70" name="Oval 29">
                <a:extLst>
                  <a:ext uri="{FF2B5EF4-FFF2-40B4-BE49-F238E27FC236}">
                    <a16:creationId xmlns:a16="http://schemas.microsoft.com/office/drawing/2014/main" id="{C84D49A4-FE7E-453D-AAA9-3BF33DC19096}"/>
                  </a:ext>
                </a:extLst>
              </p:cNvPr>
              <p:cNvSpPr/>
              <p:nvPr/>
            </p:nvSpPr>
            <p:spPr>
              <a:xfrm>
                <a:off x="4816865" y="391886"/>
                <a:ext cx="6110132" cy="6110132"/>
              </a:xfrm>
              <a:prstGeom prst="ellipse">
                <a:avLst/>
              </a:prstGeom>
              <a:noFill/>
              <a:ln w="6350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a-DK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grpSp>
            <p:nvGrpSpPr>
              <p:cNvPr id="71" name="Group 28">
                <a:extLst>
                  <a:ext uri="{FF2B5EF4-FFF2-40B4-BE49-F238E27FC236}">
                    <a16:creationId xmlns:a16="http://schemas.microsoft.com/office/drawing/2014/main" id="{7540FCCA-CFDE-40DB-9B48-DAB02FD88644}"/>
                  </a:ext>
                </a:extLst>
              </p:cNvPr>
              <p:cNvGrpSpPr/>
              <p:nvPr/>
            </p:nvGrpSpPr>
            <p:grpSpPr>
              <a:xfrm>
                <a:off x="6566011" y="5443445"/>
                <a:ext cx="1145048" cy="1145048"/>
                <a:chOff x="3227600" y="5473901"/>
                <a:chExt cx="1145048" cy="1145048"/>
              </a:xfrm>
            </p:grpSpPr>
            <p:sp>
              <p:nvSpPr>
                <p:cNvPr id="117" name="Oval 41"/>
                <p:cNvSpPr/>
                <p:nvPr/>
              </p:nvSpPr>
              <p:spPr>
                <a:xfrm>
                  <a:off x="3227600" y="5473901"/>
                  <a:ext cx="1145048" cy="1145048"/>
                </a:xfrm>
                <a:prstGeom prst="ellipse">
                  <a:avLst/>
                </a:prstGeom>
                <a:solidFill>
                  <a:schemeClr val="bg1"/>
                </a:solidFill>
                <a:ln w="19050" cap="rnd">
                  <a:solidFill>
                    <a:schemeClr val="accent3"/>
                  </a:solidFill>
                  <a:prstDash val="solid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a-DK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118" name="TextBox 42"/>
                <p:cNvSpPr txBox="1"/>
                <p:nvPr/>
              </p:nvSpPr>
              <p:spPr>
                <a:xfrm>
                  <a:off x="3300565" y="6109054"/>
                  <a:ext cx="999119" cy="4073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AU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458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Arial" panose="020B0604020202020204" pitchFamily="34" charset="0"/>
                    </a:rPr>
                    <a:t>Getting hot drinks</a:t>
                  </a:r>
                  <a:endParaRPr kumimoji="0" lang="da-DK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458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119" name="Graphic 100" descr="Tea">
                  <a:extLst>
                    <a:ext uri="{FF2B5EF4-FFF2-40B4-BE49-F238E27FC236}">
                      <a16:creationId xmlns:a16="http://schemas.microsoft.com/office/drawing/2014/main" id="{942D972F-1C23-4DEB-8722-44F25665CF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505509" y="5486747"/>
                  <a:ext cx="676688" cy="676688"/>
                </a:xfrm>
                <a:prstGeom prst="rect">
                  <a:avLst/>
                </a:prstGeom>
              </p:spPr>
            </p:pic>
          </p:grpSp>
          <p:grpSp>
            <p:nvGrpSpPr>
              <p:cNvPr id="72" name="Group 26">
                <a:extLst>
                  <a:ext uri="{FF2B5EF4-FFF2-40B4-BE49-F238E27FC236}">
                    <a16:creationId xmlns:a16="http://schemas.microsoft.com/office/drawing/2014/main" id="{0DB20216-135B-4833-8E24-25E72CCF1ACA}"/>
                  </a:ext>
                </a:extLst>
              </p:cNvPr>
              <p:cNvGrpSpPr/>
              <p:nvPr/>
            </p:nvGrpSpPr>
            <p:grpSpPr>
              <a:xfrm>
                <a:off x="9361499" y="4783294"/>
                <a:ext cx="1145048" cy="1145048"/>
                <a:chOff x="7861577" y="5473901"/>
                <a:chExt cx="1145048" cy="1145048"/>
              </a:xfrm>
            </p:grpSpPr>
            <p:sp>
              <p:nvSpPr>
                <p:cNvPr id="114" name="Oval 38"/>
                <p:cNvSpPr/>
                <p:nvPr/>
              </p:nvSpPr>
              <p:spPr>
                <a:xfrm>
                  <a:off x="7861577" y="5473901"/>
                  <a:ext cx="1145048" cy="1145048"/>
                </a:xfrm>
                <a:prstGeom prst="ellipse">
                  <a:avLst/>
                </a:prstGeom>
                <a:solidFill>
                  <a:schemeClr val="bg1"/>
                </a:solidFill>
                <a:ln w="19050" cap="rnd">
                  <a:solidFill>
                    <a:schemeClr val="accent3"/>
                  </a:solidFill>
                  <a:prstDash val="solid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a-DK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115" name="TextBox 39"/>
                <p:cNvSpPr txBox="1"/>
                <p:nvPr/>
              </p:nvSpPr>
              <p:spPr>
                <a:xfrm>
                  <a:off x="7934542" y="6079633"/>
                  <a:ext cx="999119" cy="4073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AU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458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Arial" panose="020B0604020202020204" pitchFamily="34" charset="0"/>
                    </a:rPr>
                    <a:t>Leaving work</a:t>
                  </a:r>
                  <a:endParaRPr kumimoji="0" lang="da-DK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458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116" name="Graphic 104" descr="Car">
                  <a:extLst>
                    <a:ext uri="{FF2B5EF4-FFF2-40B4-BE49-F238E27FC236}">
                      <a16:creationId xmlns:a16="http://schemas.microsoft.com/office/drawing/2014/main" id="{E42F0435-03C2-45B6-8481-B8019765FC2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flipH="1">
                  <a:off x="8098921" y="5577214"/>
                  <a:ext cx="670361" cy="670361"/>
                </a:xfrm>
                <a:prstGeom prst="rect">
                  <a:avLst/>
                </a:prstGeom>
              </p:spPr>
            </p:pic>
          </p:grpSp>
          <p:grpSp>
            <p:nvGrpSpPr>
              <p:cNvPr id="73" name="Group 25">
                <a:extLst>
                  <a:ext uri="{FF2B5EF4-FFF2-40B4-BE49-F238E27FC236}">
                    <a16:creationId xmlns:a16="http://schemas.microsoft.com/office/drawing/2014/main" id="{4C06353F-5B71-4555-8031-231D0C4354BB}"/>
                  </a:ext>
                </a:extLst>
              </p:cNvPr>
              <p:cNvGrpSpPr/>
              <p:nvPr/>
            </p:nvGrpSpPr>
            <p:grpSpPr>
              <a:xfrm>
                <a:off x="10016271" y="3574314"/>
                <a:ext cx="1145048" cy="1145048"/>
                <a:chOff x="9919353" y="3827268"/>
                <a:chExt cx="1145048" cy="1145048"/>
              </a:xfrm>
            </p:grpSpPr>
            <p:sp>
              <p:nvSpPr>
                <p:cNvPr id="111" name="Oval 48"/>
                <p:cNvSpPr/>
                <p:nvPr/>
              </p:nvSpPr>
              <p:spPr>
                <a:xfrm>
                  <a:off x="9919353" y="3827268"/>
                  <a:ext cx="1145048" cy="1145048"/>
                </a:xfrm>
                <a:prstGeom prst="ellipse">
                  <a:avLst/>
                </a:prstGeom>
                <a:solidFill>
                  <a:schemeClr val="bg1"/>
                </a:solidFill>
                <a:ln w="19050" cap="rnd">
                  <a:solidFill>
                    <a:schemeClr val="accent3"/>
                  </a:solidFill>
                  <a:prstDash val="solid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a-DK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112" name="TextBox 49"/>
                <p:cNvSpPr txBox="1"/>
                <p:nvPr/>
              </p:nvSpPr>
              <p:spPr>
                <a:xfrm>
                  <a:off x="9992318" y="4460533"/>
                  <a:ext cx="999119" cy="4073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AU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458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Arial" panose="020B0604020202020204" pitchFamily="34" charset="0"/>
                    </a:rPr>
                    <a:t>Going for lunch</a:t>
                  </a:r>
                  <a:endParaRPr kumimoji="0" lang="da-DK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458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113" name="Graphic 106" descr="Person eating">
                  <a:extLst>
                    <a:ext uri="{FF2B5EF4-FFF2-40B4-BE49-F238E27FC236}">
                      <a16:creationId xmlns:a16="http://schemas.microsoft.com/office/drawing/2014/main" id="{FE0412E7-AB74-4246-A6F9-87016153B5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180879" y="3893077"/>
                  <a:ext cx="621997" cy="621997"/>
                </a:xfrm>
                <a:prstGeom prst="rect">
                  <a:avLst/>
                </a:prstGeom>
              </p:spPr>
            </p:pic>
          </p:grpSp>
          <p:grpSp>
            <p:nvGrpSpPr>
              <p:cNvPr id="74" name="Group 19">
                <a:extLst>
                  <a:ext uri="{FF2B5EF4-FFF2-40B4-BE49-F238E27FC236}">
                    <a16:creationId xmlns:a16="http://schemas.microsoft.com/office/drawing/2014/main" id="{FD5E1A66-3FE4-4C85-A488-4281DCBC3B73}"/>
                  </a:ext>
                </a:extLst>
              </p:cNvPr>
              <p:cNvGrpSpPr/>
              <p:nvPr/>
            </p:nvGrpSpPr>
            <p:grpSpPr>
              <a:xfrm>
                <a:off x="5251058" y="899693"/>
                <a:ext cx="1145048" cy="1145048"/>
                <a:chOff x="1055676" y="1964903"/>
                <a:chExt cx="1145048" cy="1145048"/>
              </a:xfrm>
            </p:grpSpPr>
            <p:sp>
              <p:nvSpPr>
                <p:cNvPr id="108" name="Oval 35"/>
                <p:cNvSpPr/>
                <p:nvPr/>
              </p:nvSpPr>
              <p:spPr>
                <a:xfrm>
                  <a:off x="1055676" y="1964903"/>
                  <a:ext cx="1145048" cy="1145048"/>
                </a:xfrm>
                <a:prstGeom prst="ellipse">
                  <a:avLst/>
                </a:prstGeom>
                <a:solidFill>
                  <a:schemeClr val="bg1"/>
                </a:solidFill>
                <a:ln w="19050" cap="rnd">
                  <a:solidFill>
                    <a:schemeClr val="accent3"/>
                  </a:solidFill>
                  <a:prstDash val="solid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a-DK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109" name="TextBox 36"/>
                <p:cNvSpPr txBox="1"/>
                <p:nvPr/>
              </p:nvSpPr>
              <p:spPr>
                <a:xfrm>
                  <a:off x="1128641" y="2570212"/>
                  <a:ext cx="999119" cy="4073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AU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458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Arial" panose="020B0604020202020204" pitchFamily="34" charset="0"/>
                    </a:rPr>
                    <a:t>Entering the building</a:t>
                  </a:r>
                  <a:endParaRPr kumimoji="0" lang="da-DK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458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110" name="Graphic 108" descr="Walk">
                  <a:extLst>
                    <a:ext uri="{FF2B5EF4-FFF2-40B4-BE49-F238E27FC236}">
                      <a16:creationId xmlns:a16="http://schemas.microsoft.com/office/drawing/2014/main" id="{6DAD203A-FFD6-490B-A98B-CE30377F95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 flipH="1">
                  <a:off x="1365251" y="2093439"/>
                  <a:ext cx="525898" cy="525898"/>
                </a:xfrm>
                <a:prstGeom prst="rect">
                  <a:avLst/>
                </a:prstGeom>
              </p:spPr>
            </p:pic>
          </p:grpSp>
          <p:grpSp>
            <p:nvGrpSpPr>
              <p:cNvPr id="75" name="Group 23">
                <a:extLst>
                  <a:ext uri="{FF2B5EF4-FFF2-40B4-BE49-F238E27FC236}">
                    <a16:creationId xmlns:a16="http://schemas.microsoft.com/office/drawing/2014/main" id="{C1D8CAAB-8592-4090-AA19-021BCD8CD98A}"/>
                  </a:ext>
                </a:extLst>
              </p:cNvPr>
              <p:cNvGrpSpPr/>
              <p:nvPr/>
            </p:nvGrpSpPr>
            <p:grpSpPr>
              <a:xfrm>
                <a:off x="9299238" y="899693"/>
                <a:ext cx="1278356" cy="1145048"/>
                <a:chOff x="7728963" y="264288"/>
                <a:chExt cx="1278356" cy="1145048"/>
              </a:xfrm>
            </p:grpSpPr>
            <p:sp>
              <p:nvSpPr>
                <p:cNvPr id="105" name="Oval 45"/>
                <p:cNvSpPr/>
                <p:nvPr/>
              </p:nvSpPr>
              <p:spPr>
                <a:xfrm>
                  <a:off x="7795617" y="264288"/>
                  <a:ext cx="1145048" cy="1145048"/>
                </a:xfrm>
                <a:prstGeom prst="ellipse">
                  <a:avLst/>
                </a:prstGeom>
                <a:solidFill>
                  <a:schemeClr val="bg1"/>
                </a:solidFill>
                <a:ln w="19050" cap="rnd">
                  <a:solidFill>
                    <a:schemeClr val="accent3"/>
                  </a:solidFill>
                  <a:prstDash val="solid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a-DK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106" name="TextBox 46"/>
                <p:cNvSpPr txBox="1"/>
                <p:nvPr/>
              </p:nvSpPr>
              <p:spPr>
                <a:xfrm>
                  <a:off x="7728963" y="757378"/>
                  <a:ext cx="1278356" cy="5554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AU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458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Arial" panose="020B0604020202020204" pitchFamily="34" charset="0"/>
                    </a:rPr>
                    <a:t>Having meetings, conferences, events</a:t>
                  </a:r>
                  <a:endParaRPr kumimoji="0" lang="da-DK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458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107" name="Graphic 110" descr="Teacher">
                  <a:extLst>
                    <a:ext uri="{FF2B5EF4-FFF2-40B4-BE49-F238E27FC236}">
                      <a16:creationId xmlns:a16="http://schemas.microsoft.com/office/drawing/2014/main" id="{7AE1BA6A-371F-4F37-BA32-150C5E4719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091020" y="286828"/>
                  <a:ext cx="554243" cy="554243"/>
                </a:xfrm>
                <a:prstGeom prst="rect">
                  <a:avLst/>
                </a:prstGeom>
              </p:spPr>
            </p:pic>
          </p:grpSp>
          <p:grpSp>
            <p:nvGrpSpPr>
              <p:cNvPr id="76" name="Group 22">
                <a:extLst>
                  <a:ext uri="{FF2B5EF4-FFF2-40B4-BE49-F238E27FC236}">
                    <a16:creationId xmlns:a16="http://schemas.microsoft.com/office/drawing/2014/main" id="{C0B496D8-5FCD-4999-831F-9A3D0B7623FB}"/>
                  </a:ext>
                </a:extLst>
              </p:cNvPr>
              <p:cNvGrpSpPr/>
              <p:nvPr/>
            </p:nvGrpSpPr>
            <p:grpSpPr>
              <a:xfrm>
                <a:off x="8044437" y="276889"/>
                <a:ext cx="1145048" cy="1145049"/>
                <a:chOff x="5496802" y="264288"/>
                <a:chExt cx="1145048" cy="1145049"/>
              </a:xfrm>
            </p:grpSpPr>
            <p:sp>
              <p:nvSpPr>
                <p:cNvPr id="102" name="Oval 5"/>
                <p:cNvSpPr/>
                <p:nvPr/>
              </p:nvSpPr>
              <p:spPr>
                <a:xfrm>
                  <a:off x="5496802" y="264289"/>
                  <a:ext cx="1145048" cy="1145048"/>
                </a:xfrm>
                <a:prstGeom prst="ellipse">
                  <a:avLst/>
                </a:prstGeom>
                <a:solidFill>
                  <a:schemeClr val="bg1"/>
                </a:solidFill>
                <a:ln w="19050" cap="rnd">
                  <a:solidFill>
                    <a:schemeClr val="accent3"/>
                  </a:solidFill>
                  <a:prstDash val="solid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a-DK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103" name="TextBox 6"/>
                <p:cNvSpPr txBox="1"/>
                <p:nvPr/>
              </p:nvSpPr>
              <p:spPr>
                <a:xfrm>
                  <a:off x="5569767" y="864642"/>
                  <a:ext cx="999119" cy="4073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AU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458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Arial" panose="020B0604020202020204" pitchFamily="34" charset="0"/>
                    </a:rPr>
                    <a:t>Working in the building</a:t>
                  </a:r>
                  <a:endParaRPr kumimoji="0" lang="da-DK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458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104" name="Graphic 112" descr="Programmer">
                  <a:extLst>
                    <a:ext uri="{FF2B5EF4-FFF2-40B4-BE49-F238E27FC236}">
                      <a16:creationId xmlns:a16="http://schemas.microsoft.com/office/drawing/2014/main" id="{8CC0932A-1561-455E-B081-B2034234CB7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776990" y="264288"/>
                  <a:ext cx="584672" cy="584672"/>
                </a:xfrm>
                <a:prstGeom prst="rect">
                  <a:avLst/>
                </a:prstGeom>
              </p:spPr>
            </p:pic>
          </p:grpSp>
          <p:grpSp>
            <p:nvGrpSpPr>
              <p:cNvPr id="77" name="Group 20">
                <a:extLst>
                  <a:ext uri="{FF2B5EF4-FFF2-40B4-BE49-F238E27FC236}">
                    <a16:creationId xmlns:a16="http://schemas.microsoft.com/office/drawing/2014/main" id="{C0BC01A8-A957-4DAA-953C-EA4751B25400}"/>
                  </a:ext>
                </a:extLst>
              </p:cNvPr>
              <p:cNvGrpSpPr/>
              <p:nvPr/>
            </p:nvGrpSpPr>
            <p:grpSpPr>
              <a:xfrm>
                <a:off x="6570849" y="278849"/>
                <a:ext cx="1145048" cy="1145048"/>
                <a:chOff x="1059170" y="3827268"/>
                <a:chExt cx="1145048" cy="1145048"/>
              </a:xfrm>
            </p:grpSpPr>
            <p:sp>
              <p:nvSpPr>
                <p:cNvPr id="99" name="Oval 86">
                  <a:extLst>
                    <a:ext uri="{FF2B5EF4-FFF2-40B4-BE49-F238E27FC236}">
                      <a16:creationId xmlns:a16="http://schemas.microsoft.com/office/drawing/2014/main" id="{467015AF-B475-40B8-8E47-2A55A6840C19}"/>
                    </a:ext>
                  </a:extLst>
                </p:cNvPr>
                <p:cNvSpPr/>
                <p:nvPr/>
              </p:nvSpPr>
              <p:spPr>
                <a:xfrm>
                  <a:off x="1059170" y="3827268"/>
                  <a:ext cx="1145048" cy="1145048"/>
                </a:xfrm>
                <a:prstGeom prst="ellipse">
                  <a:avLst/>
                </a:prstGeom>
                <a:solidFill>
                  <a:schemeClr val="bg1"/>
                </a:solidFill>
                <a:ln w="19050" cap="rnd">
                  <a:solidFill>
                    <a:schemeClr val="accent3"/>
                  </a:solidFill>
                  <a:prstDash val="solid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a-DK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100" name="TextBox 87">
                  <a:extLst>
                    <a:ext uri="{FF2B5EF4-FFF2-40B4-BE49-F238E27FC236}">
                      <a16:creationId xmlns:a16="http://schemas.microsoft.com/office/drawing/2014/main" id="{91FF043F-49B0-4E1B-ACC7-70F59455F5FC}"/>
                    </a:ext>
                  </a:extLst>
                </p:cNvPr>
                <p:cNvSpPr txBox="1"/>
                <p:nvPr/>
              </p:nvSpPr>
              <p:spPr>
                <a:xfrm>
                  <a:off x="1132135" y="4484610"/>
                  <a:ext cx="999119" cy="4073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AU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458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Arial" panose="020B0604020202020204" pitchFamily="34" charset="0"/>
                    </a:rPr>
                    <a:t>Being in the building</a:t>
                  </a:r>
                  <a:endParaRPr kumimoji="0" lang="da-DK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458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101" name="Graphic 114" descr="Office worker">
                  <a:extLst>
                    <a:ext uri="{FF2B5EF4-FFF2-40B4-BE49-F238E27FC236}">
                      <a16:creationId xmlns:a16="http://schemas.microsoft.com/office/drawing/2014/main" id="{26B8692D-7DE7-4400-B799-82E7F0F595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292980" y="3835082"/>
                  <a:ext cx="677429" cy="677429"/>
                </a:xfrm>
                <a:prstGeom prst="rect">
                  <a:avLst/>
                </a:prstGeom>
              </p:spPr>
            </p:pic>
          </p:grpSp>
          <p:grpSp>
            <p:nvGrpSpPr>
              <p:cNvPr id="78" name="Group 24">
                <a:extLst>
                  <a:ext uri="{FF2B5EF4-FFF2-40B4-BE49-F238E27FC236}">
                    <a16:creationId xmlns:a16="http://schemas.microsoft.com/office/drawing/2014/main" id="{D2F0E819-6D51-473F-B5A6-64AEE08B1258}"/>
                  </a:ext>
                </a:extLst>
              </p:cNvPr>
              <p:cNvGrpSpPr/>
              <p:nvPr/>
            </p:nvGrpSpPr>
            <p:grpSpPr>
              <a:xfrm>
                <a:off x="10016271" y="2137812"/>
                <a:ext cx="1145048" cy="1145048"/>
                <a:chOff x="9919353" y="1964903"/>
                <a:chExt cx="1145048" cy="1145048"/>
              </a:xfrm>
            </p:grpSpPr>
            <p:sp>
              <p:nvSpPr>
                <p:cNvPr id="96" name="Oval 94">
                  <a:extLst>
                    <a:ext uri="{FF2B5EF4-FFF2-40B4-BE49-F238E27FC236}">
                      <a16:creationId xmlns:a16="http://schemas.microsoft.com/office/drawing/2014/main" id="{987ECBA5-CFEB-4241-A91B-D151962E8761}"/>
                    </a:ext>
                  </a:extLst>
                </p:cNvPr>
                <p:cNvSpPr/>
                <p:nvPr/>
              </p:nvSpPr>
              <p:spPr>
                <a:xfrm>
                  <a:off x="9919353" y="1964903"/>
                  <a:ext cx="1145048" cy="1145048"/>
                </a:xfrm>
                <a:prstGeom prst="ellipse">
                  <a:avLst/>
                </a:prstGeom>
                <a:solidFill>
                  <a:schemeClr val="bg1"/>
                </a:solidFill>
                <a:ln w="19050" cap="rnd">
                  <a:solidFill>
                    <a:schemeClr val="accent3"/>
                  </a:solidFill>
                  <a:prstDash val="solid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a-DK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97" name="TextBox 95">
                  <a:extLst>
                    <a:ext uri="{FF2B5EF4-FFF2-40B4-BE49-F238E27FC236}">
                      <a16:creationId xmlns:a16="http://schemas.microsoft.com/office/drawing/2014/main" id="{C8D3A260-342E-4308-ACA3-F72CF147B77E}"/>
                    </a:ext>
                  </a:extLst>
                </p:cNvPr>
                <p:cNvSpPr txBox="1"/>
                <p:nvPr/>
              </p:nvSpPr>
              <p:spPr>
                <a:xfrm>
                  <a:off x="9992318" y="2386533"/>
                  <a:ext cx="999119" cy="5554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AU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458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Arial" panose="020B0604020202020204" pitchFamily="34" charset="0"/>
                    </a:rPr>
                    <a:t>Receiving &amp; sending mail &amp; packages</a:t>
                  </a:r>
                  <a:endParaRPr kumimoji="0" lang="da-DK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458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98" name="Graphic 116" descr="Mailbox">
                  <a:extLst>
                    <a:ext uri="{FF2B5EF4-FFF2-40B4-BE49-F238E27FC236}">
                      <a16:creationId xmlns:a16="http://schemas.microsoft.com/office/drawing/2014/main" id="{324AFD8C-42AC-48B4-9660-F98A6063F3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0252760" y="1991496"/>
                  <a:ext cx="478235" cy="478235"/>
                </a:xfrm>
                <a:prstGeom prst="rect">
                  <a:avLst/>
                </a:prstGeom>
              </p:spPr>
            </p:pic>
          </p:grpSp>
          <p:grpSp>
            <p:nvGrpSpPr>
              <p:cNvPr id="79" name="Group 21">
                <a:extLst>
                  <a:ext uri="{FF2B5EF4-FFF2-40B4-BE49-F238E27FC236}">
                    <a16:creationId xmlns:a16="http://schemas.microsoft.com/office/drawing/2014/main" id="{8105C655-0648-433B-9F6E-FC8DD024295C}"/>
                  </a:ext>
                </a:extLst>
              </p:cNvPr>
              <p:cNvGrpSpPr/>
              <p:nvPr/>
            </p:nvGrpSpPr>
            <p:grpSpPr>
              <a:xfrm>
                <a:off x="4596667" y="2137812"/>
                <a:ext cx="1145048" cy="1145048"/>
                <a:chOff x="3264641" y="264288"/>
                <a:chExt cx="1145048" cy="1145048"/>
              </a:xfrm>
            </p:grpSpPr>
            <p:sp>
              <p:nvSpPr>
                <p:cNvPr id="93" name="Oval 77">
                  <a:extLst>
                    <a:ext uri="{FF2B5EF4-FFF2-40B4-BE49-F238E27FC236}">
                      <a16:creationId xmlns:a16="http://schemas.microsoft.com/office/drawing/2014/main" id="{6564162B-99BC-4AB9-A3AF-40FB47E887DB}"/>
                    </a:ext>
                  </a:extLst>
                </p:cNvPr>
                <p:cNvSpPr/>
                <p:nvPr/>
              </p:nvSpPr>
              <p:spPr>
                <a:xfrm>
                  <a:off x="3264641" y="264288"/>
                  <a:ext cx="1145048" cy="1145048"/>
                </a:xfrm>
                <a:prstGeom prst="ellipse">
                  <a:avLst/>
                </a:prstGeom>
                <a:solidFill>
                  <a:schemeClr val="bg1"/>
                </a:solidFill>
                <a:ln w="19050" cap="rnd">
                  <a:solidFill>
                    <a:schemeClr val="accent3"/>
                  </a:solidFill>
                  <a:prstDash val="solid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a-DK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94" name="TextBox 78">
                  <a:extLst>
                    <a:ext uri="{FF2B5EF4-FFF2-40B4-BE49-F238E27FC236}">
                      <a16:creationId xmlns:a16="http://schemas.microsoft.com/office/drawing/2014/main" id="{1684704A-BC60-4ECB-A773-3B4000E9541E}"/>
                    </a:ext>
                  </a:extLst>
                </p:cNvPr>
                <p:cNvSpPr txBox="1"/>
                <p:nvPr/>
              </p:nvSpPr>
              <p:spPr>
                <a:xfrm>
                  <a:off x="3337606" y="818576"/>
                  <a:ext cx="999119" cy="4073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AU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458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Arial" panose="020B0604020202020204" pitchFamily="34" charset="0"/>
                    </a:rPr>
                    <a:t>Arriving at work</a:t>
                  </a:r>
                  <a:endParaRPr kumimoji="0" lang="da-DK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458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95" name="Graphic 119" descr="Car">
                  <a:extLst>
                    <a:ext uri="{FF2B5EF4-FFF2-40B4-BE49-F238E27FC236}">
                      <a16:creationId xmlns:a16="http://schemas.microsoft.com/office/drawing/2014/main" id="{B4C7BC0B-F906-4E9D-AD36-5733AEFCDF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flipH="1">
                  <a:off x="3501985" y="339967"/>
                  <a:ext cx="670361" cy="670361"/>
                </a:xfrm>
                <a:prstGeom prst="rect">
                  <a:avLst/>
                </a:prstGeom>
              </p:spPr>
            </p:pic>
          </p:grpSp>
          <p:grpSp>
            <p:nvGrpSpPr>
              <p:cNvPr id="80" name="Group 27">
                <a:extLst>
                  <a:ext uri="{FF2B5EF4-FFF2-40B4-BE49-F238E27FC236}">
                    <a16:creationId xmlns:a16="http://schemas.microsoft.com/office/drawing/2014/main" id="{697C81DE-E759-44E1-B7E3-CCF974F6FFA2}"/>
                  </a:ext>
                </a:extLst>
              </p:cNvPr>
              <p:cNvGrpSpPr/>
              <p:nvPr/>
            </p:nvGrpSpPr>
            <p:grpSpPr>
              <a:xfrm>
                <a:off x="8041990" y="5441805"/>
                <a:ext cx="1145048" cy="1145048"/>
                <a:chOff x="5544589" y="5473901"/>
                <a:chExt cx="1145048" cy="1145048"/>
              </a:xfrm>
            </p:grpSpPr>
            <p:sp>
              <p:nvSpPr>
                <p:cNvPr id="90" name="Oval 147">
                  <a:extLst>
                    <a:ext uri="{FF2B5EF4-FFF2-40B4-BE49-F238E27FC236}">
                      <a16:creationId xmlns:a16="http://schemas.microsoft.com/office/drawing/2014/main" id="{CC71BD1B-13DB-45C6-9974-87D58BEF8959}"/>
                    </a:ext>
                  </a:extLst>
                </p:cNvPr>
                <p:cNvSpPr/>
                <p:nvPr/>
              </p:nvSpPr>
              <p:spPr>
                <a:xfrm>
                  <a:off x="5544589" y="5473901"/>
                  <a:ext cx="1145048" cy="1145048"/>
                </a:xfrm>
                <a:prstGeom prst="ellipse">
                  <a:avLst/>
                </a:prstGeom>
                <a:solidFill>
                  <a:schemeClr val="bg1"/>
                </a:solidFill>
                <a:ln w="19050" cap="rnd">
                  <a:solidFill>
                    <a:schemeClr val="accent3"/>
                  </a:solidFill>
                  <a:prstDash val="solid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a-DK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91" name="TextBox 148">
                  <a:extLst>
                    <a:ext uri="{FF2B5EF4-FFF2-40B4-BE49-F238E27FC236}">
                      <a16:creationId xmlns:a16="http://schemas.microsoft.com/office/drawing/2014/main" id="{2224EA5F-D29B-46FE-A417-4A07CE7F49AE}"/>
                    </a:ext>
                  </a:extLst>
                </p:cNvPr>
                <p:cNvSpPr txBox="1"/>
                <p:nvPr/>
              </p:nvSpPr>
              <p:spPr>
                <a:xfrm>
                  <a:off x="5617554" y="6028189"/>
                  <a:ext cx="999119" cy="4073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458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panose="020B0604020202020204" pitchFamily="34" charset="0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AU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458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Arial" panose="020B0604020202020204" pitchFamily="34" charset="0"/>
                    </a:rPr>
                    <a:t>Well-being</a:t>
                  </a:r>
                  <a:endParaRPr kumimoji="0" lang="da-DK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458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92" name="Graphic 32" descr="Run">
                  <a:extLst>
                    <a:ext uri="{FF2B5EF4-FFF2-40B4-BE49-F238E27FC236}">
                      <a16:creationId xmlns:a16="http://schemas.microsoft.com/office/drawing/2014/main" id="{223E907D-1BE8-4815-9105-A6AFCCFF93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36247" y="5673793"/>
                  <a:ext cx="542018" cy="542018"/>
                </a:xfrm>
                <a:prstGeom prst="rect">
                  <a:avLst/>
                </a:prstGeom>
              </p:spPr>
            </p:pic>
          </p:grpSp>
          <p:grpSp>
            <p:nvGrpSpPr>
              <p:cNvPr id="81" name="Group 8">
                <a:extLst>
                  <a:ext uri="{FF2B5EF4-FFF2-40B4-BE49-F238E27FC236}">
                    <a16:creationId xmlns:a16="http://schemas.microsoft.com/office/drawing/2014/main" id="{CFE5CDA9-1220-46BF-97D0-496B26728091}"/>
                  </a:ext>
                </a:extLst>
              </p:cNvPr>
              <p:cNvGrpSpPr/>
              <p:nvPr/>
            </p:nvGrpSpPr>
            <p:grpSpPr>
              <a:xfrm>
                <a:off x="5251058" y="4783294"/>
                <a:ext cx="1145048" cy="1145048"/>
                <a:chOff x="3196071" y="5187546"/>
                <a:chExt cx="1145048" cy="1145048"/>
              </a:xfrm>
            </p:grpSpPr>
            <p:sp>
              <p:nvSpPr>
                <p:cNvPr id="87" name="Oval 47">
                  <a:extLst>
                    <a:ext uri="{FF2B5EF4-FFF2-40B4-BE49-F238E27FC236}">
                      <a16:creationId xmlns:a16="http://schemas.microsoft.com/office/drawing/2014/main" id="{03129E22-2DFB-4E20-B7D7-780761C719DC}"/>
                    </a:ext>
                  </a:extLst>
                </p:cNvPr>
                <p:cNvSpPr/>
                <p:nvPr/>
              </p:nvSpPr>
              <p:spPr>
                <a:xfrm>
                  <a:off x="3196071" y="5187546"/>
                  <a:ext cx="1145048" cy="1145048"/>
                </a:xfrm>
                <a:prstGeom prst="ellipse">
                  <a:avLst/>
                </a:prstGeom>
                <a:solidFill>
                  <a:schemeClr val="bg1"/>
                </a:solidFill>
                <a:ln w="19050" cap="rnd">
                  <a:solidFill>
                    <a:schemeClr val="accent3"/>
                  </a:solidFill>
                  <a:prstDash val="solid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a-DK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88" name="TextBox 50">
                  <a:extLst>
                    <a:ext uri="{FF2B5EF4-FFF2-40B4-BE49-F238E27FC236}">
                      <a16:creationId xmlns:a16="http://schemas.microsoft.com/office/drawing/2014/main" id="{1DBE4A05-9EA1-40BA-A4AF-ABB7FFDFC634}"/>
                    </a:ext>
                  </a:extLst>
                </p:cNvPr>
                <p:cNvSpPr txBox="1"/>
                <p:nvPr/>
              </p:nvSpPr>
              <p:spPr>
                <a:xfrm>
                  <a:off x="3269036" y="5844888"/>
                  <a:ext cx="999119" cy="4073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AU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458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Arial" panose="020B0604020202020204" pitchFamily="34" charset="0"/>
                    </a:rPr>
                    <a:t>Working from home</a:t>
                  </a:r>
                  <a:endParaRPr kumimoji="0" lang="da-DK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458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89" name="Graphic 7" descr="Home">
                  <a:extLst>
                    <a:ext uri="{FF2B5EF4-FFF2-40B4-BE49-F238E27FC236}">
                      <a16:creationId xmlns:a16="http://schemas.microsoft.com/office/drawing/2014/main" id="{314235E2-8E07-4641-BCBC-2E707FF0D6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437747" y="5187546"/>
                  <a:ext cx="677429" cy="677429"/>
                </a:xfrm>
                <a:prstGeom prst="rect">
                  <a:avLst/>
                </a:prstGeom>
              </p:spPr>
            </p:pic>
          </p:grpSp>
          <p:grpSp>
            <p:nvGrpSpPr>
              <p:cNvPr id="82" name="Group 9">
                <a:extLst>
                  <a:ext uri="{FF2B5EF4-FFF2-40B4-BE49-F238E27FC236}">
                    <a16:creationId xmlns:a16="http://schemas.microsoft.com/office/drawing/2014/main" id="{9FD91552-0C1E-4359-8DF5-0F6E8B6CB5A8}"/>
                  </a:ext>
                </a:extLst>
              </p:cNvPr>
              <p:cNvGrpSpPr/>
              <p:nvPr/>
            </p:nvGrpSpPr>
            <p:grpSpPr>
              <a:xfrm>
                <a:off x="4596667" y="3574314"/>
                <a:ext cx="1145048" cy="1145048"/>
                <a:chOff x="2990130" y="4886558"/>
                <a:chExt cx="1145048" cy="1145048"/>
              </a:xfrm>
            </p:grpSpPr>
            <p:grpSp>
              <p:nvGrpSpPr>
                <p:cNvPr id="83" name="Group 52">
                  <a:extLst>
                    <a:ext uri="{FF2B5EF4-FFF2-40B4-BE49-F238E27FC236}">
                      <a16:creationId xmlns:a16="http://schemas.microsoft.com/office/drawing/2014/main" id="{26DC3D09-39FB-4465-BCAD-4315785100ED}"/>
                    </a:ext>
                  </a:extLst>
                </p:cNvPr>
                <p:cNvGrpSpPr/>
                <p:nvPr/>
              </p:nvGrpSpPr>
              <p:grpSpPr>
                <a:xfrm>
                  <a:off x="2990130" y="4886558"/>
                  <a:ext cx="1145048" cy="1145048"/>
                  <a:chOff x="1059170" y="3827268"/>
                  <a:chExt cx="1145048" cy="1145048"/>
                </a:xfrm>
              </p:grpSpPr>
              <p:sp>
                <p:nvSpPr>
                  <p:cNvPr id="85" name="Oval 53">
                    <a:extLst>
                      <a:ext uri="{FF2B5EF4-FFF2-40B4-BE49-F238E27FC236}">
                        <a16:creationId xmlns:a16="http://schemas.microsoft.com/office/drawing/2014/main" id="{6853B07A-FACF-4E58-B796-91FBB1D71E68}"/>
                      </a:ext>
                    </a:extLst>
                  </p:cNvPr>
                  <p:cNvSpPr/>
                  <p:nvPr/>
                </p:nvSpPr>
                <p:spPr>
                  <a:xfrm>
                    <a:off x="1059170" y="3827268"/>
                    <a:ext cx="1145048" cy="1145048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 cap="rnd">
                    <a:solidFill>
                      <a:schemeClr val="accent3"/>
                    </a:solidFill>
                    <a:prstDash val="solid"/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a-DK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</a:endParaRPr>
                  </a:p>
                </p:txBody>
              </p:sp>
              <p:sp>
                <p:nvSpPr>
                  <p:cNvPr id="86" name="TextBox 54">
                    <a:extLst>
                      <a:ext uri="{FF2B5EF4-FFF2-40B4-BE49-F238E27FC236}">
                        <a16:creationId xmlns:a16="http://schemas.microsoft.com/office/drawing/2014/main" id="{70B66E69-CE2C-4871-B1E9-F45D137E086C}"/>
                      </a:ext>
                    </a:extLst>
                  </p:cNvPr>
                  <p:cNvSpPr txBox="1"/>
                  <p:nvPr/>
                </p:nvSpPr>
                <p:spPr>
                  <a:xfrm>
                    <a:off x="1132135" y="4484610"/>
                    <a:ext cx="999119" cy="40730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AU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3458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rPr>
                      <a:t>Commuting to work</a:t>
                    </a:r>
                    <a:endParaRPr kumimoji="0" lang="da-DK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458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Arial" panose="020B0604020202020204" pitchFamily="34" charset="0"/>
                    </a:endParaRPr>
                  </a:p>
                </p:txBody>
              </p:sp>
            </p:grpSp>
            <p:pic>
              <p:nvPicPr>
                <p:cNvPr id="84" name="Graphic 4" descr="Streetcar">
                  <a:extLst>
                    <a:ext uri="{FF2B5EF4-FFF2-40B4-BE49-F238E27FC236}">
                      <a16:creationId xmlns:a16="http://schemas.microsoft.com/office/drawing/2014/main" id="{BD94CD24-1F5A-4A1C-86CF-BFC0F1A8CB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217183" y="4929866"/>
                  <a:ext cx="693267" cy="693267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122" name="標題 2">
            <a:extLst>
              <a:ext uri="{FF2B5EF4-FFF2-40B4-BE49-F238E27FC236}">
                <a16:creationId xmlns:a16="http://schemas.microsoft.com/office/drawing/2014/main" id="{50649272-5137-4A3B-BC81-97CC4E711F0A}"/>
              </a:ext>
            </a:extLst>
          </p:cNvPr>
          <p:cNvSpPr txBox="1">
            <a:spLocks/>
          </p:cNvSpPr>
          <p:nvPr/>
        </p:nvSpPr>
        <p:spPr>
          <a:xfrm>
            <a:off x="274828" y="381211"/>
            <a:ext cx="10160000" cy="6739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觸動人心服務，完美客戶體驗</a:t>
            </a:r>
            <a:endParaRPr lang="en-IN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3871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224" y="1630427"/>
            <a:ext cx="3230413" cy="4562062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78" y="1630427"/>
            <a:ext cx="3230414" cy="4562062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02" y="1630427"/>
            <a:ext cx="3226606" cy="4562062"/>
          </a:xfrm>
          <a:prstGeom prst="rect">
            <a:avLst/>
          </a:prstGeom>
        </p:spPr>
      </p:pic>
      <p:grpSp>
        <p:nvGrpSpPr>
          <p:cNvPr id="6" name="群組 5"/>
          <p:cNvGrpSpPr/>
          <p:nvPr/>
        </p:nvGrpSpPr>
        <p:grpSpPr>
          <a:xfrm>
            <a:off x="2113977" y="2022765"/>
            <a:ext cx="8335769" cy="3534265"/>
            <a:chOff x="1283855" y="1584037"/>
            <a:chExt cx="8335769" cy="3534265"/>
          </a:xfrm>
        </p:grpSpPr>
        <p:sp>
          <p:nvSpPr>
            <p:cNvPr id="7" name="橢圓形圖說文字 6"/>
            <p:cNvSpPr/>
            <p:nvPr/>
          </p:nvSpPr>
          <p:spPr>
            <a:xfrm>
              <a:off x="1283855" y="1584037"/>
              <a:ext cx="923632" cy="854446"/>
            </a:xfrm>
            <a:prstGeom prst="wedgeEllipseCallou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對客戶承諾</a:t>
              </a:r>
            </a:p>
          </p:txBody>
        </p:sp>
        <p:sp>
          <p:nvSpPr>
            <p:cNvPr id="8" name="橢圓形圖說文字 7"/>
            <p:cNvSpPr/>
            <p:nvPr/>
          </p:nvSpPr>
          <p:spPr>
            <a:xfrm>
              <a:off x="2669310" y="2133601"/>
              <a:ext cx="882074" cy="759816"/>
            </a:xfrm>
            <a:prstGeom prst="wedgeEllipseCallou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KPI</a:t>
              </a:r>
              <a:endPara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" name="橢圓形圖說文字 8"/>
            <p:cNvSpPr/>
            <p:nvPr/>
          </p:nvSpPr>
          <p:spPr>
            <a:xfrm>
              <a:off x="1729506" y="3255388"/>
              <a:ext cx="955962" cy="759816"/>
            </a:xfrm>
            <a:prstGeom prst="wedgeEllipseCallou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顧客滿意度</a:t>
              </a:r>
            </a:p>
          </p:txBody>
        </p:sp>
        <p:grpSp>
          <p:nvGrpSpPr>
            <p:cNvPr id="10" name="群組 9"/>
            <p:cNvGrpSpPr/>
            <p:nvPr/>
          </p:nvGrpSpPr>
          <p:grpSpPr>
            <a:xfrm>
              <a:off x="2207487" y="1688859"/>
              <a:ext cx="7412137" cy="3429443"/>
              <a:chOff x="2207487" y="1688859"/>
              <a:chExt cx="7412137" cy="3429443"/>
            </a:xfrm>
          </p:grpSpPr>
          <p:sp>
            <p:nvSpPr>
              <p:cNvPr id="11" name="橢圓形圖說文字 10"/>
              <p:cNvSpPr/>
              <p:nvPr/>
            </p:nvSpPr>
            <p:spPr>
              <a:xfrm>
                <a:off x="8624260" y="1688859"/>
                <a:ext cx="882074" cy="759816"/>
              </a:xfrm>
              <a:prstGeom prst="wedgeEllipseCallou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14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工作排程</a:t>
                </a:r>
              </a:p>
            </p:txBody>
          </p:sp>
          <p:sp>
            <p:nvSpPr>
              <p:cNvPr id="12" name="橢圓形圖說文字 11"/>
              <p:cNvSpPr/>
              <p:nvPr/>
            </p:nvSpPr>
            <p:spPr>
              <a:xfrm>
                <a:off x="6065081" y="1992368"/>
                <a:ext cx="882074" cy="759816"/>
              </a:xfrm>
              <a:prstGeom prst="wedgeEllipseCallou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14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優良員工</a:t>
                </a:r>
              </a:p>
            </p:txBody>
          </p:sp>
          <p:sp>
            <p:nvSpPr>
              <p:cNvPr id="13" name="橢圓形圖說文字 12"/>
              <p:cNvSpPr/>
              <p:nvPr/>
            </p:nvSpPr>
            <p:spPr>
              <a:xfrm>
                <a:off x="4627435" y="2133601"/>
                <a:ext cx="954812" cy="759816"/>
              </a:xfrm>
              <a:prstGeom prst="wedgeEllipseCallou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12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員工滿意度</a:t>
                </a:r>
              </a:p>
            </p:txBody>
          </p:sp>
          <p:sp>
            <p:nvSpPr>
              <p:cNvPr id="14" name="橢圓形圖說文字 13"/>
              <p:cNvSpPr/>
              <p:nvPr/>
            </p:nvSpPr>
            <p:spPr>
              <a:xfrm>
                <a:off x="4186398" y="4358486"/>
                <a:ext cx="882074" cy="759816"/>
              </a:xfrm>
              <a:prstGeom prst="wedgeEllipseCallou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4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EHS</a:t>
                </a:r>
                <a:endParaRPr lang="zh-TW" altLang="en-US" sz="1400" b="1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5" name="橢圓形圖說文字 14"/>
              <p:cNvSpPr/>
              <p:nvPr/>
            </p:nvSpPr>
            <p:spPr>
              <a:xfrm>
                <a:off x="7643092" y="3255388"/>
                <a:ext cx="1140690" cy="759816"/>
              </a:xfrm>
              <a:prstGeom prst="wedgeEllipseCallou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12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客戶回饋與改善</a:t>
                </a:r>
              </a:p>
            </p:txBody>
          </p:sp>
          <p:sp>
            <p:nvSpPr>
              <p:cNvPr id="16" name="橢圓形圖說文字 15"/>
              <p:cNvSpPr/>
              <p:nvPr/>
            </p:nvSpPr>
            <p:spPr>
              <a:xfrm>
                <a:off x="8737550" y="3815181"/>
                <a:ext cx="882074" cy="759816"/>
              </a:xfrm>
              <a:prstGeom prst="wedgeEllipseCallou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14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觸動人心服務</a:t>
                </a:r>
              </a:p>
            </p:txBody>
          </p:sp>
          <p:sp>
            <p:nvSpPr>
              <p:cNvPr id="17" name="橢圓形圖說文字 16"/>
              <p:cNvSpPr/>
              <p:nvPr/>
            </p:nvSpPr>
            <p:spPr>
              <a:xfrm>
                <a:off x="2207487" y="3978578"/>
                <a:ext cx="882074" cy="759816"/>
              </a:xfrm>
              <a:prstGeom prst="wedgeEllipseCallou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14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服務創新</a:t>
                </a:r>
              </a:p>
            </p:txBody>
          </p:sp>
        </p:grpSp>
      </p:grpSp>
      <p:sp>
        <p:nvSpPr>
          <p:cNvPr id="18" name="標題 2">
            <a:extLst>
              <a:ext uri="{FF2B5EF4-FFF2-40B4-BE49-F238E27FC236}">
                <a16:creationId xmlns:a16="http://schemas.microsoft.com/office/drawing/2014/main" id="{99BAFDF1-3683-463E-8329-DBC638B8655E}"/>
              </a:ext>
            </a:extLst>
          </p:cNvPr>
          <p:cNvSpPr txBox="1">
            <a:spLocks/>
          </p:cNvSpPr>
          <p:nvPr/>
        </p:nvSpPr>
        <p:spPr>
          <a:xfrm>
            <a:off x="274828" y="381211"/>
            <a:ext cx="10160000" cy="6739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Team Board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扎實訓練，打造卓越品質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20FF4D4-7AF1-4DCC-BE90-19AF243DD4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7" t="4470" r="28406" b="88729"/>
          <a:stretch/>
        </p:blipFill>
        <p:spPr>
          <a:xfrm>
            <a:off x="5097496" y="1846347"/>
            <a:ext cx="1278294" cy="30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96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標題 2">
            <a:extLst>
              <a:ext uri="{FF2B5EF4-FFF2-40B4-BE49-F238E27FC236}">
                <a16:creationId xmlns:a16="http://schemas.microsoft.com/office/drawing/2014/main" id="{F117B111-8C4E-4048-B27F-6798C234A5E8}"/>
              </a:ext>
            </a:extLst>
          </p:cNvPr>
          <p:cNvSpPr txBox="1">
            <a:spLocks/>
          </p:cNvSpPr>
          <p:nvPr/>
        </p:nvSpPr>
        <p:spPr>
          <a:xfrm>
            <a:off x="274828" y="381211"/>
            <a:ext cx="10160000" cy="6739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ABV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綜合管理服務，多元服務價值</a:t>
            </a:r>
          </a:p>
        </p:txBody>
      </p:sp>
      <p:grpSp>
        <p:nvGrpSpPr>
          <p:cNvPr id="2" name="群組 1"/>
          <p:cNvGrpSpPr/>
          <p:nvPr/>
        </p:nvGrpSpPr>
        <p:grpSpPr>
          <a:xfrm>
            <a:off x="716396" y="2398755"/>
            <a:ext cx="2390923" cy="2285232"/>
            <a:chOff x="716396" y="2398755"/>
            <a:chExt cx="2390923" cy="2285232"/>
          </a:xfrm>
        </p:grpSpPr>
        <p:sp>
          <p:nvSpPr>
            <p:cNvPr id="43" name="Oval 10"/>
            <p:cNvSpPr/>
            <p:nvPr/>
          </p:nvSpPr>
          <p:spPr>
            <a:xfrm>
              <a:off x="716396" y="2398755"/>
              <a:ext cx="2390923" cy="2285232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GB" sz="1400" b="1" kern="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228600" indent="-228600">
                <a:buFont typeface="Arial" panose="020B0604020202020204" pitchFamily="34" charset="0"/>
                <a:buChar char="•"/>
                <a:defRPr/>
              </a:pPr>
              <a:r>
                <a:rPr lang="zh-TW" altLang="en-US" sz="1000" kern="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供應商管理</a:t>
              </a:r>
              <a:endParaRPr lang="en-US" altLang="zh-TW" sz="1000" kern="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228600" indent="-228600">
                <a:buFont typeface="Arial" panose="020B0604020202020204" pitchFamily="34" charset="0"/>
                <a:buChar char="•"/>
                <a:defRPr/>
              </a:pPr>
              <a:r>
                <a:rPr lang="zh-TW" altLang="en-US" sz="1000" kern="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成本優化管理</a:t>
              </a:r>
              <a:endParaRPr lang="en-US" altLang="zh-TW" sz="1000" kern="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228600" indent="-228600">
                <a:buFont typeface="Arial" panose="020B0604020202020204" pitchFamily="34" charset="0"/>
                <a:buChar char="•"/>
                <a:defRPr/>
              </a:pPr>
              <a:r>
                <a:rPr lang="zh-TW" altLang="en-US" sz="1000" kern="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卓越服務解決方案</a:t>
              </a:r>
              <a:endParaRPr lang="en-US" altLang="zh-TW" sz="1000" kern="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228600" indent="-228600">
                <a:buFont typeface="Arial" panose="020B0604020202020204" pitchFamily="34" charset="0"/>
                <a:buChar char="•"/>
                <a:defRPr/>
              </a:pPr>
              <a:endParaRPr lang="en-GB" sz="1000" kern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9E211DD2-F75F-419A-A3FC-59F06A005F2E}"/>
                </a:ext>
              </a:extLst>
            </p:cNvPr>
            <p:cNvSpPr txBox="1"/>
            <p:nvPr/>
          </p:nvSpPr>
          <p:spPr>
            <a:xfrm>
              <a:off x="1345759" y="2860457"/>
              <a:ext cx="1104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成本控制</a:t>
              </a:r>
            </a:p>
          </p:txBody>
        </p:sp>
      </p:grpSp>
      <p:grpSp>
        <p:nvGrpSpPr>
          <p:cNvPr id="3" name="群組 2"/>
          <p:cNvGrpSpPr/>
          <p:nvPr/>
        </p:nvGrpSpPr>
        <p:grpSpPr>
          <a:xfrm>
            <a:off x="2831396" y="2380537"/>
            <a:ext cx="2347123" cy="2271583"/>
            <a:chOff x="2831396" y="2380537"/>
            <a:chExt cx="2347123" cy="2271583"/>
          </a:xfrm>
        </p:grpSpPr>
        <p:sp>
          <p:nvSpPr>
            <p:cNvPr id="38" name="Oval 10"/>
            <p:cNvSpPr/>
            <p:nvPr/>
          </p:nvSpPr>
          <p:spPr>
            <a:xfrm>
              <a:off x="2831396" y="2380537"/>
              <a:ext cx="2347123" cy="227158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GB" sz="1400" b="1" kern="0" dirty="0">
                <a:solidFill>
                  <a:sysClr val="window" lastClr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>
                <a:defRPr/>
              </a:pPr>
              <a:endParaRPr lang="en-GB" sz="1200" kern="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228600" indent="-228600">
                <a:buFont typeface="Arial" panose="020B0604020202020204" pitchFamily="34" charset="0"/>
                <a:buChar char="•"/>
                <a:defRPr/>
              </a:pPr>
              <a:r>
                <a:rPr lang="zh-TW" altLang="en-US" sz="1000" kern="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單一窗口</a:t>
              </a:r>
              <a:endParaRPr lang="en-US" altLang="zh-TW" sz="1000" kern="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228600" indent="-228600">
                <a:buFont typeface="Arial" panose="020B0604020202020204" pitchFamily="34" charset="0"/>
                <a:buChar char="•"/>
                <a:defRPr/>
              </a:pPr>
              <a:r>
                <a:rPr lang="zh-TW" altLang="en-US" sz="1000" kern="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一站式服務解決方案</a:t>
              </a:r>
              <a:endParaRPr lang="en-US" altLang="zh-TW" sz="1000" kern="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228600" indent="-228600">
                <a:buFont typeface="Arial" panose="020B0604020202020204" pitchFamily="34" charset="0"/>
                <a:buChar char="•"/>
                <a:defRPr/>
              </a:pPr>
              <a:r>
                <a:rPr lang="zh-TW" altLang="en-US" sz="1000" kern="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多元客戶群服務經驗</a:t>
              </a:r>
              <a:endParaRPr lang="en-US" altLang="zh-TW" sz="1000" kern="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228600" indent="-228600">
                <a:buFont typeface="Arial" panose="020B0604020202020204" pitchFamily="34" charset="0"/>
                <a:buChar char="•"/>
                <a:defRPr/>
              </a:pPr>
              <a:endParaRPr lang="en-GB" sz="1000" kern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228600" indent="-228600">
                <a:buFont typeface="Arial" panose="020B0604020202020204" pitchFamily="34" charset="0"/>
                <a:buChar char="•"/>
                <a:defRPr/>
              </a:pPr>
              <a:endParaRPr lang="en-GB" sz="1200" kern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46B2BF8E-5A98-49B2-BAE7-19D05D914838}"/>
                </a:ext>
              </a:extLst>
            </p:cNvPr>
            <p:cNvSpPr txBox="1"/>
            <p:nvPr/>
          </p:nvSpPr>
          <p:spPr>
            <a:xfrm>
              <a:off x="3438859" y="2860457"/>
              <a:ext cx="1104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服務綜效</a:t>
              </a:r>
            </a:p>
          </p:txBody>
        </p:sp>
      </p:grpSp>
      <p:grpSp>
        <p:nvGrpSpPr>
          <p:cNvPr id="4" name="群組 3"/>
          <p:cNvGrpSpPr/>
          <p:nvPr/>
        </p:nvGrpSpPr>
        <p:grpSpPr>
          <a:xfrm>
            <a:off x="4880802" y="2429079"/>
            <a:ext cx="2321649" cy="2223041"/>
            <a:chOff x="4880802" y="2429079"/>
            <a:chExt cx="2321649" cy="2223041"/>
          </a:xfrm>
        </p:grpSpPr>
        <p:sp>
          <p:nvSpPr>
            <p:cNvPr id="44" name="Oval 10"/>
            <p:cNvSpPr/>
            <p:nvPr/>
          </p:nvSpPr>
          <p:spPr>
            <a:xfrm>
              <a:off x="4880802" y="2429079"/>
              <a:ext cx="2321649" cy="2223041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GB" sz="1400" b="1" kern="0" dirty="0">
                  <a:solidFill>
                    <a:sysClr val="window" lastClr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endParaRPr lang="en-GB" sz="1200" kern="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228600" indent="-228600">
                <a:buFont typeface="Arial" panose="020B0604020202020204" pitchFamily="34" charset="0"/>
                <a:buChar char="•"/>
                <a:defRPr/>
              </a:pPr>
              <a:r>
                <a:rPr lang="zh-TW" altLang="en-US" sz="1000" kern="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工作說明書</a:t>
              </a:r>
              <a:endParaRPr lang="en-US" altLang="zh-TW" sz="1000" kern="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228600" indent="-228600">
                <a:buFont typeface="Arial" panose="020B0604020202020204" pitchFamily="34" charset="0"/>
                <a:buChar char="•"/>
                <a:defRPr/>
              </a:pPr>
              <a:r>
                <a:rPr lang="zh-TW" altLang="en-US" sz="1000" kern="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完整服務</a:t>
              </a:r>
              <a:r>
                <a:rPr lang="en-US" altLang="zh-TW" sz="1000" kern="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SOP</a:t>
              </a:r>
            </a:p>
            <a:p>
              <a:pPr marL="228600" indent="-228600">
                <a:buFont typeface="Arial" panose="020B0604020202020204" pitchFamily="34" charset="0"/>
                <a:buChar char="•"/>
                <a:defRPr/>
              </a:pPr>
              <a:r>
                <a:rPr lang="zh-TW" altLang="en-US" sz="1000" kern="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職前教續訓練</a:t>
              </a:r>
              <a:endParaRPr lang="en-US" altLang="zh-TW" sz="1000" kern="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228600" indent="-228600">
                <a:buFont typeface="Arial" panose="020B0604020202020204" pitchFamily="34" charset="0"/>
                <a:buChar char="•"/>
                <a:defRPr/>
              </a:pPr>
              <a:r>
                <a:rPr lang="zh-TW" altLang="en-US" sz="1000" kern="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在職教育訓練</a:t>
              </a:r>
              <a:endParaRPr lang="en-GB" sz="1000" kern="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B19B97A9-5E40-4582-8A31-9D6EA7E7E5B8}"/>
                </a:ext>
              </a:extLst>
            </p:cNvPr>
            <p:cNvSpPr txBox="1"/>
            <p:nvPr/>
          </p:nvSpPr>
          <p:spPr>
            <a:xfrm>
              <a:off x="5073692" y="2860457"/>
              <a:ext cx="19085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扎實訓練 </a:t>
              </a:r>
              <a:r>
                <a:rPr lang="en-US" altLang="zh-TW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&amp;</a:t>
              </a:r>
              <a:r>
                <a:rPr lang="zh-TW" altLang="en-US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人員</a:t>
              </a:r>
            </a:p>
          </p:txBody>
        </p:sp>
      </p:grpSp>
      <p:grpSp>
        <p:nvGrpSpPr>
          <p:cNvPr id="5" name="群組 4"/>
          <p:cNvGrpSpPr/>
          <p:nvPr/>
        </p:nvGrpSpPr>
        <p:grpSpPr>
          <a:xfrm>
            <a:off x="6904734" y="2429079"/>
            <a:ext cx="2362556" cy="2263687"/>
            <a:chOff x="6904734" y="2429079"/>
            <a:chExt cx="2362556" cy="2263687"/>
          </a:xfrm>
        </p:grpSpPr>
        <p:sp>
          <p:nvSpPr>
            <p:cNvPr id="40" name="Oval 10"/>
            <p:cNvSpPr/>
            <p:nvPr/>
          </p:nvSpPr>
          <p:spPr>
            <a:xfrm>
              <a:off x="6904734" y="2429079"/>
              <a:ext cx="2362556" cy="2263687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GB" sz="1200" kern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228600" indent="-228600">
                <a:buFont typeface="Arial" panose="020B0604020202020204" pitchFamily="34" charset="0"/>
                <a:buChar char="•"/>
                <a:defRPr/>
              </a:pPr>
              <a:endParaRPr lang="en-US" altLang="zh-TW" sz="1000" kern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228600" indent="-228600">
                <a:buFont typeface="Arial" panose="020B0604020202020204" pitchFamily="34" charset="0"/>
                <a:buChar char="•"/>
                <a:defRPr/>
              </a:pPr>
              <a:r>
                <a:rPr lang="zh-TW" altLang="en-US" sz="1000" kern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觸動人心服務系統</a:t>
              </a:r>
              <a:r>
                <a:rPr lang="en-GB" sz="1000" kern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Team Board</a:t>
              </a:r>
              <a:r>
                <a:rPr lang="zh-TW" altLang="en-US" sz="1000" kern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服務系統</a:t>
              </a:r>
              <a:endParaRPr lang="en-GB" sz="1000" kern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228600" indent="-228600">
                <a:buFont typeface="Arial" panose="020B0604020202020204" pitchFamily="34" charset="0"/>
                <a:buChar char="•"/>
                <a:defRPr/>
              </a:pPr>
              <a:r>
                <a:rPr lang="zh-TW" altLang="en-US" sz="1000" kern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督導與稽核制度</a:t>
              </a:r>
              <a:endParaRPr lang="en-US" altLang="zh-TW" sz="1000" kern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228600" indent="-228600">
                <a:buFont typeface="Arial" panose="020B0604020202020204" pitchFamily="34" charset="0"/>
                <a:buChar char="•"/>
                <a:defRPr/>
              </a:pPr>
              <a:endParaRPr lang="en-US" altLang="zh-TW" sz="1000" kern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228600" indent="-228600">
                <a:buFont typeface="Arial" panose="020B0604020202020204" pitchFamily="34" charset="0"/>
                <a:buChar char="•"/>
                <a:defRPr/>
              </a:pPr>
              <a:endParaRPr lang="en-GB" sz="1000" kern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A2E219CF-C985-40B8-A1CA-D4F1C900AADF}"/>
                </a:ext>
              </a:extLst>
            </p:cNvPr>
            <p:cNvSpPr txBox="1"/>
            <p:nvPr/>
          </p:nvSpPr>
          <p:spPr>
            <a:xfrm>
              <a:off x="7096183" y="2860457"/>
              <a:ext cx="19085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卓越品質</a:t>
              </a:r>
            </a:p>
          </p:txBody>
        </p:sp>
      </p:grpSp>
      <p:grpSp>
        <p:nvGrpSpPr>
          <p:cNvPr id="6" name="群組 5"/>
          <p:cNvGrpSpPr/>
          <p:nvPr/>
        </p:nvGrpSpPr>
        <p:grpSpPr>
          <a:xfrm>
            <a:off x="8970872" y="2408491"/>
            <a:ext cx="2362044" cy="2304862"/>
            <a:chOff x="8970872" y="2408491"/>
            <a:chExt cx="2362044" cy="2304862"/>
          </a:xfrm>
        </p:grpSpPr>
        <p:sp>
          <p:nvSpPr>
            <p:cNvPr id="42" name="Oval 10"/>
            <p:cNvSpPr/>
            <p:nvPr/>
          </p:nvSpPr>
          <p:spPr>
            <a:xfrm>
              <a:off x="8970872" y="2408491"/>
              <a:ext cx="2362044" cy="2304862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GB" sz="1200" kern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228600" indent="-228600">
                <a:buFont typeface="Arial" panose="020B0604020202020204" pitchFamily="34" charset="0"/>
                <a:buChar char="•"/>
                <a:defRPr/>
              </a:pPr>
              <a:endParaRPr lang="en-US" altLang="zh-TW" sz="1000" kern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228600" indent="-228600">
                <a:buFont typeface="Arial" panose="020B0604020202020204" pitchFamily="34" charset="0"/>
                <a:buChar char="•"/>
                <a:defRPr/>
              </a:pPr>
              <a:r>
                <a:rPr lang="zh-TW" altLang="en-US" sz="1000" kern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卓越服務平台</a:t>
              </a:r>
              <a:endParaRPr lang="en-US" altLang="zh-TW" sz="1000" kern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228600" indent="-228600">
                <a:buFont typeface="Arial" panose="020B0604020202020204" pitchFamily="34" charset="0"/>
                <a:buChar char="•"/>
                <a:defRPr/>
              </a:pPr>
              <a:r>
                <a:rPr lang="en-US" altLang="zh-TW" sz="1000" kern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ISO</a:t>
              </a:r>
              <a:r>
                <a:rPr lang="zh-TW" altLang="en-US" sz="1000" kern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流程</a:t>
              </a:r>
              <a:endParaRPr lang="en-US" altLang="zh-TW" sz="1000" kern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228600" indent="-228600">
                <a:buFont typeface="Arial" panose="020B0604020202020204" pitchFamily="34" charset="0"/>
                <a:buChar char="•"/>
                <a:defRPr/>
              </a:pPr>
              <a:r>
                <a:rPr lang="zh-TW" altLang="en-US" sz="1000" kern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服務回報系統</a:t>
              </a:r>
              <a:endParaRPr lang="en-US" altLang="zh-TW" sz="1000" kern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228600" indent="-228600">
                <a:buFont typeface="Arial" panose="020B0604020202020204" pitchFamily="34" charset="0"/>
                <a:buChar char="•"/>
                <a:defRPr/>
              </a:pPr>
              <a:endParaRPr lang="en-GB" sz="1000" kern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228600" indent="-228600">
                <a:buFont typeface="Arial" panose="020B0604020202020204" pitchFamily="34" charset="0"/>
                <a:buChar char="•"/>
                <a:defRPr/>
              </a:pPr>
              <a:endParaRPr lang="en-GB" sz="1000" kern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0816547B-5879-4412-B232-477521992EA8}"/>
                </a:ext>
              </a:extLst>
            </p:cNvPr>
            <p:cNvSpPr txBox="1"/>
            <p:nvPr/>
          </p:nvSpPr>
          <p:spPr>
            <a:xfrm>
              <a:off x="9183960" y="2872408"/>
              <a:ext cx="19085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典範流程 </a:t>
              </a:r>
              <a:r>
                <a:rPr lang="en-US" altLang="zh-TW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&amp;</a:t>
              </a:r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系統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22468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6" descr="「SHIRE」的圖片搜尋結果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AutoShape 35" descr="「迪卡儂」的圖片搜尋結果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AutoShape 37" descr="「迪卡儂」的圖片搜尋結果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標題 2">
            <a:extLst>
              <a:ext uri="{FF2B5EF4-FFF2-40B4-BE49-F238E27FC236}">
                <a16:creationId xmlns:a16="http://schemas.microsoft.com/office/drawing/2014/main" id="{AC5EE396-7557-47D8-B3D0-314D3F282F9F}"/>
              </a:ext>
            </a:extLst>
          </p:cNvPr>
          <p:cNvSpPr txBox="1">
            <a:spLocks/>
          </p:cNvSpPr>
          <p:nvPr/>
        </p:nvSpPr>
        <p:spPr>
          <a:xfrm>
            <a:off x="274828" y="381211"/>
            <a:ext cx="10160000" cy="6739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500+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台灣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服務客戶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176195" y="1675016"/>
            <a:ext cx="10673315" cy="4690056"/>
            <a:chOff x="176195" y="1675015"/>
            <a:chExt cx="10810968" cy="4750543"/>
          </a:xfrm>
        </p:grpSpPr>
        <p:grpSp>
          <p:nvGrpSpPr>
            <p:cNvPr id="8" name="群組 7"/>
            <p:cNvGrpSpPr/>
            <p:nvPr/>
          </p:nvGrpSpPr>
          <p:grpSpPr>
            <a:xfrm>
              <a:off x="176195" y="1675015"/>
              <a:ext cx="10788764" cy="4750543"/>
              <a:chOff x="1181983" y="953173"/>
              <a:chExt cx="10788764" cy="4750543"/>
            </a:xfrm>
          </p:grpSpPr>
          <p:pic>
            <p:nvPicPr>
              <p:cNvPr id="10" name="圖片 9"/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0187" t="24925" r="19202" b="26653"/>
              <a:stretch/>
            </p:blipFill>
            <p:spPr>
              <a:xfrm>
                <a:off x="1326278" y="4979948"/>
                <a:ext cx="850901" cy="679773"/>
              </a:xfrm>
              <a:prstGeom prst="rect">
                <a:avLst/>
              </a:prstGeom>
            </p:spPr>
          </p:pic>
          <p:pic>
            <p:nvPicPr>
              <p:cNvPr id="11" name="Picture 3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94685" y="2945315"/>
                <a:ext cx="1085850" cy="333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3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32298" y="4329041"/>
                <a:ext cx="1115199" cy="574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圖片 12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670399" y="3669190"/>
                <a:ext cx="1095476" cy="391241"/>
              </a:xfrm>
              <a:prstGeom prst="rect">
                <a:avLst/>
              </a:prstGeom>
            </p:spPr>
          </p:pic>
          <p:pic>
            <p:nvPicPr>
              <p:cNvPr id="14" name="圖片 13"/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05224" y="2804824"/>
                <a:ext cx="780035" cy="667906"/>
              </a:xfrm>
              <a:prstGeom prst="rect">
                <a:avLst/>
              </a:prstGeom>
            </p:spPr>
          </p:pic>
          <p:pic>
            <p:nvPicPr>
              <p:cNvPr id="16" name="圖片 15"/>
              <p:cNvPicPr>
                <a:picLocks noChangeAspect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4300"/>
              <a:stretch/>
            </p:blipFill>
            <p:spPr>
              <a:xfrm>
                <a:off x="7300307" y="5008408"/>
                <a:ext cx="944814" cy="695308"/>
              </a:xfrm>
              <a:prstGeom prst="rect">
                <a:avLst/>
              </a:prstGeom>
            </p:spPr>
          </p:pic>
          <p:sp>
            <p:nvSpPr>
              <p:cNvPr id="17" name="Rectangle 124"/>
              <p:cNvSpPr/>
              <p:nvPr/>
            </p:nvSpPr>
            <p:spPr>
              <a:xfrm>
                <a:off x="2362473" y="1293567"/>
                <a:ext cx="1131934" cy="675757"/>
              </a:xfrm>
              <a:prstGeom prst="rect">
                <a:avLst/>
              </a:prstGeom>
              <a:noFill/>
              <a:ln w="12700" cap="flat" cmpd="sng" algn="ctr">
                <a:solidFill>
                  <a:srgbClr val="787978">
                    <a:lumMod val="8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" name="Rectangle 125"/>
              <p:cNvSpPr/>
              <p:nvPr/>
            </p:nvSpPr>
            <p:spPr>
              <a:xfrm>
                <a:off x="3566673" y="1293567"/>
                <a:ext cx="1131934" cy="675757"/>
              </a:xfrm>
              <a:prstGeom prst="rect">
                <a:avLst/>
              </a:prstGeom>
              <a:noFill/>
              <a:ln w="12700" cap="flat" cmpd="sng" algn="ctr">
                <a:solidFill>
                  <a:srgbClr val="787978">
                    <a:lumMod val="8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4002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Rectangle 126"/>
              <p:cNvSpPr/>
              <p:nvPr/>
            </p:nvSpPr>
            <p:spPr>
              <a:xfrm>
                <a:off x="4770871" y="1293567"/>
                <a:ext cx="1131934" cy="675757"/>
              </a:xfrm>
              <a:prstGeom prst="rect">
                <a:avLst/>
              </a:prstGeom>
              <a:noFill/>
              <a:ln w="12700" cap="flat" cmpd="sng" algn="ctr">
                <a:solidFill>
                  <a:srgbClr val="787978">
                    <a:lumMod val="8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4002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" name="Rectangle 128"/>
              <p:cNvSpPr/>
              <p:nvPr/>
            </p:nvSpPr>
            <p:spPr>
              <a:xfrm>
                <a:off x="7181985" y="1293567"/>
                <a:ext cx="1131934" cy="675757"/>
              </a:xfrm>
              <a:prstGeom prst="rect">
                <a:avLst/>
              </a:prstGeom>
              <a:noFill/>
              <a:ln w="12700" cap="flat" cmpd="sng" algn="ctr">
                <a:solidFill>
                  <a:srgbClr val="787978">
                    <a:lumMod val="8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4002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Rectangle 129"/>
              <p:cNvSpPr/>
              <p:nvPr/>
            </p:nvSpPr>
            <p:spPr>
              <a:xfrm>
                <a:off x="1181983" y="1298507"/>
                <a:ext cx="1131934" cy="670817"/>
              </a:xfrm>
              <a:prstGeom prst="rect">
                <a:avLst/>
              </a:prstGeom>
              <a:noFill/>
              <a:ln w="12700" cap="flat" cmpd="sng" algn="ctr">
                <a:solidFill>
                  <a:srgbClr val="787978">
                    <a:lumMod val="8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4002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" name="Rectangle 130"/>
              <p:cNvSpPr/>
              <p:nvPr/>
            </p:nvSpPr>
            <p:spPr>
              <a:xfrm>
                <a:off x="2362473" y="2029285"/>
                <a:ext cx="1131934" cy="675757"/>
              </a:xfrm>
              <a:prstGeom prst="rect">
                <a:avLst/>
              </a:prstGeom>
              <a:noFill/>
              <a:ln w="12700" cap="flat" cmpd="sng" algn="ctr">
                <a:solidFill>
                  <a:srgbClr val="787978">
                    <a:lumMod val="8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4002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Rectangle 131"/>
              <p:cNvSpPr/>
              <p:nvPr/>
            </p:nvSpPr>
            <p:spPr>
              <a:xfrm>
                <a:off x="3566673" y="2029285"/>
                <a:ext cx="1131934" cy="675757"/>
              </a:xfrm>
              <a:prstGeom prst="rect">
                <a:avLst/>
              </a:prstGeom>
              <a:noFill/>
              <a:ln w="12700" cap="flat" cmpd="sng" algn="ctr">
                <a:solidFill>
                  <a:srgbClr val="787978">
                    <a:lumMod val="8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4002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" name="Rectangle 132"/>
              <p:cNvSpPr/>
              <p:nvPr/>
            </p:nvSpPr>
            <p:spPr>
              <a:xfrm>
                <a:off x="4770871" y="2029285"/>
                <a:ext cx="1131934" cy="675757"/>
              </a:xfrm>
              <a:prstGeom prst="rect">
                <a:avLst/>
              </a:prstGeom>
              <a:noFill/>
              <a:ln w="12700" cap="flat" cmpd="sng" algn="ctr">
                <a:solidFill>
                  <a:srgbClr val="787978">
                    <a:lumMod val="8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4002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Rectangle 134"/>
              <p:cNvSpPr/>
              <p:nvPr/>
            </p:nvSpPr>
            <p:spPr>
              <a:xfrm>
                <a:off x="7181985" y="2029285"/>
                <a:ext cx="1131934" cy="675757"/>
              </a:xfrm>
              <a:prstGeom prst="rect">
                <a:avLst/>
              </a:prstGeom>
              <a:noFill/>
              <a:ln w="12700" cap="flat" cmpd="sng" algn="ctr">
                <a:solidFill>
                  <a:srgbClr val="787978">
                    <a:lumMod val="8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4002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" name="Rectangle 135"/>
              <p:cNvSpPr/>
              <p:nvPr/>
            </p:nvSpPr>
            <p:spPr>
              <a:xfrm>
                <a:off x="1181983" y="2034224"/>
                <a:ext cx="1131934" cy="669903"/>
              </a:xfrm>
              <a:prstGeom prst="rect">
                <a:avLst/>
              </a:prstGeom>
              <a:noFill/>
              <a:ln w="12700" cap="flat" cmpd="sng" algn="ctr">
                <a:solidFill>
                  <a:srgbClr val="787978">
                    <a:lumMod val="8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4002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Rectangle 137"/>
              <p:cNvSpPr/>
              <p:nvPr/>
            </p:nvSpPr>
            <p:spPr>
              <a:xfrm>
                <a:off x="3566673" y="2765002"/>
                <a:ext cx="1131934" cy="675757"/>
              </a:xfrm>
              <a:prstGeom prst="rect">
                <a:avLst/>
              </a:prstGeom>
              <a:noFill/>
              <a:ln w="12700" cap="flat" cmpd="sng" algn="ctr">
                <a:solidFill>
                  <a:srgbClr val="787978">
                    <a:lumMod val="8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4002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" name="Rectangle 138"/>
              <p:cNvSpPr/>
              <p:nvPr/>
            </p:nvSpPr>
            <p:spPr>
              <a:xfrm>
                <a:off x="4770871" y="2765002"/>
                <a:ext cx="1131934" cy="675757"/>
              </a:xfrm>
              <a:prstGeom prst="rect">
                <a:avLst/>
              </a:prstGeom>
              <a:noFill/>
              <a:ln w="12700" cap="flat" cmpd="sng" algn="ctr">
                <a:solidFill>
                  <a:srgbClr val="787978">
                    <a:lumMod val="8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4002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Rectangle 140"/>
              <p:cNvSpPr/>
              <p:nvPr/>
            </p:nvSpPr>
            <p:spPr>
              <a:xfrm>
                <a:off x="7181985" y="2765002"/>
                <a:ext cx="1131934" cy="675757"/>
              </a:xfrm>
              <a:prstGeom prst="rect">
                <a:avLst/>
              </a:prstGeom>
              <a:noFill/>
              <a:ln w="12700" cap="flat" cmpd="sng" algn="ctr">
                <a:solidFill>
                  <a:srgbClr val="787978">
                    <a:lumMod val="8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4002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" name="Rectangle 141"/>
              <p:cNvSpPr/>
              <p:nvPr/>
            </p:nvSpPr>
            <p:spPr>
              <a:xfrm>
                <a:off x="1181983" y="2762731"/>
                <a:ext cx="1131934" cy="684620"/>
              </a:xfrm>
              <a:prstGeom prst="rect">
                <a:avLst/>
              </a:prstGeom>
              <a:noFill/>
              <a:ln w="12700" cap="flat" cmpd="sng" algn="ctr">
                <a:solidFill>
                  <a:srgbClr val="787978">
                    <a:lumMod val="8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4002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" name="Rectangle 142"/>
              <p:cNvSpPr/>
              <p:nvPr/>
            </p:nvSpPr>
            <p:spPr>
              <a:xfrm>
                <a:off x="2362473" y="3507586"/>
                <a:ext cx="1131934" cy="675757"/>
              </a:xfrm>
              <a:prstGeom prst="rect">
                <a:avLst/>
              </a:prstGeom>
              <a:noFill/>
              <a:ln w="12700" cap="flat" cmpd="sng" algn="ctr">
                <a:solidFill>
                  <a:srgbClr val="787978">
                    <a:lumMod val="8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4002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2" name="Rectangle 143"/>
              <p:cNvSpPr/>
              <p:nvPr/>
            </p:nvSpPr>
            <p:spPr>
              <a:xfrm>
                <a:off x="3566673" y="3507586"/>
                <a:ext cx="1131934" cy="675757"/>
              </a:xfrm>
              <a:prstGeom prst="rect">
                <a:avLst/>
              </a:prstGeom>
              <a:noFill/>
              <a:ln w="12700" cap="flat" cmpd="sng" algn="ctr">
                <a:solidFill>
                  <a:srgbClr val="787978">
                    <a:lumMod val="8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4002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3" name="Rectangle 144"/>
              <p:cNvSpPr/>
              <p:nvPr/>
            </p:nvSpPr>
            <p:spPr>
              <a:xfrm>
                <a:off x="4770871" y="3507586"/>
                <a:ext cx="1131934" cy="675757"/>
              </a:xfrm>
              <a:prstGeom prst="rect">
                <a:avLst/>
              </a:prstGeom>
              <a:noFill/>
              <a:ln w="12700" cap="flat" cmpd="sng" algn="ctr">
                <a:solidFill>
                  <a:srgbClr val="787978">
                    <a:lumMod val="8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4002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" name="Rectangle 146"/>
              <p:cNvSpPr/>
              <p:nvPr/>
            </p:nvSpPr>
            <p:spPr>
              <a:xfrm>
                <a:off x="7181985" y="3507586"/>
                <a:ext cx="1131934" cy="675757"/>
              </a:xfrm>
              <a:prstGeom prst="rect">
                <a:avLst/>
              </a:prstGeom>
              <a:noFill/>
              <a:ln w="12700" cap="flat" cmpd="sng" algn="ctr">
                <a:solidFill>
                  <a:srgbClr val="787978">
                    <a:lumMod val="8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4002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5" name="Rectangle 147"/>
              <p:cNvSpPr/>
              <p:nvPr/>
            </p:nvSpPr>
            <p:spPr>
              <a:xfrm>
                <a:off x="1181983" y="3506672"/>
                <a:ext cx="1131934" cy="675756"/>
              </a:xfrm>
              <a:prstGeom prst="rect">
                <a:avLst/>
              </a:prstGeom>
              <a:noFill/>
              <a:ln w="12700" cap="flat" cmpd="sng" algn="ctr">
                <a:solidFill>
                  <a:srgbClr val="787978">
                    <a:lumMod val="8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4002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" name="Rectangle 148"/>
              <p:cNvSpPr/>
              <p:nvPr/>
            </p:nvSpPr>
            <p:spPr>
              <a:xfrm>
                <a:off x="2362473" y="4262392"/>
                <a:ext cx="1131934" cy="675757"/>
              </a:xfrm>
              <a:prstGeom prst="rect">
                <a:avLst/>
              </a:prstGeom>
              <a:noFill/>
              <a:ln w="12700" cap="flat" cmpd="sng" algn="ctr">
                <a:solidFill>
                  <a:srgbClr val="787978">
                    <a:lumMod val="8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4002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7" name="Rectangle 149"/>
              <p:cNvSpPr/>
              <p:nvPr/>
            </p:nvSpPr>
            <p:spPr>
              <a:xfrm>
                <a:off x="3566673" y="4262392"/>
                <a:ext cx="1131934" cy="675757"/>
              </a:xfrm>
              <a:prstGeom prst="rect">
                <a:avLst/>
              </a:prstGeom>
              <a:noFill/>
              <a:ln w="12700" cap="flat" cmpd="sng" algn="ctr">
                <a:solidFill>
                  <a:srgbClr val="787978">
                    <a:lumMod val="8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4002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8" name="Rectangle 150"/>
              <p:cNvSpPr/>
              <p:nvPr/>
            </p:nvSpPr>
            <p:spPr>
              <a:xfrm>
                <a:off x="4770871" y="4262392"/>
                <a:ext cx="1131934" cy="675757"/>
              </a:xfrm>
              <a:prstGeom prst="rect">
                <a:avLst/>
              </a:prstGeom>
              <a:noFill/>
              <a:ln w="12700" cap="flat" cmpd="sng" algn="ctr">
                <a:solidFill>
                  <a:srgbClr val="787978">
                    <a:lumMod val="8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4002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" name="Rectangle 152"/>
              <p:cNvSpPr/>
              <p:nvPr/>
            </p:nvSpPr>
            <p:spPr>
              <a:xfrm>
                <a:off x="7181985" y="4262392"/>
                <a:ext cx="1131934" cy="675757"/>
              </a:xfrm>
              <a:prstGeom prst="rect">
                <a:avLst/>
              </a:prstGeom>
              <a:noFill/>
              <a:ln w="12700" cap="flat" cmpd="sng" algn="ctr">
                <a:solidFill>
                  <a:srgbClr val="787978">
                    <a:lumMod val="8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4002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" name="Rectangle 153"/>
              <p:cNvSpPr/>
              <p:nvPr/>
            </p:nvSpPr>
            <p:spPr>
              <a:xfrm>
                <a:off x="1181983" y="4261477"/>
                <a:ext cx="1131934" cy="676671"/>
              </a:xfrm>
              <a:prstGeom prst="rect">
                <a:avLst/>
              </a:prstGeom>
              <a:noFill/>
              <a:ln w="12700" cap="flat" cmpd="sng" algn="ctr">
                <a:solidFill>
                  <a:srgbClr val="787978">
                    <a:lumMod val="8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4002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1" name="Rectangle 154"/>
              <p:cNvSpPr/>
              <p:nvPr/>
            </p:nvSpPr>
            <p:spPr>
              <a:xfrm>
                <a:off x="2362473" y="5025302"/>
                <a:ext cx="1131934" cy="675757"/>
              </a:xfrm>
              <a:prstGeom prst="rect">
                <a:avLst/>
              </a:prstGeom>
              <a:noFill/>
              <a:ln w="12700" cap="flat" cmpd="sng" algn="ctr">
                <a:solidFill>
                  <a:srgbClr val="787978">
                    <a:lumMod val="8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4002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2" name="Rectangle 155"/>
              <p:cNvSpPr/>
              <p:nvPr/>
            </p:nvSpPr>
            <p:spPr>
              <a:xfrm>
                <a:off x="3566673" y="5025302"/>
                <a:ext cx="1131934" cy="675757"/>
              </a:xfrm>
              <a:prstGeom prst="rect">
                <a:avLst/>
              </a:prstGeom>
              <a:noFill/>
              <a:ln w="12700" cap="flat" cmpd="sng" algn="ctr">
                <a:solidFill>
                  <a:srgbClr val="787978">
                    <a:lumMod val="8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4002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" name="Rectangle 156"/>
              <p:cNvSpPr/>
              <p:nvPr/>
            </p:nvSpPr>
            <p:spPr>
              <a:xfrm>
                <a:off x="4770871" y="5025302"/>
                <a:ext cx="1131934" cy="675757"/>
              </a:xfrm>
              <a:prstGeom prst="rect">
                <a:avLst/>
              </a:prstGeom>
              <a:noFill/>
              <a:ln w="12700" cap="flat" cmpd="sng" algn="ctr">
                <a:solidFill>
                  <a:srgbClr val="787978">
                    <a:lumMod val="8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4002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" name="Rectangle 158"/>
              <p:cNvSpPr/>
              <p:nvPr/>
            </p:nvSpPr>
            <p:spPr>
              <a:xfrm>
                <a:off x="7181985" y="5025302"/>
                <a:ext cx="1131934" cy="675757"/>
              </a:xfrm>
              <a:prstGeom prst="rect">
                <a:avLst/>
              </a:prstGeom>
              <a:noFill/>
              <a:ln w="12700" cap="flat" cmpd="sng" algn="ctr">
                <a:solidFill>
                  <a:srgbClr val="787978">
                    <a:lumMod val="8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4002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5" name="Rectangle 159"/>
              <p:cNvSpPr/>
              <p:nvPr/>
            </p:nvSpPr>
            <p:spPr>
              <a:xfrm>
                <a:off x="8384436" y="1293567"/>
                <a:ext cx="1131934" cy="675757"/>
              </a:xfrm>
              <a:prstGeom prst="rect">
                <a:avLst/>
              </a:prstGeom>
              <a:noFill/>
              <a:ln w="12700" cap="flat" cmpd="sng" algn="ctr">
                <a:solidFill>
                  <a:srgbClr val="787978">
                    <a:lumMod val="8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4002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" name="Rectangle 160"/>
              <p:cNvSpPr/>
              <p:nvPr/>
            </p:nvSpPr>
            <p:spPr>
              <a:xfrm>
                <a:off x="8384436" y="2029285"/>
                <a:ext cx="1131934" cy="675757"/>
              </a:xfrm>
              <a:prstGeom prst="rect">
                <a:avLst/>
              </a:prstGeom>
              <a:noFill/>
              <a:ln w="12700" cap="flat" cmpd="sng" algn="ctr">
                <a:solidFill>
                  <a:srgbClr val="787978">
                    <a:lumMod val="8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4002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" name="Rectangle 161"/>
              <p:cNvSpPr/>
              <p:nvPr/>
            </p:nvSpPr>
            <p:spPr>
              <a:xfrm>
                <a:off x="9618089" y="2778946"/>
                <a:ext cx="1131934" cy="675757"/>
              </a:xfrm>
              <a:prstGeom prst="rect">
                <a:avLst/>
              </a:prstGeom>
              <a:noFill/>
              <a:ln w="12700" cap="flat" cmpd="sng" algn="ctr">
                <a:solidFill>
                  <a:srgbClr val="787978">
                    <a:lumMod val="8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4002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" name="Rectangle 162"/>
              <p:cNvSpPr/>
              <p:nvPr/>
            </p:nvSpPr>
            <p:spPr>
              <a:xfrm>
                <a:off x="8384436" y="3507586"/>
                <a:ext cx="1131934" cy="675757"/>
              </a:xfrm>
              <a:prstGeom prst="rect">
                <a:avLst/>
              </a:prstGeom>
              <a:noFill/>
              <a:ln w="12700" cap="flat" cmpd="sng" algn="ctr">
                <a:solidFill>
                  <a:srgbClr val="787978">
                    <a:lumMod val="8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4002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" name="Rectangle 163"/>
              <p:cNvSpPr/>
              <p:nvPr/>
            </p:nvSpPr>
            <p:spPr>
              <a:xfrm>
                <a:off x="8384436" y="4262392"/>
                <a:ext cx="1131934" cy="675757"/>
              </a:xfrm>
              <a:prstGeom prst="rect">
                <a:avLst/>
              </a:prstGeom>
              <a:noFill/>
              <a:ln w="12700" cap="flat" cmpd="sng" algn="ctr">
                <a:solidFill>
                  <a:srgbClr val="787978">
                    <a:lumMod val="8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4002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" name="Rectangle 164"/>
              <p:cNvSpPr/>
              <p:nvPr/>
            </p:nvSpPr>
            <p:spPr>
              <a:xfrm>
                <a:off x="8384436" y="5025302"/>
                <a:ext cx="1131934" cy="675757"/>
              </a:xfrm>
              <a:prstGeom prst="rect">
                <a:avLst/>
              </a:prstGeom>
              <a:noFill/>
              <a:ln w="12700" cap="flat" cmpd="sng" algn="ctr">
                <a:solidFill>
                  <a:srgbClr val="787978">
                    <a:lumMod val="8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4002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51" name="图片 183"/>
              <p:cNvPicPr>
                <a:picLocks noChangeAspect="1"/>
              </p:cNvPicPr>
              <p:nvPr/>
            </p:nvPicPr>
            <p:blipFill rotWithShape="1"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839045" y="1564667"/>
                <a:ext cx="1043137" cy="264731"/>
              </a:xfrm>
              <a:prstGeom prst="rect">
                <a:avLst/>
              </a:prstGeom>
            </p:spPr>
          </p:pic>
          <p:sp>
            <p:nvSpPr>
              <p:cNvPr id="52" name="Rectangle 125"/>
              <p:cNvSpPr/>
              <p:nvPr/>
            </p:nvSpPr>
            <p:spPr>
              <a:xfrm>
                <a:off x="2362473" y="2762966"/>
                <a:ext cx="1131934" cy="675757"/>
              </a:xfrm>
              <a:prstGeom prst="rect">
                <a:avLst/>
              </a:prstGeom>
              <a:noFill/>
              <a:ln w="12700" cap="flat" cmpd="sng" algn="ctr">
                <a:solidFill>
                  <a:srgbClr val="787978">
                    <a:lumMod val="8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4002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3" name="矩形 52"/>
              <p:cNvSpPr/>
              <p:nvPr/>
            </p:nvSpPr>
            <p:spPr>
              <a:xfrm>
                <a:off x="2390774" y="954088"/>
                <a:ext cx="2329664" cy="246406"/>
              </a:xfrm>
              <a:prstGeom prst="rect">
                <a:avLst/>
              </a:prstGeom>
              <a:solidFill>
                <a:srgbClr val="00B05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INDUSTRY &amp; MANU.</a:t>
                </a: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4" name="矩形 53"/>
              <p:cNvSpPr/>
              <p:nvPr/>
            </p:nvSpPr>
            <p:spPr>
              <a:xfrm>
                <a:off x="4763745" y="954088"/>
                <a:ext cx="1122751" cy="248935"/>
              </a:xfrm>
              <a:prstGeom prst="rect">
                <a:avLst/>
              </a:prstGeom>
              <a:solidFill>
                <a:srgbClr val="FF0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FINANCE </a:t>
                </a: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5" name="矩形 54"/>
              <p:cNvSpPr/>
              <p:nvPr/>
            </p:nvSpPr>
            <p:spPr>
              <a:xfrm>
                <a:off x="7194596" y="954088"/>
                <a:ext cx="2319659" cy="243766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RETAIL</a:t>
                </a: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pic>
            <p:nvPicPr>
              <p:cNvPr id="56" name="Picture 2"/>
              <p:cNvPicPr>
                <a:picLocks noChangeAspect="1"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80502" y="1386713"/>
                <a:ext cx="996018" cy="4785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7" name="矩形 56"/>
              <p:cNvSpPr/>
              <p:nvPr/>
            </p:nvSpPr>
            <p:spPr>
              <a:xfrm>
                <a:off x="1199898" y="954088"/>
                <a:ext cx="1122751" cy="248935"/>
              </a:xfrm>
              <a:prstGeom prst="rect">
                <a:avLst/>
              </a:prstGeom>
              <a:solidFill>
                <a:srgbClr val="0070C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IT </a:t>
                </a: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pic>
            <p:nvPicPr>
              <p:cNvPr id="58" name="Picture 9"/>
              <p:cNvPicPr>
                <a:picLocks noChangeAspect="1" noChangeArrowheads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17023" y="3708989"/>
                <a:ext cx="920748" cy="375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9" name="Rectangle 159"/>
              <p:cNvSpPr/>
              <p:nvPr/>
            </p:nvSpPr>
            <p:spPr>
              <a:xfrm>
                <a:off x="9615563" y="1293567"/>
                <a:ext cx="1131934" cy="675757"/>
              </a:xfrm>
              <a:prstGeom prst="rect">
                <a:avLst/>
              </a:prstGeom>
              <a:noFill/>
              <a:ln w="12700" cap="flat" cmpd="sng" algn="ctr">
                <a:solidFill>
                  <a:srgbClr val="787978">
                    <a:lumMod val="8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4002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" name="Rectangle 160"/>
              <p:cNvSpPr/>
              <p:nvPr/>
            </p:nvSpPr>
            <p:spPr>
              <a:xfrm>
                <a:off x="9615563" y="2029285"/>
                <a:ext cx="1131934" cy="675757"/>
              </a:xfrm>
              <a:prstGeom prst="rect">
                <a:avLst/>
              </a:prstGeom>
              <a:noFill/>
              <a:ln w="12700" cap="flat" cmpd="sng" algn="ctr">
                <a:solidFill>
                  <a:srgbClr val="787978">
                    <a:lumMod val="8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4002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1" name="Rectangle 162"/>
              <p:cNvSpPr/>
              <p:nvPr/>
            </p:nvSpPr>
            <p:spPr>
              <a:xfrm>
                <a:off x="9615563" y="3507586"/>
                <a:ext cx="1131934" cy="675757"/>
              </a:xfrm>
              <a:prstGeom prst="rect">
                <a:avLst/>
              </a:prstGeom>
              <a:noFill/>
              <a:ln w="12700" cap="flat" cmpd="sng" algn="ctr">
                <a:solidFill>
                  <a:srgbClr val="787978">
                    <a:lumMod val="8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4002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2" name="Rectangle 163"/>
              <p:cNvSpPr/>
              <p:nvPr/>
            </p:nvSpPr>
            <p:spPr>
              <a:xfrm>
                <a:off x="9615563" y="4262392"/>
                <a:ext cx="1131934" cy="675757"/>
              </a:xfrm>
              <a:prstGeom prst="rect">
                <a:avLst/>
              </a:prstGeom>
              <a:noFill/>
              <a:ln w="12700" cap="flat" cmpd="sng" algn="ctr">
                <a:solidFill>
                  <a:srgbClr val="787978">
                    <a:lumMod val="8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4002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3" name="Rectangle 164"/>
              <p:cNvSpPr/>
              <p:nvPr/>
            </p:nvSpPr>
            <p:spPr>
              <a:xfrm>
                <a:off x="9615563" y="5025302"/>
                <a:ext cx="1131934" cy="675757"/>
              </a:xfrm>
              <a:prstGeom prst="rect">
                <a:avLst/>
              </a:prstGeom>
              <a:noFill/>
              <a:ln w="12700" cap="flat" cmpd="sng" algn="ctr">
                <a:solidFill>
                  <a:srgbClr val="787978">
                    <a:lumMod val="8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4002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" name="矩形 63"/>
              <p:cNvSpPr/>
              <p:nvPr/>
            </p:nvSpPr>
            <p:spPr>
              <a:xfrm>
                <a:off x="9632298" y="954088"/>
                <a:ext cx="2338449" cy="235673"/>
              </a:xfrm>
              <a:prstGeom prst="rect">
                <a:avLst/>
              </a:prstGeom>
              <a:solidFill>
                <a:srgbClr val="00B0F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OTHER </a:t>
                </a: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5" name="Rectangle 161"/>
              <p:cNvSpPr/>
              <p:nvPr/>
            </p:nvSpPr>
            <p:spPr>
              <a:xfrm>
                <a:off x="8382322" y="2762730"/>
                <a:ext cx="1131934" cy="675757"/>
              </a:xfrm>
              <a:prstGeom prst="rect">
                <a:avLst/>
              </a:prstGeom>
              <a:noFill/>
              <a:ln w="12700" cap="flat" cmpd="sng" algn="ctr">
                <a:solidFill>
                  <a:srgbClr val="787978">
                    <a:lumMod val="8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4002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66" name="Picture 98"/>
              <p:cNvPicPr/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04619" y="4347655"/>
                <a:ext cx="710681" cy="5488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" name="Picture 2"/>
              <p:cNvPicPr>
                <a:picLocks noChangeAspect="1" noChangeArrowheads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41598" y="1404187"/>
                <a:ext cx="1028910" cy="464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8" name="圖片 67"/>
              <p:cNvPicPr>
                <a:picLocks noChangeAspect="1"/>
              </p:cNvPicPr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34079" y="2072047"/>
                <a:ext cx="605288" cy="605288"/>
              </a:xfrm>
              <a:prstGeom prst="rect">
                <a:avLst/>
              </a:prstGeom>
            </p:spPr>
          </p:pic>
          <p:pic>
            <p:nvPicPr>
              <p:cNvPr id="70" name="Picture 7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77690" y="1441124"/>
                <a:ext cx="981075" cy="390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1" name="Rectangle 161"/>
              <p:cNvSpPr/>
              <p:nvPr/>
            </p:nvSpPr>
            <p:spPr>
              <a:xfrm>
                <a:off x="5970068" y="2778031"/>
                <a:ext cx="1131934" cy="675757"/>
              </a:xfrm>
              <a:prstGeom prst="rect">
                <a:avLst/>
              </a:prstGeom>
              <a:noFill/>
              <a:ln w="12700" cap="flat" cmpd="sng" algn="ctr">
                <a:solidFill>
                  <a:srgbClr val="787978">
                    <a:lumMod val="8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4002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2" name="Rectangle 159"/>
              <p:cNvSpPr/>
              <p:nvPr/>
            </p:nvSpPr>
            <p:spPr>
              <a:xfrm>
                <a:off x="5967542" y="1292652"/>
                <a:ext cx="1131934" cy="675757"/>
              </a:xfrm>
              <a:prstGeom prst="rect">
                <a:avLst/>
              </a:prstGeom>
              <a:noFill/>
              <a:ln w="12700" cap="flat" cmpd="sng" algn="ctr">
                <a:solidFill>
                  <a:srgbClr val="787978">
                    <a:lumMod val="8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4002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3" name="Rectangle 160"/>
              <p:cNvSpPr/>
              <p:nvPr/>
            </p:nvSpPr>
            <p:spPr>
              <a:xfrm>
                <a:off x="5967542" y="2028370"/>
                <a:ext cx="1131934" cy="675757"/>
              </a:xfrm>
              <a:prstGeom prst="rect">
                <a:avLst/>
              </a:prstGeom>
              <a:noFill/>
              <a:ln w="12700" cap="flat" cmpd="sng" algn="ctr">
                <a:solidFill>
                  <a:srgbClr val="787978">
                    <a:lumMod val="8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4002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4" name="Rectangle 162"/>
              <p:cNvSpPr/>
              <p:nvPr/>
            </p:nvSpPr>
            <p:spPr>
              <a:xfrm>
                <a:off x="5967542" y="3506671"/>
                <a:ext cx="1131934" cy="675757"/>
              </a:xfrm>
              <a:prstGeom prst="rect">
                <a:avLst/>
              </a:prstGeom>
              <a:noFill/>
              <a:ln w="12700" cap="flat" cmpd="sng" algn="ctr">
                <a:solidFill>
                  <a:srgbClr val="787978">
                    <a:lumMod val="8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4002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" name="Rectangle 163"/>
              <p:cNvSpPr/>
              <p:nvPr/>
            </p:nvSpPr>
            <p:spPr>
              <a:xfrm>
                <a:off x="5967542" y="4261477"/>
                <a:ext cx="1131934" cy="675757"/>
              </a:xfrm>
              <a:prstGeom prst="rect">
                <a:avLst/>
              </a:prstGeom>
              <a:noFill/>
              <a:ln w="12700" cap="flat" cmpd="sng" algn="ctr">
                <a:solidFill>
                  <a:srgbClr val="787978">
                    <a:lumMod val="8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4002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6" name="Rectangle 164"/>
              <p:cNvSpPr/>
              <p:nvPr/>
            </p:nvSpPr>
            <p:spPr>
              <a:xfrm>
                <a:off x="5967542" y="5024387"/>
                <a:ext cx="1131934" cy="675757"/>
              </a:xfrm>
              <a:prstGeom prst="rect">
                <a:avLst/>
              </a:prstGeom>
              <a:noFill/>
              <a:ln w="12700" cap="flat" cmpd="sng" algn="ctr">
                <a:solidFill>
                  <a:srgbClr val="787978">
                    <a:lumMod val="8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4002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7" name="矩形 76"/>
              <p:cNvSpPr/>
              <p:nvPr/>
            </p:nvSpPr>
            <p:spPr>
              <a:xfrm>
                <a:off x="5984277" y="953173"/>
                <a:ext cx="1122751" cy="248935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Pharma </a:t>
                </a: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pic>
            <p:nvPicPr>
              <p:cNvPr id="78" name="Picture 9"/>
              <p:cNvPicPr>
                <a:picLocks noChangeAspect="1" noChangeArrowheads="1"/>
              </p:cNvPicPr>
              <p:nvPr/>
            </p:nvPicPr>
            <p:blipFill>
              <a:blip r:embed="rId1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90774" y="3616489"/>
                <a:ext cx="1067991" cy="4686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9" name="Picture 10"/>
              <p:cNvPicPr>
                <a:picLocks noChangeAspect="1" noChangeArrowheads="1"/>
              </p:cNvPicPr>
              <p:nvPr/>
            </p:nvPicPr>
            <p:blipFill>
              <a:blip r:embed="rId1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0029" y="4316422"/>
                <a:ext cx="978171" cy="6068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0" name="Picture 11"/>
              <p:cNvPicPr>
                <a:picLocks noChangeAspect="1" noChangeArrowheads="1"/>
              </p:cNvPicPr>
              <p:nvPr/>
            </p:nvPicPr>
            <p:blipFill>
              <a:blip r:embed="rId1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56633" y="2199861"/>
                <a:ext cx="959667" cy="3658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1" name="圖片 80"/>
              <p:cNvPicPr>
                <a:picLocks noChangeAspect="1"/>
              </p:cNvPicPr>
              <p:nvPr/>
            </p:nvPicPr>
            <p:blipFill>
              <a:blip r:embed="rId1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837486" y="1339834"/>
                <a:ext cx="712373" cy="610200"/>
              </a:xfrm>
              <a:prstGeom prst="rect">
                <a:avLst/>
              </a:prstGeom>
            </p:spPr>
          </p:pic>
          <p:pic>
            <p:nvPicPr>
              <p:cNvPr id="82" name="圖片 81"/>
              <p:cNvPicPr>
                <a:picLocks noChangeAspect="1"/>
              </p:cNvPicPr>
              <p:nvPr/>
            </p:nvPicPr>
            <p:blipFill>
              <a:blip r:embed="rId1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731613" y="2815570"/>
                <a:ext cx="924120" cy="600678"/>
              </a:xfrm>
              <a:prstGeom prst="rect">
                <a:avLst/>
              </a:prstGeom>
            </p:spPr>
          </p:pic>
          <p:pic>
            <p:nvPicPr>
              <p:cNvPr id="83" name="Picture 14"/>
              <p:cNvPicPr>
                <a:picLocks noChangeAspect="1" noChangeArrowheads="1"/>
              </p:cNvPicPr>
              <p:nvPr/>
            </p:nvPicPr>
            <p:blipFill>
              <a:blip r:embed="rId2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93513" y="5133106"/>
                <a:ext cx="934861" cy="4580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4" name="Picture 15"/>
              <p:cNvPicPr>
                <a:picLocks noChangeAspect="1" noChangeArrowheads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93860" y="1424015"/>
                <a:ext cx="1066800" cy="495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5" name="Picture 16"/>
              <p:cNvPicPr>
                <a:picLocks noChangeAspect="1" noChangeArrowheads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1332" y="2212994"/>
                <a:ext cx="1057275" cy="352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6" name="Picture 18" descr="https://scontent.ftpe8-3.fna.fbcdn.net/v/t1.0-1/p320x320/10298891_551933061592370_5506245918341354893_n.jpg?oh=be842e35d794c67eee9621077b669dcf&amp;oe=5B42C558"/>
              <p:cNvPicPr>
                <a:picLocks noChangeAspect="1" noChangeArrowheads="1"/>
              </p:cNvPicPr>
              <p:nvPr/>
            </p:nvPicPr>
            <p:blipFill>
              <a:blip r:embed="rId2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26702" y="1318052"/>
                <a:ext cx="647402" cy="6474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" name="Picture 30"/>
              <p:cNvPicPr>
                <a:picLocks noChangeAspect="1" noChangeArrowheads="1"/>
              </p:cNvPicPr>
              <p:nvPr/>
            </p:nvPicPr>
            <p:blipFill>
              <a:blip r:embed="rId2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02128" y="3546319"/>
                <a:ext cx="1020972" cy="5985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9" name="Picture 31"/>
              <p:cNvPicPr>
                <a:picLocks noChangeAspect="1" noChangeArrowheads="1"/>
              </p:cNvPicPr>
              <p:nvPr/>
            </p:nvPicPr>
            <p:blipFill rotWithShape="1">
              <a:blip r:embed="rId2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7951"/>
              <a:stretch/>
            </p:blipFill>
            <p:spPr bwMode="auto">
              <a:xfrm>
                <a:off x="6158505" y="2818497"/>
                <a:ext cx="683879" cy="619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" name="Picture 41"/>
              <p:cNvPicPr>
                <a:picLocks noChangeAspect="1" noChangeArrowheads="1"/>
              </p:cNvPicPr>
              <p:nvPr/>
            </p:nvPicPr>
            <p:blipFill>
              <a:blip r:embed="rId2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18066" y="4488399"/>
                <a:ext cx="990600" cy="2448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4" name="Rectangle 153"/>
              <p:cNvSpPr/>
              <p:nvPr/>
            </p:nvSpPr>
            <p:spPr>
              <a:xfrm>
                <a:off x="1181983" y="5025302"/>
                <a:ext cx="1131934" cy="669485"/>
              </a:xfrm>
              <a:prstGeom prst="rect">
                <a:avLst/>
              </a:prstGeom>
              <a:noFill/>
              <a:ln w="12700" cap="flat" cmpd="sng" algn="ctr">
                <a:solidFill>
                  <a:srgbClr val="787978">
                    <a:lumMod val="8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4002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pic>
          <p:nvPicPr>
            <p:cNvPr id="96" name="圖片 95"/>
            <p:cNvPicPr>
              <a:picLocks noChangeAspect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2589" y="3614296"/>
              <a:ext cx="972680" cy="364090"/>
            </a:xfrm>
            <a:prstGeom prst="rect">
              <a:avLst/>
            </a:prstGeom>
          </p:spPr>
        </p:pic>
        <p:pic>
          <p:nvPicPr>
            <p:cNvPr id="97" name="圖片 96"/>
            <p:cNvPicPr>
              <a:picLocks noChangeAspect="1"/>
            </p:cNvPicPr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0892" y="2776586"/>
              <a:ext cx="771429" cy="540000"/>
            </a:xfrm>
            <a:prstGeom prst="rect">
              <a:avLst/>
            </a:prstGeom>
          </p:spPr>
        </p:pic>
        <p:pic>
          <p:nvPicPr>
            <p:cNvPr id="99" name="圖片 98"/>
            <p:cNvPicPr>
              <a:picLocks noChangeAspect="1"/>
            </p:cNvPicPr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47987" y="2882766"/>
              <a:ext cx="974540" cy="437549"/>
            </a:xfrm>
            <a:prstGeom prst="rect">
              <a:avLst/>
            </a:prstGeom>
          </p:spPr>
        </p:pic>
        <p:pic>
          <p:nvPicPr>
            <p:cNvPr id="100" name="圖片 99"/>
            <p:cNvPicPr>
              <a:picLocks noChangeAspect="1"/>
            </p:cNvPicPr>
            <p:nvPr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57691" y="4999086"/>
              <a:ext cx="612979" cy="604465"/>
            </a:xfrm>
            <a:prstGeom prst="rect">
              <a:avLst/>
            </a:prstGeom>
          </p:spPr>
        </p:pic>
        <p:pic>
          <p:nvPicPr>
            <p:cNvPr id="102" name="圖片 101"/>
            <p:cNvPicPr>
              <a:picLocks noChangeAspect="1"/>
            </p:cNvPicPr>
            <p:nvPr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41990" y="3586791"/>
              <a:ext cx="979541" cy="494105"/>
            </a:xfrm>
            <a:prstGeom prst="rect">
              <a:avLst/>
            </a:prstGeom>
          </p:spPr>
        </p:pic>
        <p:pic>
          <p:nvPicPr>
            <p:cNvPr id="103" name="圖片 102"/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1529825" y="3553318"/>
              <a:ext cx="800622" cy="439472"/>
            </a:xfrm>
            <a:prstGeom prst="rect">
              <a:avLst/>
            </a:prstGeom>
          </p:spPr>
        </p:pic>
        <p:pic>
          <p:nvPicPr>
            <p:cNvPr id="104" name="圖片 103"/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5032249" y="2088677"/>
              <a:ext cx="967754" cy="522899"/>
            </a:xfrm>
            <a:prstGeom prst="rect">
              <a:avLst/>
            </a:prstGeom>
          </p:spPr>
        </p:pic>
        <p:pic>
          <p:nvPicPr>
            <p:cNvPr id="105" name="圖片 104"/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6280503" y="4257566"/>
              <a:ext cx="928717" cy="573877"/>
            </a:xfrm>
            <a:prstGeom prst="rect">
              <a:avLst/>
            </a:prstGeom>
          </p:spPr>
        </p:pic>
        <p:pic>
          <p:nvPicPr>
            <p:cNvPr id="108" name="圖片 107"/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4050335" y="5013486"/>
              <a:ext cx="564148" cy="575661"/>
            </a:xfrm>
            <a:prstGeom prst="rect">
              <a:avLst/>
            </a:prstGeom>
          </p:spPr>
        </p:pic>
        <p:pic>
          <p:nvPicPr>
            <p:cNvPr id="109" name="圖片 108"/>
            <p:cNvPicPr>
              <a:picLocks noChangeAspect="1"/>
            </p:cNvPicPr>
            <p:nvPr/>
          </p:nvPicPr>
          <p:blipFill rotWithShape="1">
            <a:blip r:embed="rId36"/>
            <a:srcRect t="28971" b="25518"/>
            <a:stretch/>
          </p:blipFill>
          <p:spPr>
            <a:xfrm>
              <a:off x="7465051" y="4350273"/>
              <a:ext cx="949218" cy="432000"/>
            </a:xfrm>
            <a:prstGeom prst="rect">
              <a:avLst/>
            </a:prstGeom>
          </p:spPr>
        </p:pic>
        <p:pic>
          <p:nvPicPr>
            <p:cNvPr id="110" name="圖片 109"/>
            <p:cNvPicPr>
              <a:picLocks noChangeAspect="1"/>
            </p:cNvPicPr>
            <p:nvPr/>
          </p:nvPicPr>
          <p:blipFill>
            <a:blip r:embed="rId3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85503" y="4277152"/>
              <a:ext cx="662363" cy="569632"/>
            </a:xfrm>
            <a:prstGeom prst="rect">
              <a:avLst/>
            </a:prstGeom>
          </p:spPr>
        </p:pic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41500" y="2849323"/>
              <a:ext cx="981818" cy="432000"/>
            </a:xfrm>
            <a:prstGeom prst="rect">
              <a:avLst/>
            </a:prstGeom>
          </p:spPr>
        </p:pic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03949" y="2822438"/>
              <a:ext cx="985909" cy="540000"/>
            </a:xfrm>
            <a:prstGeom prst="rect">
              <a:avLst/>
            </a:prstGeom>
          </p:spPr>
        </p:pic>
        <p:pic>
          <p:nvPicPr>
            <p:cNvPr id="117" name="圖片 116"/>
            <p:cNvPicPr>
              <a:picLocks noChangeAspect="1"/>
            </p:cNvPicPr>
            <p:nvPr/>
          </p:nvPicPr>
          <p:blipFill>
            <a:blip r:embed="rId4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12124" y="4409172"/>
              <a:ext cx="1027898" cy="305592"/>
            </a:xfrm>
            <a:prstGeom prst="rect">
              <a:avLst/>
            </a:prstGeom>
          </p:spPr>
        </p:pic>
        <p:pic>
          <p:nvPicPr>
            <p:cNvPr id="119" name="圖片 118" descr="File:Branding lenovo-logo lenovologoposred low res.png - 維基百科，自由的百科全書"/>
            <p:cNvPicPr>
              <a:picLocks noChangeAspect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924" y="5197711"/>
              <a:ext cx="864678" cy="2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圖片 119"/>
            <p:cNvPicPr>
              <a:picLocks noChangeAspect="1"/>
            </p:cNvPicPr>
            <p:nvPr/>
          </p:nvPicPr>
          <p:blipFill>
            <a:blip r:embed="rId4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00139" y="3680221"/>
              <a:ext cx="1075590" cy="283389"/>
            </a:xfrm>
            <a:prstGeom prst="rect">
              <a:avLst/>
            </a:prstGeom>
          </p:spPr>
        </p:pic>
        <p:pic>
          <p:nvPicPr>
            <p:cNvPr id="113" name="圖片 112"/>
            <p:cNvPicPr>
              <a:picLocks noChangeAspect="1"/>
            </p:cNvPicPr>
            <p:nvPr/>
          </p:nvPicPr>
          <p:blipFill>
            <a:blip r:embed="rId4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74654" y="5938930"/>
              <a:ext cx="952500" cy="319818"/>
            </a:xfrm>
            <a:prstGeom prst="rect">
              <a:avLst/>
            </a:prstGeom>
          </p:spPr>
        </p:pic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44"/>
            <a:stretch>
              <a:fillRect/>
            </a:stretch>
          </p:blipFill>
          <p:spPr>
            <a:xfrm>
              <a:off x="3864038" y="5888574"/>
              <a:ext cx="903268" cy="399920"/>
            </a:xfrm>
            <a:prstGeom prst="rect">
              <a:avLst/>
            </a:prstGeom>
          </p:spPr>
        </p:pic>
        <p:pic>
          <p:nvPicPr>
            <p:cNvPr id="114" name="圖片 113"/>
            <p:cNvPicPr>
              <a:picLocks noChangeAspect="1"/>
            </p:cNvPicPr>
            <p:nvPr/>
          </p:nvPicPr>
          <p:blipFill>
            <a:blip r:embed="rId45"/>
            <a:stretch>
              <a:fillRect/>
            </a:stretch>
          </p:blipFill>
          <p:spPr>
            <a:xfrm>
              <a:off x="7679902" y="5094737"/>
              <a:ext cx="614337" cy="475844"/>
            </a:xfrm>
            <a:prstGeom prst="rect">
              <a:avLst/>
            </a:prstGeom>
          </p:spPr>
        </p:pic>
        <p:pic>
          <p:nvPicPr>
            <p:cNvPr id="118" name="圖片 117"/>
            <p:cNvPicPr>
              <a:picLocks noChangeAspect="1"/>
            </p:cNvPicPr>
            <p:nvPr/>
          </p:nvPicPr>
          <p:blipFill>
            <a:blip r:embed="rId46"/>
            <a:stretch>
              <a:fillRect/>
            </a:stretch>
          </p:blipFill>
          <p:spPr>
            <a:xfrm>
              <a:off x="7557739" y="5840888"/>
              <a:ext cx="831097" cy="481832"/>
            </a:xfrm>
            <a:prstGeom prst="rect">
              <a:avLst/>
            </a:prstGeom>
          </p:spPr>
        </p:pic>
        <p:pic>
          <p:nvPicPr>
            <p:cNvPr id="121" name="圖片 120"/>
            <p:cNvPicPr>
              <a:picLocks noChangeAspect="1"/>
            </p:cNvPicPr>
            <p:nvPr/>
          </p:nvPicPr>
          <p:blipFill>
            <a:blip r:embed="rId47"/>
            <a:stretch>
              <a:fillRect/>
            </a:stretch>
          </p:blipFill>
          <p:spPr>
            <a:xfrm>
              <a:off x="9875774" y="5215978"/>
              <a:ext cx="1111389" cy="296730"/>
            </a:xfrm>
            <a:prstGeom prst="rect">
              <a:avLst/>
            </a:prstGeom>
          </p:spPr>
        </p:pic>
        <p:pic>
          <p:nvPicPr>
            <p:cNvPr id="122" name="圖片 121"/>
            <p:cNvPicPr>
              <a:picLocks noChangeAspect="1"/>
            </p:cNvPicPr>
            <p:nvPr/>
          </p:nvPicPr>
          <p:blipFill>
            <a:blip r:embed="rId48"/>
            <a:stretch>
              <a:fillRect/>
            </a:stretch>
          </p:blipFill>
          <p:spPr>
            <a:xfrm>
              <a:off x="9873879" y="2207536"/>
              <a:ext cx="1104462" cy="363745"/>
            </a:xfrm>
            <a:prstGeom prst="rect">
              <a:avLst/>
            </a:prstGeom>
          </p:spPr>
        </p:pic>
        <p:pic>
          <p:nvPicPr>
            <p:cNvPr id="123" name="圖片 122"/>
            <p:cNvPicPr>
              <a:picLocks noChangeAspect="1"/>
            </p:cNvPicPr>
            <p:nvPr/>
          </p:nvPicPr>
          <p:blipFill>
            <a:blip r:embed="rId49"/>
            <a:stretch>
              <a:fillRect/>
            </a:stretch>
          </p:blipFill>
          <p:spPr>
            <a:xfrm>
              <a:off x="9888582" y="6010849"/>
              <a:ext cx="1080000" cy="219225"/>
            </a:xfrm>
            <a:prstGeom prst="rect">
              <a:avLst/>
            </a:prstGeom>
          </p:spPr>
        </p:pic>
        <p:pic>
          <p:nvPicPr>
            <p:cNvPr id="124" name="圖片 123"/>
            <p:cNvPicPr>
              <a:picLocks noChangeAspect="1"/>
            </p:cNvPicPr>
            <p:nvPr/>
          </p:nvPicPr>
          <p:blipFill>
            <a:blip r:embed="rId50"/>
            <a:stretch>
              <a:fillRect/>
            </a:stretch>
          </p:blipFill>
          <p:spPr>
            <a:xfrm>
              <a:off x="9985998" y="3550724"/>
              <a:ext cx="874892" cy="625570"/>
            </a:xfrm>
            <a:prstGeom prst="rect">
              <a:avLst/>
            </a:prstGeom>
          </p:spPr>
        </p:pic>
        <p:pic>
          <p:nvPicPr>
            <p:cNvPr id="125" name="圖片 124"/>
            <p:cNvPicPr>
              <a:picLocks noChangeAspect="1"/>
            </p:cNvPicPr>
            <p:nvPr/>
          </p:nvPicPr>
          <p:blipFill rotWithShape="1">
            <a:blip r:embed="rId51"/>
            <a:srcRect l="3539" t="11728" r="3922" b="3387"/>
            <a:stretch/>
          </p:blipFill>
          <p:spPr>
            <a:xfrm>
              <a:off x="9888582" y="4491082"/>
              <a:ext cx="1095375" cy="238125"/>
            </a:xfrm>
            <a:prstGeom prst="rect">
              <a:avLst/>
            </a:prstGeom>
          </p:spPr>
        </p:pic>
        <p:pic>
          <p:nvPicPr>
            <p:cNvPr id="126" name="圖片 125"/>
            <p:cNvPicPr>
              <a:picLocks noChangeAspect="1"/>
            </p:cNvPicPr>
            <p:nvPr/>
          </p:nvPicPr>
          <p:blipFill rotWithShape="1">
            <a:blip r:embed="rId52"/>
            <a:srcRect l="4521" t="2596" r="3884" b="138"/>
            <a:stretch/>
          </p:blipFill>
          <p:spPr>
            <a:xfrm>
              <a:off x="9888582" y="2986132"/>
              <a:ext cx="1095375" cy="286809"/>
            </a:xfrm>
            <a:prstGeom prst="rect">
              <a:avLst/>
            </a:prstGeom>
          </p:spPr>
        </p:pic>
        <p:sp>
          <p:nvSpPr>
            <p:cNvPr id="127" name="Rectangle 161"/>
            <p:cNvSpPr/>
            <p:nvPr/>
          </p:nvSpPr>
          <p:spPr>
            <a:xfrm>
              <a:off x="9835551" y="3496918"/>
              <a:ext cx="1131934" cy="675757"/>
            </a:xfrm>
            <a:prstGeom prst="rect">
              <a:avLst/>
            </a:prstGeom>
            <a:noFill/>
            <a:ln w="12700" cap="flat" cmpd="sng" algn="ctr">
              <a:solidFill>
                <a:srgbClr val="787978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E4002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Rectangle 159"/>
            <p:cNvSpPr/>
            <p:nvPr/>
          </p:nvSpPr>
          <p:spPr>
            <a:xfrm>
              <a:off x="9833025" y="2011539"/>
              <a:ext cx="1131934" cy="675757"/>
            </a:xfrm>
            <a:prstGeom prst="rect">
              <a:avLst/>
            </a:prstGeom>
            <a:noFill/>
            <a:ln w="12700" cap="flat" cmpd="sng" algn="ctr">
              <a:solidFill>
                <a:srgbClr val="787978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E4002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Rectangle 160"/>
            <p:cNvSpPr/>
            <p:nvPr/>
          </p:nvSpPr>
          <p:spPr>
            <a:xfrm>
              <a:off x="9833025" y="2747257"/>
              <a:ext cx="1131934" cy="675757"/>
            </a:xfrm>
            <a:prstGeom prst="rect">
              <a:avLst/>
            </a:prstGeom>
            <a:noFill/>
            <a:ln w="12700" cap="flat" cmpd="sng" algn="ctr">
              <a:solidFill>
                <a:srgbClr val="787978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E4002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Rectangle 162"/>
            <p:cNvSpPr/>
            <p:nvPr/>
          </p:nvSpPr>
          <p:spPr>
            <a:xfrm>
              <a:off x="9833025" y="4225558"/>
              <a:ext cx="1131934" cy="675757"/>
            </a:xfrm>
            <a:prstGeom prst="rect">
              <a:avLst/>
            </a:prstGeom>
            <a:noFill/>
            <a:ln w="12700" cap="flat" cmpd="sng" algn="ctr">
              <a:solidFill>
                <a:srgbClr val="787978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E4002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Rectangle 163"/>
            <p:cNvSpPr/>
            <p:nvPr/>
          </p:nvSpPr>
          <p:spPr>
            <a:xfrm>
              <a:off x="9833025" y="4980364"/>
              <a:ext cx="1131934" cy="675757"/>
            </a:xfrm>
            <a:prstGeom prst="rect">
              <a:avLst/>
            </a:prstGeom>
            <a:noFill/>
            <a:ln w="12700" cap="flat" cmpd="sng" algn="ctr">
              <a:solidFill>
                <a:srgbClr val="787978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E4002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Rectangle 164"/>
            <p:cNvSpPr/>
            <p:nvPr/>
          </p:nvSpPr>
          <p:spPr>
            <a:xfrm>
              <a:off x="9833025" y="5743274"/>
              <a:ext cx="1131934" cy="675757"/>
            </a:xfrm>
            <a:prstGeom prst="rect">
              <a:avLst/>
            </a:prstGeom>
            <a:noFill/>
            <a:ln w="12700" cap="flat" cmpd="sng" algn="ctr">
              <a:solidFill>
                <a:srgbClr val="787978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E4002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53"/>
            <a:stretch>
              <a:fillRect/>
            </a:stretch>
          </p:blipFill>
          <p:spPr>
            <a:xfrm>
              <a:off x="7614080" y="2821731"/>
              <a:ext cx="673236" cy="583755"/>
            </a:xfrm>
            <a:prstGeom prst="rect">
              <a:avLst/>
            </a:prstGeom>
          </p:spPr>
        </p:pic>
        <p:pic>
          <p:nvPicPr>
            <p:cNvPr id="69" name="圖片 68"/>
            <p:cNvPicPr>
              <a:picLocks noChangeAspect="1"/>
            </p:cNvPicPr>
            <p:nvPr/>
          </p:nvPicPr>
          <p:blipFill>
            <a:blip r:embed="rId54"/>
            <a:stretch>
              <a:fillRect/>
            </a:stretch>
          </p:blipFill>
          <p:spPr>
            <a:xfrm>
              <a:off x="1478923" y="5867175"/>
              <a:ext cx="921267" cy="463327"/>
            </a:xfrm>
            <a:prstGeom prst="rect">
              <a:avLst/>
            </a:prstGeom>
          </p:spPr>
        </p:pic>
        <p:pic>
          <p:nvPicPr>
            <p:cNvPr id="87" name="圖片 86"/>
            <p:cNvPicPr>
              <a:picLocks noChangeAspect="1"/>
            </p:cNvPicPr>
            <p:nvPr/>
          </p:nvPicPr>
          <p:blipFill>
            <a:blip r:embed="rId55"/>
            <a:stretch>
              <a:fillRect/>
            </a:stretch>
          </p:blipFill>
          <p:spPr>
            <a:xfrm>
              <a:off x="2707561" y="5877009"/>
              <a:ext cx="907072" cy="401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713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室外, 天空, 側畫像, 日落 的圖片&#10;&#10;自動產生的描述">
            <a:extLst>
              <a:ext uri="{FF2B5EF4-FFF2-40B4-BE49-F238E27FC236}">
                <a16:creationId xmlns:a16="http://schemas.microsoft.com/office/drawing/2014/main" id="{F6DB2778-0D80-4CE7-A3C2-9995F572B3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26" r="26016" b="17853"/>
          <a:stretch/>
        </p:blipFill>
        <p:spPr>
          <a:xfrm>
            <a:off x="0" y="-10218"/>
            <a:ext cx="12190498" cy="3986133"/>
          </a:xfrm>
          <a:prstGeom prst="rect">
            <a:avLst/>
          </a:prstGeom>
        </p:spPr>
      </p:pic>
      <p:pic>
        <p:nvPicPr>
          <p:cNvPr id="47" name="圖形 46">
            <a:extLst>
              <a:ext uri="{FF2B5EF4-FFF2-40B4-BE49-F238E27FC236}">
                <a16:creationId xmlns:a16="http://schemas.microsoft.com/office/drawing/2014/main" id="{EBC00F6F-10A5-4F2C-A1EB-B4D887E220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731931" y="4359036"/>
            <a:ext cx="2368075" cy="1866249"/>
          </a:xfrm>
          <a:prstGeom prst="rect">
            <a:avLst/>
          </a:prstGeom>
        </p:spPr>
      </p:pic>
      <p:sp>
        <p:nvSpPr>
          <p:cNvPr id="73" name="文字方塊 72">
            <a:extLst>
              <a:ext uri="{FF2B5EF4-FFF2-40B4-BE49-F238E27FC236}">
                <a16:creationId xmlns:a16="http://schemas.microsoft.com/office/drawing/2014/main" id="{2D7B128C-9498-437A-B171-DFD28344AA31}"/>
              </a:ext>
            </a:extLst>
          </p:cNvPr>
          <p:cNvSpPr txBox="1"/>
          <p:nvPr/>
        </p:nvSpPr>
        <p:spPr>
          <a:xfrm>
            <a:off x="5711420" y="5206096"/>
            <a:ext cx="138195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zh-TW" sz="1500" kern="100" dirty="0">
              <a:solidFill>
                <a:srgbClr val="0099FF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68" name="文字方塊 67">
            <a:extLst>
              <a:ext uri="{FF2B5EF4-FFF2-40B4-BE49-F238E27FC236}">
                <a16:creationId xmlns:a16="http://schemas.microsoft.com/office/drawing/2014/main" id="{1FB6E7AF-816F-4ACE-B96F-1B14EECB1C4F}"/>
              </a:ext>
            </a:extLst>
          </p:cNvPr>
          <p:cNvSpPr txBox="1"/>
          <p:nvPr/>
        </p:nvSpPr>
        <p:spPr>
          <a:xfrm>
            <a:off x="3559846" y="5346677"/>
            <a:ext cx="1894024" cy="342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zh-TW" sz="1500" kern="100" dirty="0">
              <a:solidFill>
                <a:srgbClr val="0099FF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grpSp>
        <p:nvGrpSpPr>
          <p:cNvPr id="74" name="群組 73">
            <a:extLst>
              <a:ext uri="{FF2B5EF4-FFF2-40B4-BE49-F238E27FC236}">
                <a16:creationId xmlns:a16="http://schemas.microsoft.com/office/drawing/2014/main" id="{5F3D06B9-3336-4753-BF32-1DB5C5FA4D37}"/>
              </a:ext>
            </a:extLst>
          </p:cNvPr>
          <p:cNvGrpSpPr/>
          <p:nvPr/>
        </p:nvGrpSpPr>
        <p:grpSpPr>
          <a:xfrm>
            <a:off x="1207842" y="857675"/>
            <a:ext cx="566230" cy="778919"/>
            <a:chOff x="1899249" y="1086258"/>
            <a:chExt cx="566230" cy="778919"/>
          </a:xfrm>
        </p:grpSpPr>
        <p:sp>
          <p:nvSpPr>
            <p:cNvPr id="75" name="橢圓 74">
              <a:extLst>
                <a:ext uri="{FF2B5EF4-FFF2-40B4-BE49-F238E27FC236}">
                  <a16:creationId xmlns:a16="http://schemas.microsoft.com/office/drawing/2014/main" id="{AA45292E-EF5E-493B-BEA8-99AB9956301C}"/>
                </a:ext>
              </a:extLst>
            </p:cNvPr>
            <p:cNvSpPr/>
            <p:nvPr/>
          </p:nvSpPr>
          <p:spPr>
            <a:xfrm>
              <a:off x="2261601" y="1784203"/>
              <a:ext cx="80974" cy="80974"/>
            </a:xfrm>
            <a:prstGeom prst="ellipse">
              <a:avLst/>
            </a:prstGeom>
            <a:solidFill>
              <a:srgbClr val="00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solidFill>
                  <a:srgbClr val="4472C4"/>
                </a:solidFill>
                <a:highlight>
                  <a:srgbClr val="4472C4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29" name="直線接點 28">
              <a:extLst>
                <a:ext uri="{FF2B5EF4-FFF2-40B4-BE49-F238E27FC236}">
                  <a16:creationId xmlns:a16="http://schemas.microsoft.com/office/drawing/2014/main" id="{28393320-0C77-4CA3-BA1D-0750272BF071}"/>
                </a:ext>
              </a:extLst>
            </p:cNvPr>
            <p:cNvCxnSpPr>
              <a:cxnSpLocks/>
            </p:cNvCxnSpPr>
            <p:nvPr/>
          </p:nvCxnSpPr>
          <p:spPr>
            <a:xfrm>
              <a:off x="2162381" y="1265977"/>
              <a:ext cx="0" cy="55874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矩形 122">
              <a:extLst>
                <a:ext uri="{FF2B5EF4-FFF2-40B4-BE49-F238E27FC236}">
                  <a16:creationId xmlns:a16="http://schemas.microsoft.com/office/drawing/2014/main" id="{C47798B7-E8D1-44C4-AD33-729A1B3190D4}"/>
                </a:ext>
              </a:extLst>
            </p:cNvPr>
            <p:cNvSpPr/>
            <p:nvPr/>
          </p:nvSpPr>
          <p:spPr>
            <a:xfrm>
              <a:off x="1899249" y="1086258"/>
              <a:ext cx="566230" cy="210161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000" dirty="0">
                  <a:solidFill>
                    <a:schemeClr val="bg1"/>
                  </a:solidFill>
                </a:rPr>
                <a:t>大同區</a:t>
              </a:r>
            </a:p>
          </p:txBody>
        </p:sp>
      </p:grpSp>
      <p:grpSp>
        <p:nvGrpSpPr>
          <p:cNvPr id="81" name="群組 80">
            <a:extLst>
              <a:ext uri="{FF2B5EF4-FFF2-40B4-BE49-F238E27FC236}">
                <a16:creationId xmlns:a16="http://schemas.microsoft.com/office/drawing/2014/main" id="{A3EEC6FE-FF3B-47FA-98DD-E226B00B12F5}"/>
              </a:ext>
            </a:extLst>
          </p:cNvPr>
          <p:cNvGrpSpPr/>
          <p:nvPr/>
        </p:nvGrpSpPr>
        <p:grpSpPr>
          <a:xfrm>
            <a:off x="299935" y="2978768"/>
            <a:ext cx="566230" cy="611960"/>
            <a:chOff x="342704" y="3131813"/>
            <a:chExt cx="566230" cy="611960"/>
          </a:xfrm>
        </p:grpSpPr>
        <p:sp>
          <p:nvSpPr>
            <p:cNvPr id="98" name="橢圓 97">
              <a:extLst>
                <a:ext uri="{FF2B5EF4-FFF2-40B4-BE49-F238E27FC236}">
                  <a16:creationId xmlns:a16="http://schemas.microsoft.com/office/drawing/2014/main" id="{5CF8310B-1096-451E-A4B2-F4C7E8CF30A3}"/>
                </a:ext>
              </a:extLst>
            </p:cNvPr>
            <p:cNvSpPr/>
            <p:nvPr/>
          </p:nvSpPr>
          <p:spPr>
            <a:xfrm>
              <a:off x="486705" y="3662799"/>
              <a:ext cx="80974" cy="80974"/>
            </a:xfrm>
            <a:prstGeom prst="ellipse">
              <a:avLst/>
            </a:prstGeom>
            <a:solidFill>
              <a:srgbClr val="00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38" name="直線接點 37">
              <a:extLst>
                <a:ext uri="{FF2B5EF4-FFF2-40B4-BE49-F238E27FC236}">
                  <a16:creationId xmlns:a16="http://schemas.microsoft.com/office/drawing/2014/main" id="{5F477D15-4255-4EA8-B3FF-4BD09D62CDA5}"/>
                </a:ext>
              </a:extLst>
            </p:cNvPr>
            <p:cNvCxnSpPr>
              <a:cxnSpLocks/>
            </p:cNvCxnSpPr>
            <p:nvPr/>
          </p:nvCxnSpPr>
          <p:spPr>
            <a:xfrm>
              <a:off x="625819" y="3263178"/>
              <a:ext cx="0" cy="32030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矩形 123">
              <a:extLst>
                <a:ext uri="{FF2B5EF4-FFF2-40B4-BE49-F238E27FC236}">
                  <a16:creationId xmlns:a16="http://schemas.microsoft.com/office/drawing/2014/main" id="{762B1451-01D4-409A-B084-387CE6F5A6AB}"/>
                </a:ext>
              </a:extLst>
            </p:cNvPr>
            <p:cNvSpPr/>
            <p:nvPr/>
          </p:nvSpPr>
          <p:spPr>
            <a:xfrm>
              <a:off x="342704" y="3131813"/>
              <a:ext cx="566230" cy="210161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000" dirty="0">
                  <a:solidFill>
                    <a:schemeClr val="bg1"/>
                  </a:solidFill>
                </a:rPr>
                <a:t>文山區</a:t>
              </a:r>
            </a:p>
          </p:txBody>
        </p:sp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63B26F31-246B-4D69-8637-DE7EEF3D8C3A}"/>
              </a:ext>
            </a:extLst>
          </p:cNvPr>
          <p:cNvGrpSpPr/>
          <p:nvPr/>
        </p:nvGrpSpPr>
        <p:grpSpPr>
          <a:xfrm>
            <a:off x="4405268" y="1231158"/>
            <a:ext cx="1226274" cy="1212737"/>
            <a:chOff x="4405268" y="1231158"/>
            <a:chExt cx="1226274" cy="1212737"/>
          </a:xfrm>
        </p:grpSpPr>
        <p:sp>
          <p:nvSpPr>
            <p:cNvPr id="96" name="橢圓 95">
              <a:extLst>
                <a:ext uri="{FF2B5EF4-FFF2-40B4-BE49-F238E27FC236}">
                  <a16:creationId xmlns:a16="http://schemas.microsoft.com/office/drawing/2014/main" id="{C9CE7505-85FB-4D17-8C29-D2E3012D30A8}"/>
                </a:ext>
              </a:extLst>
            </p:cNvPr>
            <p:cNvSpPr/>
            <p:nvPr/>
          </p:nvSpPr>
          <p:spPr>
            <a:xfrm>
              <a:off x="5469594" y="2081169"/>
              <a:ext cx="80974" cy="80974"/>
            </a:xfrm>
            <a:prstGeom prst="ellipse">
              <a:avLst/>
            </a:prstGeom>
            <a:solidFill>
              <a:srgbClr val="00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4" name="橢圓 93">
              <a:extLst>
                <a:ext uri="{FF2B5EF4-FFF2-40B4-BE49-F238E27FC236}">
                  <a16:creationId xmlns:a16="http://schemas.microsoft.com/office/drawing/2014/main" id="{349067F8-2443-49D5-BB27-F3DB4A32B680}"/>
                </a:ext>
              </a:extLst>
            </p:cNvPr>
            <p:cNvSpPr/>
            <p:nvPr/>
          </p:nvSpPr>
          <p:spPr>
            <a:xfrm>
              <a:off x="5017857" y="2196770"/>
              <a:ext cx="80974" cy="80974"/>
            </a:xfrm>
            <a:prstGeom prst="ellipse">
              <a:avLst/>
            </a:prstGeom>
            <a:solidFill>
              <a:srgbClr val="00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5" name="橢圓 94">
              <a:extLst>
                <a:ext uri="{FF2B5EF4-FFF2-40B4-BE49-F238E27FC236}">
                  <a16:creationId xmlns:a16="http://schemas.microsoft.com/office/drawing/2014/main" id="{A10305DB-9A08-4E35-81E9-7B967B8F28CA}"/>
                </a:ext>
              </a:extLst>
            </p:cNvPr>
            <p:cNvSpPr/>
            <p:nvPr/>
          </p:nvSpPr>
          <p:spPr>
            <a:xfrm>
              <a:off x="4664438" y="2032561"/>
              <a:ext cx="80974" cy="80974"/>
            </a:xfrm>
            <a:prstGeom prst="ellipse">
              <a:avLst/>
            </a:prstGeom>
            <a:solidFill>
              <a:srgbClr val="00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7" name="橢圓 96">
              <a:extLst>
                <a:ext uri="{FF2B5EF4-FFF2-40B4-BE49-F238E27FC236}">
                  <a16:creationId xmlns:a16="http://schemas.microsoft.com/office/drawing/2014/main" id="{E6FA84FC-866C-41AA-A804-B489CD34A1CE}"/>
                </a:ext>
              </a:extLst>
            </p:cNvPr>
            <p:cNvSpPr/>
            <p:nvPr/>
          </p:nvSpPr>
          <p:spPr>
            <a:xfrm>
              <a:off x="4777742" y="2362921"/>
              <a:ext cx="80974" cy="80974"/>
            </a:xfrm>
            <a:prstGeom prst="ellipse">
              <a:avLst/>
            </a:prstGeom>
            <a:solidFill>
              <a:srgbClr val="00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23" name="直線接點 22">
              <a:extLst>
                <a:ext uri="{FF2B5EF4-FFF2-40B4-BE49-F238E27FC236}">
                  <a16:creationId xmlns:a16="http://schemas.microsoft.com/office/drawing/2014/main" id="{DA2B90E4-AFDB-434F-A126-D8E2CDD80AAB}"/>
                </a:ext>
              </a:extLst>
            </p:cNvPr>
            <p:cNvCxnSpPr>
              <a:cxnSpLocks/>
            </p:cNvCxnSpPr>
            <p:nvPr/>
          </p:nvCxnSpPr>
          <p:spPr>
            <a:xfrm>
              <a:off x="5227061" y="1325537"/>
              <a:ext cx="0" cy="100306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橢圓 101">
              <a:extLst>
                <a:ext uri="{FF2B5EF4-FFF2-40B4-BE49-F238E27FC236}">
                  <a16:creationId xmlns:a16="http://schemas.microsoft.com/office/drawing/2014/main" id="{349067F8-2443-49D5-BB27-F3DB4A32B680}"/>
                </a:ext>
              </a:extLst>
            </p:cNvPr>
            <p:cNvSpPr/>
            <p:nvPr/>
          </p:nvSpPr>
          <p:spPr>
            <a:xfrm>
              <a:off x="4405268" y="2346942"/>
              <a:ext cx="80974" cy="80974"/>
            </a:xfrm>
            <a:prstGeom prst="ellipse">
              <a:avLst/>
            </a:prstGeom>
            <a:solidFill>
              <a:srgbClr val="00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4" name="橢圓 103">
              <a:extLst>
                <a:ext uri="{FF2B5EF4-FFF2-40B4-BE49-F238E27FC236}">
                  <a16:creationId xmlns:a16="http://schemas.microsoft.com/office/drawing/2014/main" id="{349067F8-2443-49D5-BB27-F3DB4A32B680}"/>
                </a:ext>
              </a:extLst>
            </p:cNvPr>
            <p:cNvSpPr/>
            <p:nvPr/>
          </p:nvSpPr>
          <p:spPr>
            <a:xfrm>
              <a:off x="5550568" y="2282871"/>
              <a:ext cx="80974" cy="80974"/>
            </a:xfrm>
            <a:prstGeom prst="ellipse">
              <a:avLst/>
            </a:prstGeom>
            <a:solidFill>
              <a:srgbClr val="00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5" name="矩形 124">
              <a:extLst>
                <a:ext uri="{FF2B5EF4-FFF2-40B4-BE49-F238E27FC236}">
                  <a16:creationId xmlns:a16="http://schemas.microsoft.com/office/drawing/2014/main" id="{862D6E39-C3A7-4D2D-97BE-61A4D4A5E3C0}"/>
                </a:ext>
              </a:extLst>
            </p:cNvPr>
            <p:cNvSpPr/>
            <p:nvPr/>
          </p:nvSpPr>
          <p:spPr>
            <a:xfrm>
              <a:off x="4943946" y="1231158"/>
              <a:ext cx="566230" cy="210161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000" dirty="0"/>
                <a:t>信義區</a:t>
              </a:r>
            </a:p>
          </p:txBody>
        </p:sp>
      </p:grpSp>
      <p:grpSp>
        <p:nvGrpSpPr>
          <p:cNvPr id="6" name="群組 5"/>
          <p:cNvGrpSpPr/>
          <p:nvPr/>
        </p:nvGrpSpPr>
        <p:grpSpPr>
          <a:xfrm>
            <a:off x="2089519" y="746023"/>
            <a:ext cx="1073437" cy="1335146"/>
            <a:chOff x="2089519" y="746023"/>
            <a:chExt cx="1073437" cy="1335146"/>
          </a:xfrm>
        </p:grpSpPr>
        <p:sp>
          <p:nvSpPr>
            <p:cNvPr id="76" name="橢圓 75">
              <a:extLst>
                <a:ext uri="{FF2B5EF4-FFF2-40B4-BE49-F238E27FC236}">
                  <a16:creationId xmlns:a16="http://schemas.microsoft.com/office/drawing/2014/main" id="{3B509987-ED58-4C62-96F6-9AE4BB284E9F}"/>
                </a:ext>
              </a:extLst>
            </p:cNvPr>
            <p:cNvSpPr/>
            <p:nvPr/>
          </p:nvSpPr>
          <p:spPr>
            <a:xfrm>
              <a:off x="2281224" y="1511967"/>
              <a:ext cx="80974" cy="80974"/>
            </a:xfrm>
            <a:prstGeom prst="ellipse">
              <a:avLst/>
            </a:prstGeom>
            <a:solidFill>
              <a:srgbClr val="00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rgbClr val="4A90C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46" name="直線接點 45">
              <a:extLst>
                <a:ext uri="{FF2B5EF4-FFF2-40B4-BE49-F238E27FC236}">
                  <a16:creationId xmlns:a16="http://schemas.microsoft.com/office/drawing/2014/main" id="{7AEFFF6F-4E50-45DC-B385-F673CDC4F315}"/>
                </a:ext>
              </a:extLst>
            </p:cNvPr>
            <p:cNvCxnSpPr>
              <a:cxnSpLocks/>
            </p:cNvCxnSpPr>
            <p:nvPr/>
          </p:nvCxnSpPr>
          <p:spPr>
            <a:xfrm>
              <a:off x="2885032" y="909885"/>
              <a:ext cx="7137" cy="95989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橢圓 55">
              <a:extLst>
                <a:ext uri="{FF2B5EF4-FFF2-40B4-BE49-F238E27FC236}">
                  <a16:creationId xmlns:a16="http://schemas.microsoft.com/office/drawing/2014/main" id="{77C6EFF4-CC17-4170-A1AB-D0091C8960AF}"/>
                </a:ext>
              </a:extLst>
            </p:cNvPr>
            <p:cNvSpPr/>
            <p:nvPr/>
          </p:nvSpPr>
          <p:spPr>
            <a:xfrm>
              <a:off x="2089519" y="1727064"/>
              <a:ext cx="80974" cy="80974"/>
            </a:xfrm>
            <a:prstGeom prst="ellipse">
              <a:avLst/>
            </a:prstGeom>
            <a:solidFill>
              <a:srgbClr val="00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rgbClr val="4A90C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7" name="橢圓 76">
              <a:extLst>
                <a:ext uri="{FF2B5EF4-FFF2-40B4-BE49-F238E27FC236}">
                  <a16:creationId xmlns:a16="http://schemas.microsoft.com/office/drawing/2014/main" id="{46BF0660-B901-490A-BF24-35EC4A055363}"/>
                </a:ext>
              </a:extLst>
            </p:cNvPr>
            <p:cNvSpPr/>
            <p:nvPr/>
          </p:nvSpPr>
          <p:spPr>
            <a:xfrm>
              <a:off x="2540502" y="1516785"/>
              <a:ext cx="80974" cy="80974"/>
            </a:xfrm>
            <a:prstGeom prst="ellipse">
              <a:avLst/>
            </a:prstGeom>
            <a:solidFill>
              <a:srgbClr val="00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rgbClr val="4A90C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9" name="橢圓 78">
              <a:extLst>
                <a:ext uri="{FF2B5EF4-FFF2-40B4-BE49-F238E27FC236}">
                  <a16:creationId xmlns:a16="http://schemas.microsoft.com/office/drawing/2014/main" id="{7D452743-961C-40F9-97A0-6F93089DD579}"/>
                </a:ext>
              </a:extLst>
            </p:cNvPr>
            <p:cNvSpPr/>
            <p:nvPr/>
          </p:nvSpPr>
          <p:spPr>
            <a:xfrm>
              <a:off x="2173769" y="1923996"/>
              <a:ext cx="80974" cy="80974"/>
            </a:xfrm>
            <a:prstGeom prst="ellipse">
              <a:avLst/>
            </a:prstGeom>
            <a:solidFill>
              <a:srgbClr val="00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rgbClr val="4A90C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0" name="橢圓 79">
              <a:extLst>
                <a:ext uri="{FF2B5EF4-FFF2-40B4-BE49-F238E27FC236}">
                  <a16:creationId xmlns:a16="http://schemas.microsoft.com/office/drawing/2014/main" id="{8639F8DC-BA48-4F1D-AE2D-727070D8CD31}"/>
                </a:ext>
              </a:extLst>
            </p:cNvPr>
            <p:cNvSpPr/>
            <p:nvPr/>
          </p:nvSpPr>
          <p:spPr>
            <a:xfrm>
              <a:off x="2443486" y="1768854"/>
              <a:ext cx="80974" cy="80974"/>
            </a:xfrm>
            <a:prstGeom prst="ellipse">
              <a:avLst/>
            </a:prstGeom>
            <a:solidFill>
              <a:srgbClr val="00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rgbClr val="4A90C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2" name="橢圓 81">
              <a:extLst>
                <a:ext uri="{FF2B5EF4-FFF2-40B4-BE49-F238E27FC236}">
                  <a16:creationId xmlns:a16="http://schemas.microsoft.com/office/drawing/2014/main" id="{9BB55777-FBAB-4E39-B543-14793E8F9B76}"/>
                </a:ext>
              </a:extLst>
            </p:cNvPr>
            <p:cNvSpPr/>
            <p:nvPr/>
          </p:nvSpPr>
          <p:spPr>
            <a:xfrm>
              <a:off x="2711314" y="2000195"/>
              <a:ext cx="80974" cy="80974"/>
            </a:xfrm>
            <a:prstGeom prst="ellipse">
              <a:avLst/>
            </a:prstGeom>
            <a:solidFill>
              <a:srgbClr val="00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rgbClr val="4A90C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4" name="橢圓 83">
              <a:extLst>
                <a:ext uri="{FF2B5EF4-FFF2-40B4-BE49-F238E27FC236}">
                  <a16:creationId xmlns:a16="http://schemas.microsoft.com/office/drawing/2014/main" id="{A0FBEFF1-9C85-438A-8797-FBAC6E066BAB}"/>
                </a:ext>
              </a:extLst>
            </p:cNvPr>
            <p:cNvSpPr/>
            <p:nvPr/>
          </p:nvSpPr>
          <p:spPr>
            <a:xfrm>
              <a:off x="2906088" y="1829293"/>
              <a:ext cx="80974" cy="80974"/>
            </a:xfrm>
            <a:prstGeom prst="ellipse">
              <a:avLst/>
            </a:prstGeom>
            <a:solidFill>
              <a:srgbClr val="00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rgbClr val="4A90C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8" name="矩形 117">
              <a:extLst>
                <a:ext uri="{FF2B5EF4-FFF2-40B4-BE49-F238E27FC236}">
                  <a16:creationId xmlns:a16="http://schemas.microsoft.com/office/drawing/2014/main" id="{92FC42C6-94EE-4C71-9F46-E6F5450A0FBC}"/>
                </a:ext>
              </a:extLst>
            </p:cNvPr>
            <p:cNvSpPr/>
            <p:nvPr/>
          </p:nvSpPr>
          <p:spPr>
            <a:xfrm>
              <a:off x="2596726" y="746023"/>
              <a:ext cx="566230" cy="210161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000" dirty="0"/>
                <a:t>中山區</a:t>
              </a:r>
            </a:p>
          </p:txBody>
        </p:sp>
      </p:grpSp>
      <p:grpSp>
        <p:nvGrpSpPr>
          <p:cNvPr id="5" name="群組 4"/>
          <p:cNvGrpSpPr/>
          <p:nvPr/>
        </p:nvGrpSpPr>
        <p:grpSpPr>
          <a:xfrm>
            <a:off x="2663460" y="2526661"/>
            <a:ext cx="566230" cy="597234"/>
            <a:chOff x="2663460" y="2526661"/>
            <a:chExt cx="566230" cy="597234"/>
          </a:xfrm>
        </p:grpSpPr>
        <p:sp>
          <p:nvSpPr>
            <p:cNvPr id="100" name="橢圓 99">
              <a:extLst>
                <a:ext uri="{FF2B5EF4-FFF2-40B4-BE49-F238E27FC236}">
                  <a16:creationId xmlns:a16="http://schemas.microsoft.com/office/drawing/2014/main" id="{A5AC6C40-7447-49DB-A65C-D85F53CFE632}"/>
                </a:ext>
              </a:extLst>
            </p:cNvPr>
            <p:cNvSpPr/>
            <p:nvPr/>
          </p:nvSpPr>
          <p:spPr>
            <a:xfrm>
              <a:off x="2703668" y="3042921"/>
              <a:ext cx="80974" cy="80974"/>
            </a:xfrm>
            <a:prstGeom prst="ellipse">
              <a:avLst/>
            </a:prstGeom>
            <a:solidFill>
              <a:srgbClr val="00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72" name="直線接點 71">
              <a:extLst>
                <a:ext uri="{FF2B5EF4-FFF2-40B4-BE49-F238E27FC236}">
                  <a16:creationId xmlns:a16="http://schemas.microsoft.com/office/drawing/2014/main" id="{1F97F1A6-8374-4CAB-85B4-2D9CC97B4B55}"/>
                </a:ext>
              </a:extLst>
            </p:cNvPr>
            <p:cNvCxnSpPr>
              <a:cxnSpLocks/>
            </p:cNvCxnSpPr>
            <p:nvPr/>
          </p:nvCxnSpPr>
          <p:spPr>
            <a:xfrm>
              <a:off x="2938348" y="2651940"/>
              <a:ext cx="0" cy="37491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矩形 125">
              <a:extLst>
                <a:ext uri="{FF2B5EF4-FFF2-40B4-BE49-F238E27FC236}">
                  <a16:creationId xmlns:a16="http://schemas.microsoft.com/office/drawing/2014/main" id="{C280A80B-88DE-4FA3-8CDE-502B3C256CEC}"/>
                </a:ext>
              </a:extLst>
            </p:cNvPr>
            <p:cNvSpPr/>
            <p:nvPr/>
          </p:nvSpPr>
          <p:spPr>
            <a:xfrm>
              <a:off x="2663460" y="2526661"/>
              <a:ext cx="566230" cy="210161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000" dirty="0"/>
                <a:t>大安區</a:t>
              </a:r>
            </a:p>
          </p:txBody>
        </p:sp>
      </p:grpSp>
      <p:grpSp>
        <p:nvGrpSpPr>
          <p:cNvPr id="92" name="群組 91">
            <a:extLst>
              <a:ext uri="{FF2B5EF4-FFF2-40B4-BE49-F238E27FC236}">
                <a16:creationId xmlns:a16="http://schemas.microsoft.com/office/drawing/2014/main" id="{7F22A72C-778F-4775-913A-E3B39FE69146}"/>
              </a:ext>
            </a:extLst>
          </p:cNvPr>
          <p:cNvGrpSpPr/>
          <p:nvPr/>
        </p:nvGrpSpPr>
        <p:grpSpPr>
          <a:xfrm>
            <a:off x="5971746" y="1091392"/>
            <a:ext cx="566230" cy="849424"/>
            <a:chOff x="7637019" y="1335189"/>
            <a:chExt cx="566230" cy="849424"/>
          </a:xfrm>
        </p:grpSpPr>
        <p:cxnSp>
          <p:nvCxnSpPr>
            <p:cNvPr id="53" name="直線接點 52">
              <a:extLst>
                <a:ext uri="{FF2B5EF4-FFF2-40B4-BE49-F238E27FC236}">
                  <a16:creationId xmlns:a16="http://schemas.microsoft.com/office/drawing/2014/main" id="{AF7B9D85-779C-46C0-BD89-946E4A9A747A}"/>
                </a:ext>
              </a:extLst>
            </p:cNvPr>
            <p:cNvCxnSpPr>
              <a:cxnSpLocks/>
            </p:cNvCxnSpPr>
            <p:nvPr/>
          </p:nvCxnSpPr>
          <p:spPr>
            <a:xfrm>
              <a:off x="7899890" y="1403599"/>
              <a:ext cx="0" cy="57704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橢圓 84">
              <a:extLst>
                <a:ext uri="{FF2B5EF4-FFF2-40B4-BE49-F238E27FC236}">
                  <a16:creationId xmlns:a16="http://schemas.microsoft.com/office/drawing/2014/main" id="{69D6BA73-4779-4A47-B2E5-490DBEFB4D72}"/>
                </a:ext>
              </a:extLst>
            </p:cNvPr>
            <p:cNvSpPr/>
            <p:nvPr/>
          </p:nvSpPr>
          <p:spPr>
            <a:xfrm>
              <a:off x="7854662" y="2103639"/>
              <a:ext cx="80974" cy="80974"/>
            </a:xfrm>
            <a:prstGeom prst="ellipse">
              <a:avLst/>
            </a:prstGeom>
            <a:solidFill>
              <a:srgbClr val="00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rgbClr val="4A90C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8" name="矩形 127">
              <a:extLst>
                <a:ext uri="{FF2B5EF4-FFF2-40B4-BE49-F238E27FC236}">
                  <a16:creationId xmlns:a16="http://schemas.microsoft.com/office/drawing/2014/main" id="{11F1F07B-80B7-43D7-A21A-90D369D54B2E}"/>
                </a:ext>
              </a:extLst>
            </p:cNvPr>
            <p:cNvSpPr/>
            <p:nvPr/>
          </p:nvSpPr>
          <p:spPr>
            <a:xfrm>
              <a:off x="7637019" y="1335189"/>
              <a:ext cx="566230" cy="210161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000" dirty="0">
                  <a:solidFill>
                    <a:schemeClr val="bg1"/>
                  </a:solidFill>
                </a:rPr>
                <a:t>松山區</a:t>
              </a:r>
            </a:p>
          </p:txBody>
        </p:sp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43EFEE57-D92D-4568-87C5-B6AD6119E26D}"/>
              </a:ext>
            </a:extLst>
          </p:cNvPr>
          <p:cNvGrpSpPr/>
          <p:nvPr/>
        </p:nvGrpSpPr>
        <p:grpSpPr>
          <a:xfrm>
            <a:off x="6873484" y="566061"/>
            <a:ext cx="1364379" cy="1351847"/>
            <a:chOff x="5170350" y="976486"/>
            <a:chExt cx="1364379" cy="1351847"/>
          </a:xfrm>
        </p:grpSpPr>
        <p:sp>
          <p:nvSpPr>
            <p:cNvPr id="90" name="橢圓 89">
              <a:extLst>
                <a:ext uri="{FF2B5EF4-FFF2-40B4-BE49-F238E27FC236}">
                  <a16:creationId xmlns:a16="http://schemas.microsoft.com/office/drawing/2014/main" id="{3B20AB9D-513A-4F5B-B868-69ABF42CDA4F}"/>
                </a:ext>
              </a:extLst>
            </p:cNvPr>
            <p:cNvSpPr/>
            <p:nvPr/>
          </p:nvSpPr>
          <p:spPr>
            <a:xfrm>
              <a:off x="5344723" y="2180265"/>
              <a:ext cx="80974" cy="80974"/>
            </a:xfrm>
            <a:prstGeom prst="ellipse">
              <a:avLst/>
            </a:prstGeom>
            <a:solidFill>
              <a:srgbClr val="00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rgbClr val="0099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57" name="直線接點 56">
              <a:extLst>
                <a:ext uri="{FF2B5EF4-FFF2-40B4-BE49-F238E27FC236}">
                  <a16:creationId xmlns:a16="http://schemas.microsoft.com/office/drawing/2014/main" id="{13AA341B-1265-4B99-AD10-F00CBD3D2E6E}"/>
                </a:ext>
              </a:extLst>
            </p:cNvPr>
            <p:cNvCxnSpPr>
              <a:cxnSpLocks/>
            </p:cNvCxnSpPr>
            <p:nvPr/>
          </p:nvCxnSpPr>
          <p:spPr>
            <a:xfrm>
              <a:off x="5711502" y="1111262"/>
              <a:ext cx="0" cy="93022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橢圓 85">
              <a:extLst>
                <a:ext uri="{FF2B5EF4-FFF2-40B4-BE49-F238E27FC236}">
                  <a16:creationId xmlns:a16="http://schemas.microsoft.com/office/drawing/2014/main" id="{9E8888DE-22DF-4E20-AB3B-0626D08F5D2A}"/>
                </a:ext>
              </a:extLst>
            </p:cNvPr>
            <p:cNvSpPr/>
            <p:nvPr/>
          </p:nvSpPr>
          <p:spPr>
            <a:xfrm>
              <a:off x="5914512" y="2194940"/>
              <a:ext cx="80974" cy="80974"/>
            </a:xfrm>
            <a:prstGeom prst="ellipse">
              <a:avLst/>
            </a:prstGeom>
            <a:solidFill>
              <a:srgbClr val="00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rgbClr val="0099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7" name="橢圓 86">
              <a:extLst>
                <a:ext uri="{FF2B5EF4-FFF2-40B4-BE49-F238E27FC236}">
                  <a16:creationId xmlns:a16="http://schemas.microsoft.com/office/drawing/2014/main" id="{3903C971-5E26-481D-AEE6-079F40D67C81}"/>
                </a:ext>
              </a:extLst>
            </p:cNvPr>
            <p:cNvSpPr/>
            <p:nvPr/>
          </p:nvSpPr>
          <p:spPr>
            <a:xfrm>
              <a:off x="5396405" y="1948542"/>
              <a:ext cx="80974" cy="80974"/>
            </a:xfrm>
            <a:prstGeom prst="ellipse">
              <a:avLst/>
            </a:prstGeom>
            <a:solidFill>
              <a:srgbClr val="00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rgbClr val="0099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8" name="橢圓 87">
              <a:extLst>
                <a:ext uri="{FF2B5EF4-FFF2-40B4-BE49-F238E27FC236}">
                  <a16:creationId xmlns:a16="http://schemas.microsoft.com/office/drawing/2014/main" id="{DE19789D-ED00-4260-92FA-A3E9B754FA52}"/>
                </a:ext>
              </a:extLst>
            </p:cNvPr>
            <p:cNvSpPr/>
            <p:nvPr/>
          </p:nvSpPr>
          <p:spPr>
            <a:xfrm>
              <a:off x="5551016" y="2247359"/>
              <a:ext cx="80974" cy="80974"/>
            </a:xfrm>
            <a:prstGeom prst="ellipse">
              <a:avLst/>
            </a:prstGeom>
            <a:solidFill>
              <a:srgbClr val="00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rgbClr val="0099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9" name="橢圓 88">
              <a:extLst>
                <a:ext uri="{FF2B5EF4-FFF2-40B4-BE49-F238E27FC236}">
                  <a16:creationId xmlns:a16="http://schemas.microsoft.com/office/drawing/2014/main" id="{C2CC8926-9C56-4DFB-9BD7-C65EC6D58D29}"/>
                </a:ext>
              </a:extLst>
            </p:cNvPr>
            <p:cNvSpPr/>
            <p:nvPr/>
          </p:nvSpPr>
          <p:spPr>
            <a:xfrm>
              <a:off x="5861818" y="1885227"/>
              <a:ext cx="80974" cy="80974"/>
            </a:xfrm>
            <a:prstGeom prst="ellipse">
              <a:avLst/>
            </a:prstGeom>
            <a:solidFill>
              <a:srgbClr val="00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rgbClr val="0099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1" name="橢圓 90">
              <a:extLst>
                <a:ext uri="{FF2B5EF4-FFF2-40B4-BE49-F238E27FC236}">
                  <a16:creationId xmlns:a16="http://schemas.microsoft.com/office/drawing/2014/main" id="{F224E857-B92B-4645-A94C-408F90884DB3}"/>
                </a:ext>
              </a:extLst>
            </p:cNvPr>
            <p:cNvSpPr/>
            <p:nvPr/>
          </p:nvSpPr>
          <p:spPr>
            <a:xfrm>
              <a:off x="6149798" y="2074108"/>
              <a:ext cx="80974" cy="80974"/>
            </a:xfrm>
            <a:prstGeom prst="ellipse">
              <a:avLst/>
            </a:prstGeom>
            <a:solidFill>
              <a:srgbClr val="00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rgbClr val="0099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3" name="橢圓 92">
              <a:extLst>
                <a:ext uri="{FF2B5EF4-FFF2-40B4-BE49-F238E27FC236}">
                  <a16:creationId xmlns:a16="http://schemas.microsoft.com/office/drawing/2014/main" id="{0E3932BD-B8EE-44CA-9E4F-88EA85C50EF2}"/>
                </a:ext>
              </a:extLst>
            </p:cNvPr>
            <p:cNvSpPr/>
            <p:nvPr/>
          </p:nvSpPr>
          <p:spPr>
            <a:xfrm>
              <a:off x="6453755" y="2240536"/>
              <a:ext cx="80974" cy="80974"/>
            </a:xfrm>
            <a:prstGeom prst="ellipse">
              <a:avLst/>
            </a:prstGeom>
            <a:solidFill>
              <a:srgbClr val="00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rgbClr val="0099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7" name="橢圓 116">
              <a:extLst>
                <a:ext uri="{FF2B5EF4-FFF2-40B4-BE49-F238E27FC236}">
                  <a16:creationId xmlns:a16="http://schemas.microsoft.com/office/drawing/2014/main" id="{3B20AB9D-513A-4F5B-B868-69ABF42CDA4F}"/>
                </a:ext>
              </a:extLst>
            </p:cNvPr>
            <p:cNvSpPr/>
            <p:nvPr/>
          </p:nvSpPr>
          <p:spPr>
            <a:xfrm>
              <a:off x="5170350" y="1921556"/>
              <a:ext cx="80974" cy="80974"/>
            </a:xfrm>
            <a:prstGeom prst="ellipse">
              <a:avLst/>
            </a:prstGeom>
            <a:solidFill>
              <a:srgbClr val="00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rgbClr val="0099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0" name="矩形 129">
              <a:extLst>
                <a:ext uri="{FF2B5EF4-FFF2-40B4-BE49-F238E27FC236}">
                  <a16:creationId xmlns:a16="http://schemas.microsoft.com/office/drawing/2014/main" id="{9D516556-9D1D-4B7E-A71F-DF03D1F8AA05}"/>
                </a:ext>
              </a:extLst>
            </p:cNvPr>
            <p:cNvSpPr/>
            <p:nvPr/>
          </p:nvSpPr>
          <p:spPr>
            <a:xfrm>
              <a:off x="5425697" y="976486"/>
              <a:ext cx="566230" cy="210161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000" dirty="0"/>
                <a:t>內湖區</a:t>
              </a:r>
            </a:p>
          </p:txBody>
        </p:sp>
      </p:grpSp>
      <p:grpSp>
        <p:nvGrpSpPr>
          <p:cNvPr id="44" name="群組 43">
            <a:extLst>
              <a:ext uri="{FF2B5EF4-FFF2-40B4-BE49-F238E27FC236}">
                <a16:creationId xmlns:a16="http://schemas.microsoft.com/office/drawing/2014/main" id="{849029D3-C698-4454-BBA7-7A0B2CCCFBF4}"/>
              </a:ext>
            </a:extLst>
          </p:cNvPr>
          <p:cNvGrpSpPr/>
          <p:nvPr/>
        </p:nvGrpSpPr>
        <p:grpSpPr>
          <a:xfrm>
            <a:off x="351151" y="4331405"/>
            <a:ext cx="2357705" cy="1877701"/>
            <a:chOff x="351151" y="4331405"/>
            <a:chExt cx="2357705" cy="1877701"/>
          </a:xfrm>
        </p:grpSpPr>
        <p:pic>
          <p:nvPicPr>
            <p:cNvPr id="31" name="圖形 30">
              <a:extLst>
                <a:ext uri="{FF2B5EF4-FFF2-40B4-BE49-F238E27FC236}">
                  <a16:creationId xmlns:a16="http://schemas.microsoft.com/office/drawing/2014/main" id="{32825FB1-07D3-44B9-A253-827D7DFE0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351151" y="4351029"/>
              <a:ext cx="2357705" cy="1858077"/>
            </a:xfrm>
            <a:prstGeom prst="rect">
              <a:avLst/>
            </a:prstGeom>
          </p:spPr>
        </p:pic>
        <p:sp>
          <p:nvSpPr>
            <p:cNvPr id="60" name="文字方塊 59">
              <a:extLst>
                <a:ext uri="{FF2B5EF4-FFF2-40B4-BE49-F238E27FC236}">
                  <a16:creationId xmlns:a16="http://schemas.microsoft.com/office/drawing/2014/main" id="{7C50C8EF-56B0-4164-B8A8-7B0043D56065}"/>
                </a:ext>
              </a:extLst>
            </p:cNvPr>
            <p:cNvSpPr txBox="1"/>
            <p:nvPr/>
          </p:nvSpPr>
          <p:spPr>
            <a:xfrm>
              <a:off x="486112" y="4684312"/>
              <a:ext cx="8456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zh-TW" sz="1200" dirty="0">
                  <a:solidFill>
                    <a:srgbClr val="0099FF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東騰千里</a:t>
              </a:r>
              <a:endParaRPr lang="en-US" altLang="zh-TW" sz="1200" dirty="0">
                <a:solidFill>
                  <a:srgbClr val="0099F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33" name="文字方塊 32">
              <a:extLst>
                <a:ext uri="{FF2B5EF4-FFF2-40B4-BE49-F238E27FC236}">
                  <a16:creationId xmlns:a16="http://schemas.microsoft.com/office/drawing/2014/main" id="{0AB4629A-F962-49C7-AFE7-0BA0437E0AA3}"/>
                </a:ext>
              </a:extLst>
            </p:cNvPr>
            <p:cNvSpPr txBox="1"/>
            <p:nvPr/>
          </p:nvSpPr>
          <p:spPr>
            <a:xfrm>
              <a:off x="1041135" y="4331405"/>
              <a:ext cx="1018227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300" b="1" dirty="0">
                  <a:solidFill>
                    <a:schemeClr val="bg1"/>
                  </a:solidFill>
                  <a:highlight>
                    <a:srgbClr val="0099FF"/>
                  </a:highligh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中山大同區</a:t>
              </a:r>
            </a:p>
          </p:txBody>
        </p:sp>
        <p:sp>
          <p:nvSpPr>
            <p:cNvPr id="107" name="文字方塊 106">
              <a:extLst>
                <a:ext uri="{FF2B5EF4-FFF2-40B4-BE49-F238E27FC236}">
                  <a16:creationId xmlns:a16="http://schemas.microsoft.com/office/drawing/2014/main" id="{C0ABEDCB-5969-4382-AF99-E1623B9E54EE}"/>
                </a:ext>
              </a:extLst>
            </p:cNvPr>
            <p:cNvSpPr txBox="1"/>
            <p:nvPr/>
          </p:nvSpPr>
          <p:spPr>
            <a:xfrm>
              <a:off x="1709358" y="4684312"/>
              <a:ext cx="8456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zh-TW" sz="1200" dirty="0">
                  <a:solidFill>
                    <a:srgbClr val="0099FF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元大方圓</a:t>
              </a:r>
              <a:endParaRPr lang="en-US" altLang="zh-TW" sz="1200" dirty="0">
                <a:solidFill>
                  <a:srgbClr val="0099F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08" name="文字方塊 107">
              <a:extLst>
                <a:ext uri="{FF2B5EF4-FFF2-40B4-BE49-F238E27FC236}">
                  <a16:creationId xmlns:a16="http://schemas.microsoft.com/office/drawing/2014/main" id="{F1F74880-B983-4C79-8FB9-510FE01050F8}"/>
                </a:ext>
              </a:extLst>
            </p:cNvPr>
            <p:cNvSpPr txBox="1"/>
            <p:nvPr/>
          </p:nvSpPr>
          <p:spPr>
            <a:xfrm>
              <a:off x="486112" y="5103412"/>
              <a:ext cx="96786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zh-TW" sz="1200" kern="100" dirty="0">
                  <a:solidFill>
                    <a:srgbClr val="0099FF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環泥喜來登</a:t>
              </a:r>
              <a:endParaRPr lang="en-US" altLang="zh-TW" sz="1200" dirty="0">
                <a:solidFill>
                  <a:srgbClr val="0099F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09" name="文字方塊 108">
              <a:extLst>
                <a:ext uri="{FF2B5EF4-FFF2-40B4-BE49-F238E27FC236}">
                  <a16:creationId xmlns:a16="http://schemas.microsoft.com/office/drawing/2014/main" id="{5DB0D8D1-B79F-4CE2-87F2-A189C0ECEDB9}"/>
                </a:ext>
              </a:extLst>
            </p:cNvPr>
            <p:cNvSpPr txBox="1"/>
            <p:nvPr/>
          </p:nvSpPr>
          <p:spPr>
            <a:xfrm>
              <a:off x="1709358" y="5103412"/>
              <a:ext cx="8456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zh-TW" sz="1200" dirty="0">
                  <a:solidFill>
                    <a:srgbClr val="0099FF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香榭富裔</a:t>
              </a:r>
              <a:endParaRPr lang="en-US" altLang="zh-TW" sz="1200" dirty="0">
                <a:solidFill>
                  <a:srgbClr val="0099F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19" name="文字方塊 118">
              <a:extLst>
                <a:ext uri="{FF2B5EF4-FFF2-40B4-BE49-F238E27FC236}">
                  <a16:creationId xmlns:a16="http://schemas.microsoft.com/office/drawing/2014/main" id="{7139D016-4A21-48B4-B0E8-C235AF189222}"/>
                </a:ext>
              </a:extLst>
            </p:cNvPr>
            <p:cNvSpPr txBox="1"/>
            <p:nvPr/>
          </p:nvSpPr>
          <p:spPr>
            <a:xfrm>
              <a:off x="486112" y="5493937"/>
              <a:ext cx="96786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zh-TW" sz="1200" dirty="0">
                  <a:solidFill>
                    <a:srgbClr val="0099FF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華爾道夫</a:t>
              </a:r>
              <a:r>
                <a:rPr lang="en-US" altLang="zh-TW" sz="1200" dirty="0">
                  <a:solidFill>
                    <a:srgbClr val="0099FF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27" name="文字方塊 126">
              <a:extLst>
                <a:ext uri="{FF2B5EF4-FFF2-40B4-BE49-F238E27FC236}">
                  <a16:creationId xmlns:a16="http://schemas.microsoft.com/office/drawing/2014/main" id="{BA79790E-7E4F-481F-941F-1959D02DFE03}"/>
                </a:ext>
              </a:extLst>
            </p:cNvPr>
            <p:cNvSpPr txBox="1"/>
            <p:nvPr/>
          </p:nvSpPr>
          <p:spPr>
            <a:xfrm>
              <a:off x="1709358" y="5493937"/>
              <a:ext cx="8456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zh-TW" sz="1200" dirty="0">
                  <a:solidFill>
                    <a:srgbClr val="0099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克里翁</a:t>
              </a:r>
              <a:endParaRPr lang="en-US" altLang="zh-TW" sz="1200" dirty="0">
                <a:solidFill>
                  <a:srgbClr val="0099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129" name="文字方塊 128">
              <a:extLst>
                <a:ext uri="{FF2B5EF4-FFF2-40B4-BE49-F238E27FC236}">
                  <a16:creationId xmlns:a16="http://schemas.microsoft.com/office/drawing/2014/main" id="{5F703289-34CC-4C57-896F-3C113FB16D48}"/>
                </a:ext>
              </a:extLst>
            </p:cNvPr>
            <p:cNvSpPr txBox="1"/>
            <p:nvPr/>
          </p:nvSpPr>
          <p:spPr>
            <a:xfrm>
              <a:off x="486112" y="5893987"/>
              <a:ext cx="96786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zh-TW" sz="1200" kern="100" dirty="0">
                  <a:solidFill>
                    <a:srgbClr val="0099FF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白金苑</a:t>
              </a:r>
              <a:endParaRPr lang="en-US" altLang="zh-TW" sz="1200" dirty="0">
                <a:solidFill>
                  <a:srgbClr val="0099F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31" name="文字方塊 130">
              <a:extLst>
                <a:ext uri="{FF2B5EF4-FFF2-40B4-BE49-F238E27FC236}">
                  <a16:creationId xmlns:a16="http://schemas.microsoft.com/office/drawing/2014/main" id="{41794460-40C5-41CC-B407-DFF44DAC753C}"/>
                </a:ext>
              </a:extLst>
            </p:cNvPr>
            <p:cNvSpPr txBox="1"/>
            <p:nvPr/>
          </p:nvSpPr>
          <p:spPr>
            <a:xfrm>
              <a:off x="1709358" y="5893987"/>
              <a:ext cx="96786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zh-TW" sz="1200" kern="100" dirty="0">
                  <a:solidFill>
                    <a:srgbClr val="0099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華固雙橡園</a:t>
              </a:r>
              <a:endParaRPr lang="zh-TW" altLang="zh-TW" sz="1200" kern="100" dirty="0">
                <a:solidFill>
                  <a:srgbClr val="9FCFF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3" name="群組 42">
            <a:extLst>
              <a:ext uri="{FF2B5EF4-FFF2-40B4-BE49-F238E27FC236}">
                <a16:creationId xmlns:a16="http://schemas.microsoft.com/office/drawing/2014/main" id="{CD49B27D-0E2B-4772-B091-3669FF0F0511}"/>
              </a:ext>
            </a:extLst>
          </p:cNvPr>
          <p:cNvGrpSpPr/>
          <p:nvPr/>
        </p:nvGrpSpPr>
        <p:grpSpPr>
          <a:xfrm>
            <a:off x="3041541" y="4331405"/>
            <a:ext cx="2357705" cy="2285332"/>
            <a:chOff x="3041541" y="4474705"/>
            <a:chExt cx="2357705" cy="2285332"/>
          </a:xfrm>
        </p:grpSpPr>
        <p:pic>
          <p:nvPicPr>
            <p:cNvPr id="41" name="圖形 40">
              <a:extLst>
                <a:ext uri="{FF2B5EF4-FFF2-40B4-BE49-F238E27FC236}">
                  <a16:creationId xmlns:a16="http://schemas.microsoft.com/office/drawing/2014/main" id="{D10247E2-FD70-4D53-BFCF-47B9DC3D6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3041541" y="4496820"/>
              <a:ext cx="2357705" cy="2263217"/>
            </a:xfrm>
            <a:prstGeom prst="rect">
              <a:avLst/>
            </a:prstGeom>
          </p:spPr>
        </p:pic>
        <p:sp>
          <p:nvSpPr>
            <p:cNvPr id="137" name="文字方塊 136">
              <a:extLst>
                <a:ext uri="{FF2B5EF4-FFF2-40B4-BE49-F238E27FC236}">
                  <a16:creationId xmlns:a16="http://schemas.microsoft.com/office/drawing/2014/main" id="{45D9771B-B186-47D1-96C9-9C8AE2CF5EE8}"/>
                </a:ext>
              </a:extLst>
            </p:cNvPr>
            <p:cNvSpPr txBox="1"/>
            <p:nvPr/>
          </p:nvSpPr>
          <p:spPr>
            <a:xfrm>
              <a:off x="3172162" y="4827612"/>
              <a:ext cx="8456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zh-TW" sz="1200" dirty="0">
                  <a:solidFill>
                    <a:srgbClr val="0099FF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基泰御峰</a:t>
              </a:r>
              <a:endParaRPr lang="en-US" altLang="zh-TW" sz="1200" dirty="0">
                <a:solidFill>
                  <a:srgbClr val="0099F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38" name="文字方塊 137">
              <a:extLst>
                <a:ext uri="{FF2B5EF4-FFF2-40B4-BE49-F238E27FC236}">
                  <a16:creationId xmlns:a16="http://schemas.microsoft.com/office/drawing/2014/main" id="{A2793FB3-D873-4CBF-89C1-7763CEDC7A3F}"/>
                </a:ext>
              </a:extLst>
            </p:cNvPr>
            <p:cNvSpPr txBox="1"/>
            <p:nvPr/>
          </p:nvSpPr>
          <p:spPr>
            <a:xfrm>
              <a:off x="3727185" y="4474705"/>
              <a:ext cx="1018227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300" b="1" dirty="0">
                  <a:solidFill>
                    <a:schemeClr val="bg1"/>
                  </a:solidFill>
                  <a:highlight>
                    <a:srgbClr val="0099FF"/>
                  </a:highligh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內湖松山區</a:t>
              </a:r>
            </a:p>
          </p:txBody>
        </p:sp>
        <p:sp>
          <p:nvSpPr>
            <p:cNvPr id="139" name="文字方塊 138">
              <a:extLst>
                <a:ext uri="{FF2B5EF4-FFF2-40B4-BE49-F238E27FC236}">
                  <a16:creationId xmlns:a16="http://schemas.microsoft.com/office/drawing/2014/main" id="{86D57CB5-8A72-45D8-B267-9D5E4A8509DA}"/>
                </a:ext>
              </a:extLst>
            </p:cNvPr>
            <p:cNvSpPr txBox="1"/>
            <p:nvPr/>
          </p:nvSpPr>
          <p:spPr>
            <a:xfrm>
              <a:off x="4395408" y="4827612"/>
              <a:ext cx="8456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zh-TW" sz="1200" dirty="0">
                  <a:solidFill>
                    <a:srgbClr val="0099FF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紐約上城</a:t>
              </a:r>
              <a:endParaRPr lang="en-US" altLang="zh-TW" sz="1200" dirty="0">
                <a:solidFill>
                  <a:srgbClr val="0099F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40" name="文字方塊 139">
              <a:extLst>
                <a:ext uri="{FF2B5EF4-FFF2-40B4-BE49-F238E27FC236}">
                  <a16:creationId xmlns:a16="http://schemas.microsoft.com/office/drawing/2014/main" id="{4F99A9D1-4955-408F-94FA-603034C7B14D}"/>
                </a:ext>
              </a:extLst>
            </p:cNvPr>
            <p:cNvSpPr txBox="1"/>
            <p:nvPr/>
          </p:nvSpPr>
          <p:spPr>
            <a:xfrm>
              <a:off x="3172162" y="5246712"/>
              <a:ext cx="96786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zh-TW" sz="1200" kern="100" dirty="0">
                  <a:solidFill>
                    <a:srgbClr val="0099FF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雙湖匯</a:t>
              </a:r>
              <a:endParaRPr lang="en-US" altLang="zh-TW" sz="1200" kern="100" dirty="0">
                <a:solidFill>
                  <a:srgbClr val="0099F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41" name="文字方塊 140">
              <a:extLst>
                <a:ext uri="{FF2B5EF4-FFF2-40B4-BE49-F238E27FC236}">
                  <a16:creationId xmlns:a16="http://schemas.microsoft.com/office/drawing/2014/main" id="{0FF9A479-5C4C-4925-B35B-F8CA22CB998A}"/>
                </a:ext>
              </a:extLst>
            </p:cNvPr>
            <p:cNvSpPr txBox="1"/>
            <p:nvPr/>
          </p:nvSpPr>
          <p:spPr>
            <a:xfrm>
              <a:off x="4395408" y="5246712"/>
              <a:ext cx="8456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zh-TW" sz="1200" kern="100" dirty="0">
                  <a:solidFill>
                    <a:srgbClr val="0099FF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長虹凌雲</a:t>
              </a:r>
              <a:endParaRPr lang="en-US" altLang="zh-TW" sz="1200" kern="100" dirty="0">
                <a:solidFill>
                  <a:srgbClr val="0099F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142" name="文字方塊 141">
              <a:extLst>
                <a:ext uri="{FF2B5EF4-FFF2-40B4-BE49-F238E27FC236}">
                  <a16:creationId xmlns:a16="http://schemas.microsoft.com/office/drawing/2014/main" id="{DE698FFB-6604-4864-B137-57ADDA7F0638}"/>
                </a:ext>
              </a:extLst>
            </p:cNvPr>
            <p:cNvSpPr txBox="1"/>
            <p:nvPr/>
          </p:nvSpPr>
          <p:spPr>
            <a:xfrm>
              <a:off x="3172162" y="5637237"/>
              <a:ext cx="96786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zh-TW" sz="1200" dirty="0">
                  <a:solidFill>
                    <a:srgbClr val="0099FF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遠雄奧斯卡</a:t>
              </a:r>
              <a:endParaRPr lang="en-US" altLang="zh-TW" sz="1200" dirty="0">
                <a:solidFill>
                  <a:srgbClr val="0099F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43" name="文字方塊 142">
              <a:extLst>
                <a:ext uri="{FF2B5EF4-FFF2-40B4-BE49-F238E27FC236}">
                  <a16:creationId xmlns:a16="http://schemas.microsoft.com/office/drawing/2014/main" id="{49C1CFB0-5798-4645-BB9F-0FBD5E9BBFCF}"/>
                </a:ext>
              </a:extLst>
            </p:cNvPr>
            <p:cNvSpPr txBox="1"/>
            <p:nvPr/>
          </p:nvSpPr>
          <p:spPr>
            <a:xfrm>
              <a:off x="4395408" y="5637237"/>
              <a:ext cx="8456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zh-TW" sz="1200" kern="100" dirty="0">
                  <a:solidFill>
                    <a:srgbClr val="0099FF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善淵創客</a:t>
              </a:r>
              <a:endParaRPr lang="en-US" altLang="zh-TW" sz="1200" kern="100" dirty="0">
                <a:solidFill>
                  <a:srgbClr val="0099F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44" name="文字方塊 143">
              <a:extLst>
                <a:ext uri="{FF2B5EF4-FFF2-40B4-BE49-F238E27FC236}">
                  <a16:creationId xmlns:a16="http://schemas.microsoft.com/office/drawing/2014/main" id="{526BF1DA-0D23-4C39-BE0F-C900D5AD6C7B}"/>
                </a:ext>
              </a:extLst>
            </p:cNvPr>
            <p:cNvSpPr txBox="1"/>
            <p:nvPr/>
          </p:nvSpPr>
          <p:spPr>
            <a:xfrm>
              <a:off x="3172162" y="6037287"/>
              <a:ext cx="96786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zh-TW" sz="1200" kern="100" dirty="0">
                  <a:solidFill>
                    <a:srgbClr val="0099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遠雄四季妍</a:t>
              </a:r>
              <a:endParaRPr lang="en-US" altLang="zh-TW" sz="1200" kern="100" dirty="0">
                <a:solidFill>
                  <a:srgbClr val="0099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45" name="文字方塊 144">
              <a:extLst>
                <a:ext uri="{FF2B5EF4-FFF2-40B4-BE49-F238E27FC236}">
                  <a16:creationId xmlns:a16="http://schemas.microsoft.com/office/drawing/2014/main" id="{943AE310-AB52-49FC-B74D-587C8ECC447E}"/>
                </a:ext>
              </a:extLst>
            </p:cNvPr>
            <p:cNvSpPr txBox="1"/>
            <p:nvPr/>
          </p:nvSpPr>
          <p:spPr>
            <a:xfrm>
              <a:off x="4395408" y="6037287"/>
              <a:ext cx="96786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zh-TW" sz="1200" dirty="0">
                  <a:solidFill>
                    <a:srgbClr val="0099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潤泰敦品</a:t>
              </a:r>
              <a:endParaRPr lang="zh-TW" altLang="zh-TW" sz="1200" kern="100" dirty="0">
                <a:solidFill>
                  <a:srgbClr val="0099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146" name="文字方塊 145">
              <a:extLst>
                <a:ext uri="{FF2B5EF4-FFF2-40B4-BE49-F238E27FC236}">
                  <a16:creationId xmlns:a16="http://schemas.microsoft.com/office/drawing/2014/main" id="{50782EC7-DAEB-4AEA-BDFC-79343ECD660A}"/>
                </a:ext>
              </a:extLst>
            </p:cNvPr>
            <p:cNvSpPr txBox="1"/>
            <p:nvPr/>
          </p:nvSpPr>
          <p:spPr>
            <a:xfrm>
              <a:off x="3172162" y="6427812"/>
              <a:ext cx="96786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zh-TW" sz="1200" dirty="0">
                  <a:solidFill>
                    <a:srgbClr val="0099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國美清歡</a:t>
              </a:r>
              <a:endParaRPr lang="zh-TW" altLang="zh-TW" sz="1200" kern="100" dirty="0">
                <a:solidFill>
                  <a:srgbClr val="0099F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149" name="文字方塊 148">
            <a:extLst>
              <a:ext uri="{FF2B5EF4-FFF2-40B4-BE49-F238E27FC236}">
                <a16:creationId xmlns:a16="http://schemas.microsoft.com/office/drawing/2014/main" id="{2F182634-BE8A-44FE-92CF-F03E09C44447}"/>
              </a:ext>
            </a:extLst>
          </p:cNvPr>
          <p:cNvSpPr txBox="1"/>
          <p:nvPr/>
        </p:nvSpPr>
        <p:spPr>
          <a:xfrm>
            <a:off x="5796925" y="4684312"/>
            <a:ext cx="11930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1200" kern="100" dirty="0">
                <a:solidFill>
                  <a:srgbClr val="0099F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台北花園社區</a:t>
            </a:r>
            <a:endParaRPr lang="en-US" altLang="zh-TW" sz="1200" kern="100" dirty="0">
              <a:solidFill>
                <a:srgbClr val="0099FF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50" name="文字方塊 149">
            <a:extLst>
              <a:ext uri="{FF2B5EF4-FFF2-40B4-BE49-F238E27FC236}">
                <a16:creationId xmlns:a16="http://schemas.microsoft.com/office/drawing/2014/main" id="{79EAFCE0-A81A-420E-9A3F-2389E4AF13F2}"/>
              </a:ext>
            </a:extLst>
          </p:cNvPr>
          <p:cNvSpPr txBox="1"/>
          <p:nvPr/>
        </p:nvSpPr>
        <p:spPr>
          <a:xfrm>
            <a:off x="6432285" y="4340641"/>
            <a:ext cx="101822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300" b="1" dirty="0">
                <a:solidFill>
                  <a:schemeClr val="bg1"/>
                </a:solidFill>
                <a:highlight>
                  <a:srgbClr val="0099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信義文山區</a:t>
            </a:r>
          </a:p>
        </p:txBody>
      </p:sp>
      <p:sp>
        <p:nvSpPr>
          <p:cNvPr id="151" name="文字方塊 150">
            <a:extLst>
              <a:ext uri="{FF2B5EF4-FFF2-40B4-BE49-F238E27FC236}">
                <a16:creationId xmlns:a16="http://schemas.microsoft.com/office/drawing/2014/main" id="{3E63E1D7-5C9F-4757-A086-9499BD44BD74}"/>
              </a:ext>
            </a:extLst>
          </p:cNvPr>
          <p:cNvSpPr txBox="1"/>
          <p:nvPr/>
        </p:nvSpPr>
        <p:spPr>
          <a:xfrm>
            <a:off x="7100508" y="4684312"/>
            <a:ext cx="8456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kern="100" dirty="0">
                <a:solidFill>
                  <a:srgbClr val="0099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清翫雅居</a:t>
            </a:r>
            <a:endParaRPr lang="en-US" altLang="zh-TW" sz="1200" kern="100" dirty="0">
              <a:solidFill>
                <a:srgbClr val="0099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52" name="文字方塊 151">
            <a:extLst>
              <a:ext uri="{FF2B5EF4-FFF2-40B4-BE49-F238E27FC236}">
                <a16:creationId xmlns:a16="http://schemas.microsoft.com/office/drawing/2014/main" id="{94BF4DE9-A49C-4AEA-AB5E-9E5EB22AEBC3}"/>
              </a:ext>
            </a:extLst>
          </p:cNvPr>
          <p:cNvSpPr txBox="1"/>
          <p:nvPr/>
        </p:nvSpPr>
        <p:spPr>
          <a:xfrm>
            <a:off x="5796925" y="5103412"/>
            <a:ext cx="11497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1200" kern="100" dirty="0">
                <a:solidFill>
                  <a:srgbClr val="0099F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國美信義花園</a:t>
            </a:r>
            <a:endParaRPr lang="en-US" altLang="zh-TW" sz="1200" dirty="0">
              <a:solidFill>
                <a:srgbClr val="0099FF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53" name="文字方塊 152">
            <a:extLst>
              <a:ext uri="{FF2B5EF4-FFF2-40B4-BE49-F238E27FC236}">
                <a16:creationId xmlns:a16="http://schemas.microsoft.com/office/drawing/2014/main" id="{8B261A74-32C0-4249-A06E-3E136498575D}"/>
              </a:ext>
            </a:extLst>
          </p:cNvPr>
          <p:cNvSpPr txBox="1"/>
          <p:nvPr/>
        </p:nvSpPr>
        <p:spPr>
          <a:xfrm>
            <a:off x="7100508" y="5103412"/>
            <a:ext cx="8456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1200" dirty="0">
                <a:solidFill>
                  <a:srgbClr val="0099F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山嵐映月</a:t>
            </a:r>
            <a:endParaRPr lang="en-US" altLang="zh-TW" sz="1200" dirty="0">
              <a:solidFill>
                <a:srgbClr val="0099FF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54" name="文字方塊 153">
            <a:extLst>
              <a:ext uri="{FF2B5EF4-FFF2-40B4-BE49-F238E27FC236}">
                <a16:creationId xmlns:a16="http://schemas.microsoft.com/office/drawing/2014/main" id="{9321135E-EC08-407F-803D-3D35BFD95170}"/>
              </a:ext>
            </a:extLst>
          </p:cNvPr>
          <p:cNvSpPr txBox="1"/>
          <p:nvPr/>
        </p:nvSpPr>
        <p:spPr>
          <a:xfrm>
            <a:off x="5796925" y="5493937"/>
            <a:ext cx="9678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1200" kern="100" dirty="0">
                <a:solidFill>
                  <a:srgbClr val="0099F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慕夏四季</a:t>
            </a:r>
            <a:endParaRPr lang="en-US" altLang="zh-TW" sz="1200" kern="100" dirty="0">
              <a:solidFill>
                <a:srgbClr val="0099FF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55" name="文字方塊 154">
            <a:extLst>
              <a:ext uri="{FF2B5EF4-FFF2-40B4-BE49-F238E27FC236}">
                <a16:creationId xmlns:a16="http://schemas.microsoft.com/office/drawing/2014/main" id="{A5FAE338-8F4B-494B-A11F-E40C5DDBE000}"/>
              </a:ext>
            </a:extLst>
          </p:cNvPr>
          <p:cNvSpPr txBox="1"/>
          <p:nvPr/>
        </p:nvSpPr>
        <p:spPr>
          <a:xfrm>
            <a:off x="7100508" y="5493937"/>
            <a:ext cx="8456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kern="100" dirty="0">
                <a:solidFill>
                  <a:srgbClr val="0099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岳泰峰範</a:t>
            </a:r>
            <a:endParaRPr lang="zh-TW" altLang="zh-TW" sz="1200" kern="100" dirty="0">
              <a:solidFill>
                <a:srgbClr val="0099FF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56" name="文字方塊 155">
            <a:extLst>
              <a:ext uri="{FF2B5EF4-FFF2-40B4-BE49-F238E27FC236}">
                <a16:creationId xmlns:a16="http://schemas.microsoft.com/office/drawing/2014/main" id="{C049B9B4-9EA0-4E77-B874-6C8980C3841C}"/>
              </a:ext>
            </a:extLst>
          </p:cNvPr>
          <p:cNvSpPr txBox="1"/>
          <p:nvPr/>
        </p:nvSpPr>
        <p:spPr>
          <a:xfrm>
            <a:off x="5796925" y="5893987"/>
            <a:ext cx="9678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1200" kern="100" dirty="0">
                <a:solidFill>
                  <a:srgbClr val="0099F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國家美術館</a:t>
            </a:r>
            <a:endParaRPr lang="en-US" altLang="zh-TW" sz="1200" kern="100" dirty="0">
              <a:solidFill>
                <a:srgbClr val="0099FF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59" name="圖形 158">
            <a:extLst>
              <a:ext uri="{FF2B5EF4-FFF2-40B4-BE49-F238E27FC236}">
                <a16:creationId xmlns:a16="http://schemas.microsoft.com/office/drawing/2014/main" id="{AA819857-D050-488C-84CC-65B7299C85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404116" y="4353520"/>
            <a:ext cx="2357705" cy="2263217"/>
          </a:xfrm>
          <a:prstGeom prst="rect">
            <a:avLst/>
          </a:prstGeom>
        </p:spPr>
      </p:pic>
      <p:sp>
        <p:nvSpPr>
          <p:cNvPr id="160" name="文字方塊 159">
            <a:extLst>
              <a:ext uri="{FF2B5EF4-FFF2-40B4-BE49-F238E27FC236}">
                <a16:creationId xmlns:a16="http://schemas.microsoft.com/office/drawing/2014/main" id="{3484AFCE-BC98-4C55-819E-396DC28D3E2D}"/>
              </a:ext>
            </a:extLst>
          </p:cNvPr>
          <p:cNvSpPr txBox="1"/>
          <p:nvPr/>
        </p:nvSpPr>
        <p:spPr>
          <a:xfrm>
            <a:off x="8534737" y="4684312"/>
            <a:ext cx="8456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1200" dirty="0">
                <a:solidFill>
                  <a:srgbClr val="0099F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艾菲爾</a:t>
            </a:r>
            <a:endParaRPr lang="en-US" altLang="zh-TW" sz="1200" dirty="0">
              <a:solidFill>
                <a:srgbClr val="0099FF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61" name="文字方塊 160">
            <a:extLst>
              <a:ext uri="{FF2B5EF4-FFF2-40B4-BE49-F238E27FC236}">
                <a16:creationId xmlns:a16="http://schemas.microsoft.com/office/drawing/2014/main" id="{44A95328-DF8D-4C60-A586-3F827F18EDA9}"/>
              </a:ext>
            </a:extLst>
          </p:cNvPr>
          <p:cNvSpPr txBox="1"/>
          <p:nvPr/>
        </p:nvSpPr>
        <p:spPr>
          <a:xfrm>
            <a:off x="9089760" y="4331405"/>
            <a:ext cx="101822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300" b="1" dirty="0">
                <a:solidFill>
                  <a:schemeClr val="bg1"/>
                </a:solidFill>
                <a:highlight>
                  <a:srgbClr val="0099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中正大安區</a:t>
            </a:r>
          </a:p>
        </p:txBody>
      </p:sp>
      <p:sp>
        <p:nvSpPr>
          <p:cNvPr id="162" name="文字方塊 161">
            <a:extLst>
              <a:ext uri="{FF2B5EF4-FFF2-40B4-BE49-F238E27FC236}">
                <a16:creationId xmlns:a16="http://schemas.microsoft.com/office/drawing/2014/main" id="{6CAAC9CD-2E4D-47E0-977D-ACE1575CE9D3}"/>
              </a:ext>
            </a:extLst>
          </p:cNvPr>
          <p:cNvSpPr txBox="1"/>
          <p:nvPr/>
        </p:nvSpPr>
        <p:spPr>
          <a:xfrm>
            <a:off x="9628457" y="4673573"/>
            <a:ext cx="9678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>
                <a:solidFill>
                  <a:srgbClr val="0099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元</a:t>
            </a:r>
            <a:r>
              <a:rPr lang="zh-TW" altLang="en-US" sz="1200" dirty="0">
                <a:solidFill>
                  <a:srgbClr val="0099F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大一品苑</a:t>
            </a:r>
            <a:endParaRPr lang="en-US" altLang="zh-TW" sz="1200" dirty="0">
              <a:solidFill>
                <a:srgbClr val="0099FF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63" name="文字方塊 162">
            <a:extLst>
              <a:ext uri="{FF2B5EF4-FFF2-40B4-BE49-F238E27FC236}">
                <a16:creationId xmlns:a16="http://schemas.microsoft.com/office/drawing/2014/main" id="{7142B3CC-F5B6-4496-85C7-BADE3598A27F}"/>
              </a:ext>
            </a:extLst>
          </p:cNvPr>
          <p:cNvSpPr txBox="1"/>
          <p:nvPr/>
        </p:nvSpPr>
        <p:spPr>
          <a:xfrm>
            <a:off x="8534737" y="5103412"/>
            <a:ext cx="9678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1200" dirty="0">
                <a:solidFill>
                  <a:srgbClr val="0099F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天廈大樓</a:t>
            </a:r>
            <a:endParaRPr lang="en-US" altLang="zh-TW" sz="1200" kern="100" dirty="0">
              <a:solidFill>
                <a:srgbClr val="0099FF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64" name="文字方塊 163">
            <a:extLst>
              <a:ext uri="{FF2B5EF4-FFF2-40B4-BE49-F238E27FC236}">
                <a16:creationId xmlns:a16="http://schemas.microsoft.com/office/drawing/2014/main" id="{2DBABBEC-7CF4-405C-B7F5-C41F5B45728B}"/>
              </a:ext>
            </a:extLst>
          </p:cNvPr>
          <p:cNvSpPr txBox="1"/>
          <p:nvPr/>
        </p:nvSpPr>
        <p:spPr>
          <a:xfrm>
            <a:off x="9628457" y="5092673"/>
            <a:ext cx="13814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>
                <a:solidFill>
                  <a:srgbClr val="0099F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震大</a:t>
            </a:r>
            <a:r>
              <a:rPr lang="en-US" altLang="zh-TW" sz="1000" dirty="0">
                <a:solidFill>
                  <a:srgbClr val="0099F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The House</a:t>
            </a:r>
            <a:endParaRPr lang="en-US" altLang="zh-TW" sz="1000" kern="100" dirty="0">
              <a:solidFill>
                <a:srgbClr val="0099FF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65" name="文字方塊 164">
            <a:extLst>
              <a:ext uri="{FF2B5EF4-FFF2-40B4-BE49-F238E27FC236}">
                <a16:creationId xmlns:a16="http://schemas.microsoft.com/office/drawing/2014/main" id="{2D147B6D-2D80-41A6-B369-296CFC03DECD}"/>
              </a:ext>
            </a:extLst>
          </p:cNvPr>
          <p:cNvSpPr txBox="1"/>
          <p:nvPr/>
        </p:nvSpPr>
        <p:spPr>
          <a:xfrm>
            <a:off x="8534737" y="5493937"/>
            <a:ext cx="9678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>
                <a:solidFill>
                  <a:srgbClr val="0099F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鳳翔大樓</a:t>
            </a:r>
            <a:endParaRPr lang="en-US" altLang="zh-TW" sz="1200" dirty="0">
              <a:solidFill>
                <a:srgbClr val="0099FF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66" name="文字方塊 165">
            <a:extLst>
              <a:ext uri="{FF2B5EF4-FFF2-40B4-BE49-F238E27FC236}">
                <a16:creationId xmlns:a16="http://schemas.microsoft.com/office/drawing/2014/main" id="{056CF5DA-08CA-427C-9C96-60A8A7E31A76}"/>
              </a:ext>
            </a:extLst>
          </p:cNvPr>
          <p:cNvSpPr txBox="1"/>
          <p:nvPr/>
        </p:nvSpPr>
        <p:spPr>
          <a:xfrm>
            <a:off x="9628457" y="5483198"/>
            <a:ext cx="8456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>
                <a:solidFill>
                  <a:srgbClr val="0099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國美清歡</a:t>
            </a:r>
            <a:endParaRPr lang="en-US" altLang="zh-TW" sz="1200" dirty="0">
              <a:solidFill>
                <a:srgbClr val="0099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67" name="文字方塊 166">
            <a:extLst>
              <a:ext uri="{FF2B5EF4-FFF2-40B4-BE49-F238E27FC236}">
                <a16:creationId xmlns:a16="http://schemas.microsoft.com/office/drawing/2014/main" id="{10894CEC-40F5-498F-8A09-DEB32E24B7FC}"/>
              </a:ext>
            </a:extLst>
          </p:cNvPr>
          <p:cNvSpPr txBox="1"/>
          <p:nvPr/>
        </p:nvSpPr>
        <p:spPr>
          <a:xfrm>
            <a:off x="8534737" y="5893987"/>
            <a:ext cx="9678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kern="100" dirty="0">
                <a:solidFill>
                  <a:srgbClr val="0099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大安傳家</a:t>
            </a:r>
            <a:endParaRPr lang="en-US" altLang="zh-TW" sz="1200" kern="100" dirty="0">
              <a:solidFill>
                <a:srgbClr val="0099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68" name="文字方塊 167">
            <a:extLst>
              <a:ext uri="{FF2B5EF4-FFF2-40B4-BE49-F238E27FC236}">
                <a16:creationId xmlns:a16="http://schemas.microsoft.com/office/drawing/2014/main" id="{B55FF0EA-F328-45A1-9BF3-53290D30B747}"/>
              </a:ext>
            </a:extLst>
          </p:cNvPr>
          <p:cNvSpPr txBox="1"/>
          <p:nvPr/>
        </p:nvSpPr>
        <p:spPr>
          <a:xfrm>
            <a:off x="9628457" y="5883248"/>
            <a:ext cx="9678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>
                <a:solidFill>
                  <a:srgbClr val="0099F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方念拾山</a:t>
            </a:r>
            <a:endParaRPr lang="en-US" altLang="zh-TW" sz="1200" dirty="0">
              <a:solidFill>
                <a:srgbClr val="0099FF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69" name="文字方塊 168">
            <a:extLst>
              <a:ext uri="{FF2B5EF4-FFF2-40B4-BE49-F238E27FC236}">
                <a16:creationId xmlns:a16="http://schemas.microsoft.com/office/drawing/2014/main" id="{37BC107F-8347-478C-A8AE-B517ABAB8972}"/>
              </a:ext>
            </a:extLst>
          </p:cNvPr>
          <p:cNvSpPr txBox="1"/>
          <p:nvPr/>
        </p:nvSpPr>
        <p:spPr>
          <a:xfrm>
            <a:off x="8534737" y="6284512"/>
            <a:ext cx="9678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kern="100" dirty="0">
                <a:solidFill>
                  <a:srgbClr val="0099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青田大師</a:t>
            </a:r>
            <a:endParaRPr lang="zh-TW" altLang="zh-TW" sz="1200" kern="100" dirty="0">
              <a:solidFill>
                <a:srgbClr val="0099FF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9FD2AA12-8AE4-4B1E-BF5F-217024280343}"/>
              </a:ext>
            </a:extLst>
          </p:cNvPr>
          <p:cNvGrpSpPr/>
          <p:nvPr/>
        </p:nvGrpSpPr>
        <p:grpSpPr>
          <a:xfrm>
            <a:off x="86966" y="1600324"/>
            <a:ext cx="1281991" cy="940249"/>
            <a:chOff x="86966" y="1600324"/>
            <a:chExt cx="1281991" cy="940249"/>
          </a:xfrm>
        </p:grpSpPr>
        <p:pic>
          <p:nvPicPr>
            <p:cNvPr id="132" name="圖形 131">
              <a:extLst>
                <a:ext uri="{FF2B5EF4-FFF2-40B4-BE49-F238E27FC236}">
                  <a16:creationId xmlns:a16="http://schemas.microsoft.com/office/drawing/2014/main" id="{8ADE0222-A6CF-49EB-A7E0-7F284CFD8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 flipV="1">
              <a:off x="1006944" y="2081169"/>
              <a:ext cx="97227" cy="97227"/>
            </a:xfrm>
            <a:prstGeom prst="rect">
              <a:avLst/>
            </a:prstGeom>
          </p:spPr>
        </p:pic>
        <p:cxnSp>
          <p:nvCxnSpPr>
            <p:cNvPr id="42" name="直線接點 41">
              <a:extLst>
                <a:ext uri="{FF2B5EF4-FFF2-40B4-BE49-F238E27FC236}">
                  <a16:creationId xmlns:a16="http://schemas.microsoft.com/office/drawing/2014/main" id="{36E1E33A-DCD7-49B4-B2D4-3BC6B6D9514E}"/>
                </a:ext>
              </a:extLst>
            </p:cNvPr>
            <p:cNvCxnSpPr>
              <a:cxnSpLocks/>
              <a:stCxn id="9" idx="0"/>
            </p:cNvCxnSpPr>
            <p:nvPr/>
          </p:nvCxnSpPr>
          <p:spPr>
            <a:xfrm>
              <a:off x="663752" y="1600324"/>
              <a:ext cx="2285" cy="64216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2F0E77B0-4190-4F6D-8148-85E6D33F293E}"/>
                </a:ext>
              </a:extLst>
            </p:cNvPr>
            <p:cNvSpPr/>
            <p:nvPr/>
          </p:nvSpPr>
          <p:spPr>
            <a:xfrm>
              <a:off x="380637" y="1600324"/>
              <a:ext cx="566230" cy="210161"/>
            </a:xfrm>
            <a:prstGeom prst="rect">
              <a:avLst/>
            </a:prstGeom>
            <a:solidFill>
              <a:srgbClr val="0099FF"/>
            </a:solidFill>
            <a:ln>
              <a:noFill/>
            </a:ln>
          </p:spPr>
          <p:style>
            <a:lnRef idx="0">
              <a:scrgbClr r="0" g="0" b="0"/>
            </a:lnRef>
            <a:fillRef idx="1002">
              <a:schemeClr val="dk2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000" dirty="0"/>
                <a:t>中正區</a:t>
              </a:r>
            </a:p>
          </p:txBody>
        </p:sp>
        <p:pic>
          <p:nvPicPr>
            <p:cNvPr id="3" name="圖形 2">
              <a:extLst>
                <a:ext uri="{FF2B5EF4-FFF2-40B4-BE49-F238E27FC236}">
                  <a16:creationId xmlns:a16="http://schemas.microsoft.com/office/drawing/2014/main" id="{A970F386-DF0B-4746-8E9A-48FEB6DBF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 flipV="1">
              <a:off x="97973" y="2427916"/>
              <a:ext cx="97227" cy="97227"/>
            </a:xfrm>
            <a:prstGeom prst="rect">
              <a:avLst/>
            </a:prstGeom>
          </p:spPr>
        </p:pic>
        <p:pic>
          <p:nvPicPr>
            <p:cNvPr id="112" name="圖形 111">
              <a:extLst>
                <a:ext uri="{FF2B5EF4-FFF2-40B4-BE49-F238E27FC236}">
                  <a16:creationId xmlns:a16="http://schemas.microsoft.com/office/drawing/2014/main" id="{31B870D5-530A-4289-8455-85FC81BFE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 flipV="1">
              <a:off x="1127729" y="2443346"/>
              <a:ext cx="97227" cy="97227"/>
            </a:xfrm>
            <a:prstGeom prst="rect">
              <a:avLst/>
            </a:prstGeom>
          </p:spPr>
        </p:pic>
        <p:pic>
          <p:nvPicPr>
            <p:cNvPr id="115" name="圖形 114">
              <a:extLst>
                <a:ext uri="{FF2B5EF4-FFF2-40B4-BE49-F238E27FC236}">
                  <a16:creationId xmlns:a16="http://schemas.microsoft.com/office/drawing/2014/main" id="{24D266C6-D3FD-4B18-BFEA-7B8A555157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 flipV="1">
              <a:off x="86966" y="2016308"/>
              <a:ext cx="97227" cy="97227"/>
            </a:xfrm>
            <a:prstGeom prst="rect">
              <a:avLst/>
            </a:prstGeom>
          </p:spPr>
        </p:pic>
        <p:pic>
          <p:nvPicPr>
            <p:cNvPr id="116" name="圖形 115">
              <a:extLst>
                <a:ext uri="{FF2B5EF4-FFF2-40B4-BE49-F238E27FC236}">
                  <a16:creationId xmlns:a16="http://schemas.microsoft.com/office/drawing/2014/main" id="{3905C47E-1920-4E2F-9208-3F4DAF38C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 flipV="1">
              <a:off x="1271730" y="2074702"/>
              <a:ext cx="97227" cy="97227"/>
            </a:xfrm>
            <a:prstGeom prst="rect">
              <a:avLst/>
            </a:prstGeom>
          </p:spPr>
        </p:pic>
        <p:pic>
          <p:nvPicPr>
            <p:cNvPr id="133" name="圖形 132">
              <a:extLst>
                <a:ext uri="{FF2B5EF4-FFF2-40B4-BE49-F238E27FC236}">
                  <a16:creationId xmlns:a16="http://schemas.microsoft.com/office/drawing/2014/main" id="{AF0D9AD3-47D8-47E6-B422-E335E9068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 flipV="1">
              <a:off x="418054" y="2297260"/>
              <a:ext cx="97227" cy="97227"/>
            </a:xfrm>
            <a:prstGeom prst="rect">
              <a:avLst/>
            </a:prstGeom>
          </p:spPr>
        </p:pic>
        <p:pic>
          <p:nvPicPr>
            <p:cNvPr id="134" name="圖形 133">
              <a:extLst>
                <a:ext uri="{FF2B5EF4-FFF2-40B4-BE49-F238E27FC236}">
                  <a16:creationId xmlns:a16="http://schemas.microsoft.com/office/drawing/2014/main" id="{FF4517DB-7BC3-4A5C-8308-681DCDD1A1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 flipV="1">
              <a:off x="692995" y="2257278"/>
              <a:ext cx="97227" cy="97227"/>
            </a:xfrm>
            <a:prstGeom prst="rect">
              <a:avLst/>
            </a:prstGeom>
          </p:spPr>
        </p:pic>
      </p:grpSp>
      <p:pic>
        <p:nvPicPr>
          <p:cNvPr id="105" name="圖形 131">
            <a:extLst>
              <a:ext uri="{FF2B5EF4-FFF2-40B4-BE49-F238E27FC236}">
                <a16:creationId xmlns:a16="http://schemas.microsoft.com/office/drawing/2014/main" id="{8ADE0222-A6CF-49EB-A7E0-7F284CFD8F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 flipV="1">
            <a:off x="475859" y="1901056"/>
            <a:ext cx="97227" cy="9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1837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1526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/>
        </p:nvGrpSpPr>
        <p:grpSpPr>
          <a:xfrm>
            <a:off x="662941" y="1492267"/>
            <a:ext cx="10540816" cy="4756134"/>
            <a:chOff x="949266" y="1492267"/>
            <a:chExt cx="10540816" cy="4756134"/>
          </a:xfrm>
        </p:grpSpPr>
        <p:sp>
          <p:nvSpPr>
            <p:cNvPr id="6" name="Oval 5"/>
            <p:cNvSpPr/>
            <p:nvPr/>
          </p:nvSpPr>
          <p:spPr>
            <a:xfrm>
              <a:off x="1672915" y="1594205"/>
              <a:ext cx="1260000" cy="1260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</a:t>
              </a:r>
              <a:r>
                <a:rPr kumimoji="0" lang="en-US" altLang="zh-TW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7</a:t>
              </a:r>
              <a:endParaRPr kumimoji="0" lang="en-I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</a:t>
              </a:r>
              <a:endPara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1229360" y="3722914"/>
              <a:ext cx="9937200" cy="0"/>
            </a:xfrm>
            <a:prstGeom prst="line">
              <a:avLst/>
            </a:prstGeom>
            <a:ln w="9525" cap="flat" cmpd="sng" algn="ctr">
              <a:solidFill>
                <a:schemeClr val="tx2">
                  <a:lumMod val="100000"/>
                </a:schemeClr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/>
            <p:cNvGrpSpPr/>
            <p:nvPr/>
          </p:nvGrpSpPr>
          <p:grpSpPr>
            <a:xfrm>
              <a:off x="3637280" y="1492267"/>
              <a:ext cx="5516880" cy="4628908"/>
              <a:chOff x="3637280" y="1706880"/>
              <a:chExt cx="5516880" cy="3962400"/>
            </a:xfrm>
          </p:grpSpPr>
          <p:cxnSp>
            <p:nvCxnSpPr>
              <p:cNvPr id="23" name="Straight Connector 8"/>
              <p:cNvCxnSpPr/>
              <p:nvPr/>
            </p:nvCxnSpPr>
            <p:spPr>
              <a:xfrm>
                <a:off x="3637280" y="1706880"/>
                <a:ext cx="0" cy="3962400"/>
              </a:xfrm>
              <a:prstGeom prst="line">
                <a:avLst/>
              </a:prstGeom>
              <a:ln w="9525" cap="flat" cmpd="sng" algn="ctr">
                <a:solidFill>
                  <a:schemeClr val="tx2">
                    <a:lumMod val="100000"/>
                  </a:schemeClr>
                </a:solidFill>
                <a:prstDash val="sysDash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9"/>
              <p:cNvCxnSpPr/>
              <p:nvPr/>
            </p:nvCxnSpPr>
            <p:spPr>
              <a:xfrm>
                <a:off x="6299200" y="1706880"/>
                <a:ext cx="0" cy="3962400"/>
              </a:xfrm>
              <a:prstGeom prst="line">
                <a:avLst/>
              </a:prstGeom>
              <a:ln w="9525" cap="flat" cmpd="sng" algn="ctr">
                <a:solidFill>
                  <a:schemeClr val="tx2">
                    <a:lumMod val="100000"/>
                  </a:schemeClr>
                </a:solidFill>
                <a:prstDash val="sysDash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10"/>
              <p:cNvCxnSpPr/>
              <p:nvPr/>
            </p:nvCxnSpPr>
            <p:spPr>
              <a:xfrm>
                <a:off x="9154160" y="1706880"/>
                <a:ext cx="0" cy="3962400"/>
              </a:xfrm>
              <a:prstGeom prst="line">
                <a:avLst/>
              </a:prstGeom>
              <a:ln w="9525" cap="flat" cmpd="sng" algn="ctr">
                <a:solidFill>
                  <a:schemeClr val="tx2">
                    <a:lumMod val="100000"/>
                  </a:schemeClr>
                </a:solidFill>
                <a:prstDash val="sysDash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4"/>
            <p:cNvSpPr txBox="1"/>
            <p:nvPr/>
          </p:nvSpPr>
          <p:spPr>
            <a:xfrm>
              <a:off x="1397885" y="2900255"/>
              <a:ext cx="18168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defRPr/>
              </a:pPr>
              <a:r>
                <a:rPr lang="en-IN" altLang="zh-TW" sz="2000" dirty="0">
                  <a:solidFill>
                    <a:srgbClr val="0135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1985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2000" dirty="0">
                  <a:solidFill>
                    <a:srgbClr val="0135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創立</a:t>
              </a:r>
              <a:endParaRPr lang="en-US" altLang="zh-TW" sz="2000" dirty="0">
                <a:solidFill>
                  <a:srgbClr val="01355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4045261" y="3882321"/>
              <a:ext cx="2151580" cy="23318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" name="TextBox 14"/>
            <p:cNvSpPr txBox="1"/>
            <p:nvPr/>
          </p:nvSpPr>
          <p:spPr>
            <a:xfrm>
              <a:off x="6735550" y="5421800"/>
              <a:ext cx="2160918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1355A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500+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1355A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合約客戶</a:t>
              </a:r>
              <a:endPara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srgbClr val="01355A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3908798" y="2900255"/>
              <a:ext cx="2160918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1355A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3,000+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1355A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員工</a:t>
              </a:r>
              <a:endPara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srgbClr val="01355A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501182" y="5421800"/>
              <a:ext cx="1521481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1355A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6</a:t>
              </a:r>
              <a:r>
                <a:rPr kumimoji="0" lang="zh-TW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1355A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間</a:t>
              </a:r>
              <a:r>
                <a:rPr lang="zh-TW" altLang="en-US" sz="2000" dirty="0">
                  <a:solidFill>
                    <a:srgbClr val="0135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辦公室</a:t>
              </a:r>
              <a:endParaRPr lang="en-US" altLang="zh-TW" sz="2000" dirty="0">
                <a:solidFill>
                  <a:srgbClr val="01355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1355A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服務全台</a:t>
              </a:r>
              <a:endPara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srgbClr val="01355A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9890760" y="6092439"/>
              <a:ext cx="792480" cy="1559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" name="TextBox 14"/>
            <p:cNvSpPr txBox="1"/>
            <p:nvPr/>
          </p:nvSpPr>
          <p:spPr>
            <a:xfrm>
              <a:off x="6646221" y="2900255"/>
              <a:ext cx="2160918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N" sz="2000" dirty="0">
                  <a:solidFill>
                    <a:srgbClr val="0135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13,000</a:t>
              </a:r>
              <a:r>
                <a:rPr kumimoji="0" lang="en-I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1355A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kumimoji="0" lang="zh-TW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1355A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小時</a:t>
              </a:r>
              <a:endPara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01355A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1355A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每年訓練時數</a:t>
              </a:r>
              <a:endPara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srgbClr val="01355A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" name="TextBox 14"/>
            <p:cNvSpPr txBox="1"/>
            <p:nvPr/>
          </p:nvSpPr>
          <p:spPr>
            <a:xfrm>
              <a:off x="949266" y="5421800"/>
              <a:ext cx="26189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1355A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1,000+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1355A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顧客享受</a:t>
              </a:r>
              <a:r>
                <a:rPr kumimoji="0" lang="en-I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1355A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IFS</a:t>
              </a:r>
              <a:r>
                <a:rPr kumimoji="0" lang="zh-TW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1355A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服務</a:t>
              </a:r>
              <a:endPara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srgbClr val="01355A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" name="TextBox 14"/>
            <p:cNvSpPr txBox="1"/>
            <p:nvPr/>
          </p:nvSpPr>
          <p:spPr>
            <a:xfrm>
              <a:off x="9329164" y="2900255"/>
              <a:ext cx="2160918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TW" sz="2000" noProof="0" dirty="0">
                  <a:solidFill>
                    <a:srgbClr val="0135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200</a:t>
              </a:r>
              <a:r>
                <a:rPr lang="zh-TW" altLang="en-US" sz="2000" noProof="0" dirty="0">
                  <a:solidFill>
                    <a:srgbClr val="0135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萬坪</a:t>
              </a:r>
              <a:endParaRPr lang="en-US" altLang="zh-TW" sz="2000" noProof="0" dirty="0">
                <a:solidFill>
                  <a:srgbClr val="01355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2000" dirty="0">
                  <a:solidFill>
                    <a:srgbClr val="0135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設施</a:t>
              </a:r>
              <a:r>
                <a:rPr kumimoji="0" lang="zh-TW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1355A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由</a:t>
              </a:r>
              <a:r>
                <a:rPr kumimoji="0" lang="en-US" altLang="zh-TW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1355A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ABV</a:t>
              </a:r>
              <a:r>
                <a:rPr kumimoji="0" lang="zh-TW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1355A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管理</a:t>
              </a:r>
              <a:endPara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srgbClr val="01355A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0" name="TextBox 14"/>
            <p:cNvSpPr txBox="1"/>
            <p:nvPr/>
          </p:nvSpPr>
          <p:spPr>
            <a:xfrm>
              <a:off x="3830320" y="5421800"/>
              <a:ext cx="2314899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1355A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No. 1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1355A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全台外包公司排名</a:t>
              </a:r>
              <a:endPara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srgbClr val="01355A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33" name="Picture 11">
            <a:extLst>
              <a:ext uri="{FF2B5EF4-FFF2-40B4-BE49-F238E27FC236}">
                <a16:creationId xmlns:a16="http://schemas.microsoft.com/office/drawing/2014/main" id="{4F2C6107-50A0-4F1C-BE6E-0785293AFF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284" t="11801" r="4656" b="41875"/>
          <a:stretch/>
        </p:blipFill>
        <p:spPr>
          <a:xfrm>
            <a:off x="9067891" y="1532055"/>
            <a:ext cx="1903328" cy="1233997"/>
          </a:xfrm>
          <a:prstGeom prst="rect">
            <a:avLst/>
          </a:prstGeom>
        </p:spPr>
      </p:pic>
      <p:grpSp>
        <p:nvGrpSpPr>
          <p:cNvPr id="57" name="Group 99">
            <a:extLst>
              <a:ext uri="{FF2B5EF4-FFF2-40B4-BE49-F238E27FC236}">
                <a16:creationId xmlns:a16="http://schemas.microsoft.com/office/drawing/2014/main" id="{F07A57B2-9047-4DC6-978D-4FC10C3CC603}"/>
              </a:ext>
            </a:extLst>
          </p:cNvPr>
          <p:cNvGrpSpPr/>
          <p:nvPr/>
        </p:nvGrpSpPr>
        <p:grpSpPr>
          <a:xfrm>
            <a:off x="9478999" y="3873958"/>
            <a:ext cx="853834" cy="1509435"/>
            <a:chOff x="-2671840" y="1022870"/>
            <a:chExt cx="1788361" cy="3299946"/>
          </a:xfrm>
        </p:grpSpPr>
        <p:pic>
          <p:nvPicPr>
            <p:cNvPr id="62" name="Picture 3" descr="C:\Documents and Settings\陳淑婷\桌面\台灣地圖.png">
              <a:extLst>
                <a:ext uri="{FF2B5EF4-FFF2-40B4-BE49-F238E27FC236}">
                  <a16:creationId xmlns:a16="http://schemas.microsoft.com/office/drawing/2014/main" id="{B23C2D59-8A70-44FB-889A-7BF6B92596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 rot="372041">
              <a:off x="-2671840" y="1022870"/>
              <a:ext cx="1788361" cy="3299946"/>
            </a:xfrm>
            <a:prstGeom prst="rect">
              <a:avLst/>
            </a:prstGeom>
            <a:noFill/>
          </p:spPr>
        </p:pic>
        <p:pic>
          <p:nvPicPr>
            <p:cNvPr id="63" name="Picture 53">
              <a:extLst>
                <a:ext uri="{FF2B5EF4-FFF2-40B4-BE49-F238E27FC236}">
                  <a16:creationId xmlns:a16="http://schemas.microsoft.com/office/drawing/2014/main" id="{47FA4A56-1E3D-42F4-B29A-8E5026A500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clrChange>
                <a:clrFrom>
                  <a:srgbClr val="C0C0C0"/>
                </a:clrFrom>
                <a:clrTo>
                  <a:srgbClr val="C0C0C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372041">
              <a:off x="-1288986" y="1124213"/>
              <a:ext cx="199990" cy="1781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" name="Picture 53">
              <a:extLst>
                <a:ext uri="{FF2B5EF4-FFF2-40B4-BE49-F238E27FC236}">
                  <a16:creationId xmlns:a16="http://schemas.microsoft.com/office/drawing/2014/main" id="{CA16E244-DE77-419A-9AD9-96FEA1C45F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clrChange>
                <a:clrFrom>
                  <a:srgbClr val="C0C0C0"/>
                </a:clrFrom>
                <a:clrTo>
                  <a:srgbClr val="C0C0C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372041">
              <a:off x="-2244787" y="1946835"/>
              <a:ext cx="199990" cy="1781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" name="Picture 53">
              <a:extLst>
                <a:ext uri="{FF2B5EF4-FFF2-40B4-BE49-F238E27FC236}">
                  <a16:creationId xmlns:a16="http://schemas.microsoft.com/office/drawing/2014/main" id="{300F5F3C-708C-4D9D-BA08-D964AEB742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clrChange>
                <a:clrFrom>
                  <a:srgbClr val="C0C0C0"/>
                </a:clrFrom>
                <a:clrTo>
                  <a:srgbClr val="C0C0C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372041">
              <a:off x="-2608533" y="3329549"/>
              <a:ext cx="199990" cy="1781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" name="Picture 53">
              <a:extLst>
                <a:ext uri="{FF2B5EF4-FFF2-40B4-BE49-F238E27FC236}">
                  <a16:creationId xmlns:a16="http://schemas.microsoft.com/office/drawing/2014/main" id="{D775384C-5574-4049-B567-AEFF2332AC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clrChange>
                <a:clrFrom>
                  <a:srgbClr val="C0C0C0"/>
                </a:clrFrom>
                <a:clrTo>
                  <a:srgbClr val="C0C0C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372041">
              <a:off x="-1628455" y="1300849"/>
              <a:ext cx="199990" cy="1781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8" name="TextBox 5">
            <a:extLst>
              <a:ext uri="{FF2B5EF4-FFF2-40B4-BE49-F238E27FC236}">
                <a16:creationId xmlns:a16="http://schemas.microsoft.com/office/drawing/2014/main" id="{75F539AB-BDF7-4B18-AAC5-3709220EEEC9}"/>
              </a:ext>
            </a:extLst>
          </p:cNvPr>
          <p:cNvSpPr txBox="1"/>
          <p:nvPr/>
        </p:nvSpPr>
        <p:spPr>
          <a:xfrm>
            <a:off x="10232122" y="3821495"/>
            <a:ext cx="5042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臺北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59" name="TextBox 101">
            <a:extLst>
              <a:ext uri="{FF2B5EF4-FFF2-40B4-BE49-F238E27FC236}">
                <a16:creationId xmlns:a16="http://schemas.microsoft.com/office/drawing/2014/main" id="{FCDC07D3-83F3-40B3-9857-CFA0C0CB7F0B}"/>
              </a:ext>
            </a:extLst>
          </p:cNvPr>
          <p:cNvSpPr txBox="1"/>
          <p:nvPr/>
        </p:nvSpPr>
        <p:spPr>
          <a:xfrm>
            <a:off x="9613035" y="3824309"/>
            <a:ext cx="4904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桃園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60" name="TextBox 102">
            <a:extLst>
              <a:ext uri="{FF2B5EF4-FFF2-40B4-BE49-F238E27FC236}">
                <a16:creationId xmlns:a16="http://schemas.microsoft.com/office/drawing/2014/main" id="{6E3104FD-DD7C-4F52-82D8-EEC1A4382A52}"/>
              </a:ext>
            </a:extLst>
          </p:cNvPr>
          <p:cNvSpPr txBox="1"/>
          <p:nvPr/>
        </p:nvSpPr>
        <p:spPr>
          <a:xfrm>
            <a:off x="9292823" y="4208990"/>
            <a:ext cx="531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台中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61" name="TextBox 103">
            <a:extLst>
              <a:ext uri="{FF2B5EF4-FFF2-40B4-BE49-F238E27FC236}">
                <a16:creationId xmlns:a16="http://schemas.microsoft.com/office/drawing/2014/main" id="{3A8C8F21-CC64-45A5-A1D5-AB9F9A2A88F3}"/>
              </a:ext>
            </a:extLst>
          </p:cNvPr>
          <p:cNvSpPr txBox="1"/>
          <p:nvPr/>
        </p:nvSpPr>
        <p:spPr>
          <a:xfrm>
            <a:off x="9125528" y="4892350"/>
            <a:ext cx="5819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高雄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0" name="橢圓 9">
            <a:extLst>
              <a:ext uri="{FF2B5EF4-FFF2-40B4-BE49-F238E27FC236}">
                <a16:creationId xmlns:a16="http://schemas.microsoft.com/office/drawing/2014/main" id="{BBAEFA0E-0351-4C94-A230-B091E72DA05E}"/>
              </a:ext>
            </a:extLst>
          </p:cNvPr>
          <p:cNvSpPr/>
          <p:nvPr/>
        </p:nvSpPr>
        <p:spPr>
          <a:xfrm>
            <a:off x="10135107" y="3888764"/>
            <a:ext cx="117936" cy="11793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8" name="橢圓 67">
            <a:extLst>
              <a:ext uri="{FF2B5EF4-FFF2-40B4-BE49-F238E27FC236}">
                <a16:creationId xmlns:a16="http://schemas.microsoft.com/office/drawing/2014/main" id="{28B8B401-E8B7-4A16-9B79-0C2BFF9CF054}"/>
              </a:ext>
            </a:extLst>
          </p:cNvPr>
          <p:cNvSpPr/>
          <p:nvPr/>
        </p:nvSpPr>
        <p:spPr>
          <a:xfrm>
            <a:off x="9965925" y="3970100"/>
            <a:ext cx="117936" cy="11793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9" name="橢圓 68">
            <a:extLst>
              <a:ext uri="{FF2B5EF4-FFF2-40B4-BE49-F238E27FC236}">
                <a16:creationId xmlns:a16="http://schemas.microsoft.com/office/drawing/2014/main" id="{15A04E40-225D-4990-A54B-A1FAF9A92977}"/>
              </a:ext>
            </a:extLst>
          </p:cNvPr>
          <p:cNvSpPr/>
          <p:nvPr/>
        </p:nvSpPr>
        <p:spPr>
          <a:xfrm>
            <a:off x="9678770" y="4290600"/>
            <a:ext cx="117936" cy="11793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0" name="橢圓 69">
            <a:extLst>
              <a:ext uri="{FF2B5EF4-FFF2-40B4-BE49-F238E27FC236}">
                <a16:creationId xmlns:a16="http://schemas.microsoft.com/office/drawing/2014/main" id="{F26D99B6-E648-4CA0-8705-9B50DA0D7797}"/>
              </a:ext>
            </a:extLst>
          </p:cNvPr>
          <p:cNvSpPr/>
          <p:nvPr/>
        </p:nvSpPr>
        <p:spPr>
          <a:xfrm>
            <a:off x="9783201" y="4130728"/>
            <a:ext cx="117936" cy="11793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1" name="TextBox 101">
            <a:extLst>
              <a:ext uri="{FF2B5EF4-FFF2-40B4-BE49-F238E27FC236}">
                <a16:creationId xmlns:a16="http://schemas.microsoft.com/office/drawing/2014/main" id="{01EBE0A8-FE7F-4956-9018-84D8C8E51A54}"/>
              </a:ext>
            </a:extLst>
          </p:cNvPr>
          <p:cNvSpPr txBox="1"/>
          <p:nvPr/>
        </p:nvSpPr>
        <p:spPr>
          <a:xfrm>
            <a:off x="9421433" y="4025548"/>
            <a:ext cx="531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新竹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72" name="橢圓 71">
            <a:extLst>
              <a:ext uri="{FF2B5EF4-FFF2-40B4-BE49-F238E27FC236}">
                <a16:creationId xmlns:a16="http://schemas.microsoft.com/office/drawing/2014/main" id="{E5BBB23E-9A20-43B7-B423-AEB92AB7BF27}"/>
              </a:ext>
            </a:extLst>
          </p:cNvPr>
          <p:cNvSpPr/>
          <p:nvPr/>
        </p:nvSpPr>
        <p:spPr>
          <a:xfrm>
            <a:off x="9497997" y="4919718"/>
            <a:ext cx="117936" cy="11793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3" name="橢圓 72">
            <a:extLst>
              <a:ext uri="{FF2B5EF4-FFF2-40B4-BE49-F238E27FC236}">
                <a16:creationId xmlns:a16="http://schemas.microsoft.com/office/drawing/2014/main" id="{EF90539E-1CB9-40CF-B85A-DAC076703161}"/>
              </a:ext>
            </a:extLst>
          </p:cNvPr>
          <p:cNvSpPr/>
          <p:nvPr/>
        </p:nvSpPr>
        <p:spPr>
          <a:xfrm>
            <a:off x="9497997" y="4715532"/>
            <a:ext cx="117936" cy="117936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4" name="TextBox 101">
            <a:extLst>
              <a:ext uri="{FF2B5EF4-FFF2-40B4-BE49-F238E27FC236}">
                <a16:creationId xmlns:a16="http://schemas.microsoft.com/office/drawing/2014/main" id="{99CFFD94-9352-49F0-B7D6-DCB646E64EDF}"/>
              </a:ext>
            </a:extLst>
          </p:cNvPr>
          <p:cNvSpPr txBox="1"/>
          <p:nvPr/>
        </p:nvSpPr>
        <p:spPr>
          <a:xfrm>
            <a:off x="9097360" y="4654294"/>
            <a:ext cx="5314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台南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pic>
        <p:nvPicPr>
          <p:cNvPr id="77" name="圖形 76">
            <a:extLst>
              <a:ext uri="{FF2B5EF4-FFF2-40B4-BE49-F238E27FC236}">
                <a16:creationId xmlns:a16="http://schemas.microsoft.com/office/drawing/2014/main" id="{B20B2B36-682C-4883-B587-894BBAF1B4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10468" y="3915395"/>
            <a:ext cx="1302696" cy="1349019"/>
          </a:xfrm>
          <a:prstGeom prst="rect">
            <a:avLst/>
          </a:prstGeom>
        </p:spPr>
      </p:pic>
      <p:pic>
        <p:nvPicPr>
          <p:cNvPr id="81" name="圖形 80">
            <a:extLst>
              <a:ext uri="{FF2B5EF4-FFF2-40B4-BE49-F238E27FC236}">
                <a16:creationId xmlns:a16="http://schemas.microsoft.com/office/drawing/2014/main" id="{0492A124-F611-4215-AD1E-1836670DEF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82297" y="1450743"/>
            <a:ext cx="1274685" cy="1274685"/>
          </a:xfrm>
          <a:prstGeom prst="rect">
            <a:avLst/>
          </a:prstGeom>
        </p:spPr>
      </p:pic>
      <p:pic>
        <p:nvPicPr>
          <p:cNvPr id="83" name="圖形 82">
            <a:extLst>
              <a:ext uri="{FF2B5EF4-FFF2-40B4-BE49-F238E27FC236}">
                <a16:creationId xmlns:a16="http://schemas.microsoft.com/office/drawing/2014/main" id="{5150118C-2A2D-4608-8918-5092F2EBA3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84571" y="3969129"/>
            <a:ext cx="1358841" cy="1360675"/>
          </a:xfrm>
          <a:prstGeom prst="rect">
            <a:avLst/>
          </a:prstGeom>
        </p:spPr>
      </p:pic>
      <p:pic>
        <p:nvPicPr>
          <p:cNvPr id="85" name="圖形 84">
            <a:extLst>
              <a:ext uri="{FF2B5EF4-FFF2-40B4-BE49-F238E27FC236}">
                <a16:creationId xmlns:a16="http://schemas.microsoft.com/office/drawing/2014/main" id="{33244F92-C019-4784-A672-8EA97C7784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974711" y="4066413"/>
            <a:ext cx="1097203" cy="1109152"/>
          </a:xfrm>
          <a:prstGeom prst="rect">
            <a:avLst/>
          </a:prstGeom>
        </p:spPr>
      </p:pic>
      <p:pic>
        <p:nvPicPr>
          <p:cNvPr id="87" name="圖形 86">
            <a:extLst>
              <a:ext uri="{FF2B5EF4-FFF2-40B4-BE49-F238E27FC236}">
                <a16:creationId xmlns:a16="http://schemas.microsoft.com/office/drawing/2014/main" id="{531690D9-A818-4D6D-A282-09DC1CA556F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899102" y="1676791"/>
            <a:ext cx="1561186" cy="1044547"/>
          </a:xfrm>
          <a:prstGeom prst="rect">
            <a:avLst/>
          </a:prstGeom>
        </p:spPr>
      </p:pic>
      <p:sp>
        <p:nvSpPr>
          <p:cNvPr id="45" name="標題 2">
            <a:extLst>
              <a:ext uri="{FF2B5EF4-FFF2-40B4-BE49-F238E27FC236}">
                <a16:creationId xmlns:a16="http://schemas.microsoft.com/office/drawing/2014/main" id="{29F6FCD2-996A-46C4-AA71-63FB6F9FCB2F}"/>
              </a:ext>
            </a:extLst>
          </p:cNvPr>
          <p:cNvSpPr txBox="1">
            <a:spLocks/>
          </p:cNvSpPr>
          <p:nvPr/>
        </p:nvSpPr>
        <p:spPr>
          <a:xfrm>
            <a:off x="307975" y="423787"/>
            <a:ext cx="7232073" cy="6739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關於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ABV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綜合物業管理服務 </a:t>
            </a:r>
          </a:p>
        </p:txBody>
      </p:sp>
    </p:spTree>
    <p:extLst>
      <p:ext uri="{BB962C8B-B14F-4D97-AF65-F5344CB8AC3E}">
        <p14:creationId xmlns:p14="http://schemas.microsoft.com/office/powerpoint/2010/main" val="24838396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051268" y="5253808"/>
            <a:ext cx="6481371" cy="302838"/>
          </a:xfrm>
          <a:prstGeom prst="rect">
            <a:avLst/>
          </a:prstGeom>
          <a:solidFill>
            <a:schemeClr val="accent1">
              <a:lumMod val="60000"/>
              <a:lumOff val="40000"/>
              <a:alpha val="3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199DF77C-043C-43C3-8462-76B7A11AF14B}"/>
              </a:ext>
            </a:extLst>
          </p:cNvPr>
          <p:cNvGrpSpPr/>
          <p:nvPr/>
        </p:nvGrpSpPr>
        <p:grpSpPr>
          <a:xfrm>
            <a:off x="335683" y="2308017"/>
            <a:ext cx="1260749" cy="1204364"/>
            <a:chOff x="335683" y="2308017"/>
            <a:chExt cx="1260749" cy="1204364"/>
          </a:xfrm>
        </p:grpSpPr>
        <p:sp>
          <p:nvSpPr>
            <p:cNvPr id="8" name="Rectangle 3"/>
            <p:cNvSpPr/>
            <p:nvPr/>
          </p:nvSpPr>
          <p:spPr>
            <a:xfrm>
              <a:off x="378722" y="2308017"/>
              <a:ext cx="1217710" cy="9256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72000" tIns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3459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1985</a:t>
              </a:r>
            </a:p>
            <a:p>
              <a:pPr lvl="0">
                <a:defRPr/>
              </a:pPr>
              <a:r>
                <a:rPr lang="zh-TW" altLang="en-US" sz="1000" b="1" dirty="0">
                  <a:solidFill>
                    <a:schemeClr val="accent1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設立太聯企業管理顧問公司，提供綜合物業管理服務</a:t>
              </a:r>
              <a:endPara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" name="Freeform 5"/>
            <p:cNvSpPr/>
            <p:nvPr/>
          </p:nvSpPr>
          <p:spPr>
            <a:xfrm flipH="1">
              <a:off x="335683" y="2324445"/>
              <a:ext cx="45719" cy="1187936"/>
            </a:xfrm>
            <a:custGeom>
              <a:avLst/>
              <a:gdLst>
                <a:gd name="connsiteX0" fmla="*/ 161925 w 161925"/>
                <a:gd name="connsiteY0" fmla="*/ 0 h 1323975"/>
                <a:gd name="connsiteX1" fmla="*/ 0 w 161925"/>
                <a:gd name="connsiteY1" fmla="*/ 0 h 1323975"/>
                <a:gd name="connsiteX2" fmla="*/ 0 w 161925"/>
                <a:gd name="connsiteY2" fmla="*/ 1323975 h 1323975"/>
                <a:gd name="connsiteX0" fmla="*/ 0 w 0"/>
                <a:gd name="connsiteY0" fmla="*/ 0 h 1323975"/>
                <a:gd name="connsiteX1" fmla="*/ 0 w 0"/>
                <a:gd name="connsiteY1" fmla="*/ 1323975 h 132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323975">
                  <a:moveTo>
                    <a:pt x="0" y="0"/>
                  </a:moveTo>
                  <a:lnTo>
                    <a:pt x="0" y="1323975"/>
                  </a:lnTo>
                </a:path>
              </a:pathLst>
            </a:cu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4" name="Rectangle 92"/>
          <p:cNvSpPr/>
          <p:nvPr/>
        </p:nvSpPr>
        <p:spPr>
          <a:xfrm>
            <a:off x="5097112" y="5101775"/>
            <a:ext cx="7094888" cy="42917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2000" tIns="0" bIns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noProof="0" dirty="0">
                <a:solidFill>
                  <a:srgbClr val="003459"/>
                </a:solidFill>
                <a:latin typeface="Engravers MT" panose="02090707080505020304" pitchFamily="18" charset="0"/>
                <a:ea typeface="微軟正黑體" panose="020B0604030504040204" pitchFamily="34" charset="-120"/>
              </a:rPr>
              <a:t>"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459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致力於成為最佳外包服務公司</a:t>
            </a:r>
            <a:r>
              <a:rPr lang="en-US" altLang="zh-TW" sz="6000" dirty="0">
                <a:solidFill>
                  <a:srgbClr val="002060"/>
                </a:solidFill>
                <a:latin typeface="Engravers MT" panose="02090707080505020304" pitchFamily="18" charset="0"/>
              </a:rPr>
              <a:t>“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Engravers MT" panose="020907070805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15" name="Freeform 94"/>
          <p:cNvSpPr/>
          <p:nvPr/>
        </p:nvSpPr>
        <p:spPr>
          <a:xfrm flipH="1">
            <a:off x="7714377" y="3498381"/>
            <a:ext cx="130292" cy="1478421"/>
          </a:xfrm>
          <a:custGeom>
            <a:avLst/>
            <a:gdLst>
              <a:gd name="connsiteX0" fmla="*/ 161925 w 161925"/>
              <a:gd name="connsiteY0" fmla="*/ 0 h 1323975"/>
              <a:gd name="connsiteX1" fmla="*/ 0 w 161925"/>
              <a:gd name="connsiteY1" fmla="*/ 0 h 1323975"/>
              <a:gd name="connsiteX2" fmla="*/ 0 w 161925"/>
              <a:gd name="connsiteY2" fmla="*/ 1323975 h 1323975"/>
              <a:gd name="connsiteX0" fmla="*/ 0 w 0"/>
              <a:gd name="connsiteY0" fmla="*/ 0 h 1323975"/>
              <a:gd name="connsiteX1" fmla="*/ 0 w 0"/>
              <a:gd name="connsiteY1" fmla="*/ 1323975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323975">
                <a:moveTo>
                  <a:pt x="0" y="0"/>
                </a:moveTo>
                <a:lnTo>
                  <a:pt x="0" y="1323975"/>
                </a:lnTo>
              </a:path>
            </a:pathLst>
          </a:cu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9236117" y="2315480"/>
            <a:ext cx="1288457" cy="1072074"/>
            <a:chOff x="9492967" y="2315480"/>
            <a:chExt cx="1288457" cy="1072074"/>
          </a:xfrm>
        </p:grpSpPr>
        <p:sp>
          <p:nvSpPr>
            <p:cNvPr id="17" name="Rectangle 98"/>
            <p:cNvSpPr/>
            <p:nvPr/>
          </p:nvSpPr>
          <p:spPr>
            <a:xfrm>
              <a:off x="9563714" y="2315480"/>
              <a:ext cx="1217710" cy="8001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72000" tIns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3459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2022</a:t>
              </a:r>
            </a:p>
            <a:p>
              <a:pPr lvl="0">
                <a:defRPr/>
              </a:pPr>
              <a:r>
                <a:rPr lang="en-US" altLang="zh-TW" sz="1000" b="1" dirty="0">
                  <a:solidFill>
                    <a:srgbClr val="003459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AB</a:t>
              </a:r>
              <a:r>
                <a:rPr lang="zh-TW" altLang="en-US" sz="1000" b="1" dirty="0">
                  <a:solidFill>
                    <a:srgbClr val="003459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1000" b="1" dirty="0">
                  <a:solidFill>
                    <a:srgbClr val="003459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Value Capital</a:t>
              </a:r>
              <a:r>
                <a:rPr lang="zh-TW" altLang="en-US" sz="1000" b="1" dirty="0">
                  <a:solidFill>
                    <a:srgbClr val="003459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收購，更名安橋保全與</a:t>
              </a:r>
              <a:r>
                <a:rPr lang="zh-TW" altLang="en-US" sz="1000" b="1" dirty="0">
                  <a:solidFill>
                    <a:schemeClr val="accent1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公寓大廈管理維護公司</a:t>
              </a:r>
              <a:endPara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03459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" name="Freeform 100"/>
            <p:cNvSpPr/>
            <p:nvPr/>
          </p:nvSpPr>
          <p:spPr>
            <a:xfrm flipH="1">
              <a:off x="9492967" y="2329681"/>
              <a:ext cx="54992" cy="1057873"/>
            </a:xfrm>
            <a:custGeom>
              <a:avLst/>
              <a:gdLst>
                <a:gd name="connsiteX0" fmla="*/ 161925 w 161925"/>
                <a:gd name="connsiteY0" fmla="*/ 0 h 1323975"/>
                <a:gd name="connsiteX1" fmla="*/ 0 w 161925"/>
                <a:gd name="connsiteY1" fmla="*/ 0 h 1323975"/>
                <a:gd name="connsiteX2" fmla="*/ 0 w 161925"/>
                <a:gd name="connsiteY2" fmla="*/ 1323975 h 1323975"/>
                <a:gd name="connsiteX0" fmla="*/ 0 w 0"/>
                <a:gd name="connsiteY0" fmla="*/ 0 h 1323975"/>
                <a:gd name="connsiteX1" fmla="*/ 0 w 0"/>
                <a:gd name="connsiteY1" fmla="*/ 1323975 h 132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323975">
                  <a:moveTo>
                    <a:pt x="0" y="0"/>
                  </a:moveTo>
                  <a:lnTo>
                    <a:pt x="0" y="1323975"/>
                  </a:lnTo>
                </a:path>
              </a:pathLst>
            </a:cu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9" name="Group 102"/>
          <p:cNvGrpSpPr/>
          <p:nvPr/>
        </p:nvGrpSpPr>
        <p:grpSpPr>
          <a:xfrm>
            <a:off x="6125672" y="2301898"/>
            <a:ext cx="1452621" cy="947889"/>
            <a:chOff x="1166654" y="2204342"/>
            <a:chExt cx="1452621" cy="1618443"/>
          </a:xfrm>
        </p:grpSpPr>
        <p:sp>
          <p:nvSpPr>
            <p:cNvPr id="20" name="Rectangle 106"/>
            <p:cNvSpPr/>
            <p:nvPr/>
          </p:nvSpPr>
          <p:spPr>
            <a:xfrm>
              <a:off x="1237400" y="2204342"/>
              <a:ext cx="1381875" cy="16184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72000" tIns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3459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2010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1000" b="1" dirty="0">
                  <a:solidFill>
                    <a:srgbClr val="003459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拓展市場，成為</a:t>
              </a:r>
              <a:r>
                <a:rPr lang="en-US" altLang="zh-TW" sz="1000" b="1" dirty="0">
                  <a:solidFill>
                    <a:srgbClr val="003459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Apple</a:t>
              </a:r>
              <a:r>
                <a:rPr lang="zh-TW" altLang="en-US" sz="1000" b="1" dirty="0">
                  <a:solidFill>
                    <a:srgbClr val="003459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、</a:t>
              </a:r>
              <a:r>
                <a:rPr lang="en-US" altLang="zh-TW" sz="1000" b="1" dirty="0">
                  <a:solidFill>
                    <a:srgbClr val="003459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Google</a:t>
              </a:r>
              <a:r>
                <a:rPr lang="zh-TW" altLang="en-US" sz="1000" b="1" dirty="0">
                  <a:solidFill>
                    <a:srgbClr val="003459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、</a:t>
              </a:r>
              <a:r>
                <a:rPr lang="en-US" altLang="zh-TW" sz="1000" b="1" dirty="0">
                  <a:solidFill>
                    <a:srgbClr val="003459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IKEA</a:t>
              </a:r>
              <a:r>
                <a:rPr lang="zh-TW" altLang="en-US" sz="1000" b="1" dirty="0">
                  <a:solidFill>
                    <a:srgbClr val="003459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等全球知名企業綜合服務供應商</a:t>
              </a: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3459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1" name="Freeform 107"/>
            <p:cNvSpPr/>
            <p:nvPr/>
          </p:nvSpPr>
          <p:spPr>
            <a:xfrm flipH="1">
              <a:off x="1166654" y="2233064"/>
              <a:ext cx="70746" cy="1578441"/>
            </a:xfrm>
            <a:custGeom>
              <a:avLst/>
              <a:gdLst>
                <a:gd name="connsiteX0" fmla="*/ 161925 w 161925"/>
                <a:gd name="connsiteY0" fmla="*/ 0 h 1323975"/>
                <a:gd name="connsiteX1" fmla="*/ 0 w 161925"/>
                <a:gd name="connsiteY1" fmla="*/ 0 h 1323975"/>
                <a:gd name="connsiteX2" fmla="*/ 0 w 161925"/>
                <a:gd name="connsiteY2" fmla="*/ 1323975 h 1323975"/>
                <a:gd name="connsiteX0" fmla="*/ 0 w 0"/>
                <a:gd name="connsiteY0" fmla="*/ 0 h 1323975"/>
                <a:gd name="connsiteX1" fmla="*/ 0 w 0"/>
                <a:gd name="connsiteY1" fmla="*/ 1323975 h 132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323975">
                  <a:moveTo>
                    <a:pt x="0" y="0"/>
                  </a:moveTo>
                  <a:lnTo>
                    <a:pt x="0" y="1323975"/>
                  </a:lnTo>
                </a:path>
              </a:pathLst>
            </a:cu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8" name="Group 117"/>
          <p:cNvGrpSpPr/>
          <p:nvPr/>
        </p:nvGrpSpPr>
        <p:grpSpPr>
          <a:xfrm>
            <a:off x="5395502" y="3478865"/>
            <a:ext cx="1863437" cy="1082418"/>
            <a:chOff x="1166654" y="2204342"/>
            <a:chExt cx="1471525" cy="1618443"/>
          </a:xfrm>
        </p:grpSpPr>
        <p:sp>
          <p:nvSpPr>
            <p:cNvPr id="29" name="Rectangle 118"/>
            <p:cNvSpPr/>
            <p:nvPr/>
          </p:nvSpPr>
          <p:spPr>
            <a:xfrm flipH="1">
              <a:off x="1243441" y="2204342"/>
              <a:ext cx="1394738" cy="16184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72000" tIns="0" bIns="0" anchor="b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3459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2007</a:t>
              </a:r>
            </a:p>
            <a:p>
              <a:pPr lvl="0">
                <a:defRPr/>
              </a:pPr>
              <a:r>
                <a:rPr lang="zh-TW" altLang="zh-TW" sz="10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丹麥商</a:t>
              </a:r>
              <a:r>
                <a:rPr lang="en-US" altLang="zh-TW" sz="10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ISS</a:t>
              </a:r>
              <a:r>
                <a:rPr lang="zh-TW" altLang="zh-TW" sz="10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收購太平洋物管與遠企物管，成立歐艾斯保全與公寓大廈管理維護公司</a:t>
              </a:r>
              <a:endParaRPr lang="en-US" altLang="zh-TW" sz="1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0" name="Freeform 119"/>
            <p:cNvSpPr/>
            <p:nvPr/>
          </p:nvSpPr>
          <p:spPr>
            <a:xfrm flipH="1">
              <a:off x="1166654" y="2233064"/>
              <a:ext cx="70746" cy="1578441"/>
            </a:xfrm>
            <a:custGeom>
              <a:avLst/>
              <a:gdLst>
                <a:gd name="connsiteX0" fmla="*/ 161925 w 161925"/>
                <a:gd name="connsiteY0" fmla="*/ 0 h 1323975"/>
                <a:gd name="connsiteX1" fmla="*/ 0 w 161925"/>
                <a:gd name="connsiteY1" fmla="*/ 0 h 1323975"/>
                <a:gd name="connsiteX2" fmla="*/ 0 w 161925"/>
                <a:gd name="connsiteY2" fmla="*/ 1323975 h 1323975"/>
                <a:gd name="connsiteX0" fmla="*/ 0 w 0"/>
                <a:gd name="connsiteY0" fmla="*/ 0 h 1323975"/>
                <a:gd name="connsiteX1" fmla="*/ 0 w 0"/>
                <a:gd name="connsiteY1" fmla="*/ 1323975 h 132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323975">
                  <a:moveTo>
                    <a:pt x="0" y="0"/>
                  </a:moveTo>
                  <a:lnTo>
                    <a:pt x="0" y="1323975"/>
                  </a:lnTo>
                </a:path>
              </a:pathLst>
            </a:cu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AD0ADB25-BC45-42FD-862D-9C312AA35F9F}"/>
              </a:ext>
            </a:extLst>
          </p:cNvPr>
          <p:cNvGrpSpPr/>
          <p:nvPr/>
        </p:nvGrpSpPr>
        <p:grpSpPr>
          <a:xfrm>
            <a:off x="3748459" y="2332862"/>
            <a:ext cx="1288457" cy="1165042"/>
            <a:chOff x="3532705" y="2332862"/>
            <a:chExt cx="1288457" cy="1165042"/>
          </a:xfrm>
        </p:grpSpPr>
        <p:sp>
          <p:nvSpPr>
            <p:cNvPr id="32" name="Rectangle 121"/>
            <p:cNvSpPr/>
            <p:nvPr/>
          </p:nvSpPr>
          <p:spPr>
            <a:xfrm>
              <a:off x="3603452" y="2332862"/>
              <a:ext cx="1217710" cy="90924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72000" tIns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1999</a:t>
              </a:r>
            </a:p>
            <a:p>
              <a:pPr lvl="0">
                <a:defRPr/>
              </a:pPr>
              <a:r>
                <a:rPr lang="zh-TW" altLang="en-US" sz="1000" b="1" dirty="0">
                  <a:solidFill>
                    <a:schemeClr val="accent1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成立為太平洋公寓大廈管理維護公司，負責建築物管理維護工作</a:t>
              </a: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3" name="Freeform 122"/>
            <p:cNvSpPr/>
            <p:nvPr/>
          </p:nvSpPr>
          <p:spPr>
            <a:xfrm flipH="1">
              <a:off x="3532705" y="2348998"/>
              <a:ext cx="64706" cy="1148906"/>
            </a:xfrm>
            <a:custGeom>
              <a:avLst/>
              <a:gdLst>
                <a:gd name="connsiteX0" fmla="*/ 161925 w 161925"/>
                <a:gd name="connsiteY0" fmla="*/ 0 h 1323975"/>
                <a:gd name="connsiteX1" fmla="*/ 0 w 161925"/>
                <a:gd name="connsiteY1" fmla="*/ 0 h 1323975"/>
                <a:gd name="connsiteX2" fmla="*/ 0 w 161925"/>
                <a:gd name="connsiteY2" fmla="*/ 1323975 h 1323975"/>
                <a:gd name="connsiteX0" fmla="*/ 0 w 0"/>
                <a:gd name="connsiteY0" fmla="*/ 0 h 1323975"/>
                <a:gd name="connsiteX1" fmla="*/ 0 w 0"/>
                <a:gd name="connsiteY1" fmla="*/ 1323975 h 132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323975">
                  <a:moveTo>
                    <a:pt x="0" y="0"/>
                  </a:moveTo>
                  <a:lnTo>
                    <a:pt x="0" y="1323975"/>
                  </a:lnTo>
                </a:path>
              </a:pathLst>
            </a:cu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cxnSp>
        <p:nvCxnSpPr>
          <p:cNvPr id="34" name="Straight Connector 4"/>
          <p:cNvCxnSpPr/>
          <p:nvPr/>
        </p:nvCxnSpPr>
        <p:spPr>
          <a:xfrm>
            <a:off x="239725" y="3505582"/>
            <a:ext cx="10388064" cy="0"/>
          </a:xfrm>
          <a:prstGeom prst="line">
            <a:avLst/>
          </a:prstGeom>
          <a:ln w="28575" cmpd="sng">
            <a:solidFill>
              <a:srgbClr val="003459"/>
            </a:solidFill>
            <a:headEnd type="none"/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5" name="Oval 18"/>
          <p:cNvSpPr/>
          <p:nvPr/>
        </p:nvSpPr>
        <p:spPr>
          <a:xfrm>
            <a:off x="9028847" y="3166021"/>
            <a:ext cx="519112" cy="519112"/>
          </a:xfrm>
          <a:prstGeom prst="ellipse">
            <a:avLst/>
          </a:prstGeom>
          <a:ln>
            <a:solidFill>
              <a:srgbClr val="003459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0" rIns="0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1" i="0" u="none" strike="noStrike" kern="1200" cap="none" spc="0" normalizeH="0" baseline="0" noProof="0" dirty="0">
                <a:ln>
                  <a:noFill/>
                </a:ln>
                <a:solidFill>
                  <a:srgbClr val="003459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2022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003459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6" name="Oval 46"/>
          <p:cNvSpPr/>
          <p:nvPr/>
        </p:nvSpPr>
        <p:spPr>
          <a:xfrm>
            <a:off x="1587843" y="3166021"/>
            <a:ext cx="519112" cy="519112"/>
          </a:xfrm>
          <a:prstGeom prst="ellipse">
            <a:avLst/>
          </a:prstGeom>
          <a:ln>
            <a:solidFill>
              <a:srgbClr val="003459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0" rIns="0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1" i="0" u="none" strike="noStrike" kern="1200" cap="none" spc="0" normalizeH="0" baseline="0" noProof="0" dirty="0">
                <a:ln>
                  <a:noFill/>
                </a:ln>
                <a:solidFill>
                  <a:srgbClr val="003459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1990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003459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7" name="Oval 47"/>
          <p:cNvSpPr/>
          <p:nvPr/>
        </p:nvSpPr>
        <p:spPr>
          <a:xfrm>
            <a:off x="4003563" y="3219309"/>
            <a:ext cx="519112" cy="519112"/>
          </a:xfrm>
          <a:prstGeom prst="ellipse">
            <a:avLst/>
          </a:prstGeom>
          <a:ln>
            <a:solidFill>
              <a:srgbClr val="003459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0" rIns="0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1" i="0" u="none" strike="noStrike" kern="1200" cap="none" spc="0" normalizeH="0" baseline="0" noProof="0" dirty="0">
                <a:ln>
                  <a:noFill/>
                </a:ln>
                <a:solidFill>
                  <a:srgbClr val="003459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2000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003459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6" name="Group 127"/>
          <p:cNvGrpSpPr/>
          <p:nvPr/>
        </p:nvGrpSpPr>
        <p:grpSpPr>
          <a:xfrm>
            <a:off x="1616977" y="3502369"/>
            <a:ext cx="1327512" cy="1088553"/>
            <a:chOff x="-1015911" y="2204343"/>
            <a:chExt cx="1327512" cy="1627618"/>
          </a:xfrm>
        </p:grpSpPr>
        <p:sp>
          <p:nvSpPr>
            <p:cNvPr id="47" name="Rectangle 128"/>
            <p:cNvSpPr/>
            <p:nvPr/>
          </p:nvSpPr>
          <p:spPr>
            <a:xfrm flipH="1">
              <a:off x="-1015911" y="2213518"/>
              <a:ext cx="1293406" cy="16184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72000" tIns="0" bIns="0" anchor="b" anchorCtr="0">
              <a:no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1995</a:t>
              </a:r>
            </a:p>
            <a:p>
              <a:pPr lvl="0">
                <a:defRPr/>
              </a:pPr>
              <a:r>
                <a:rPr lang="zh-TW" altLang="en-US" sz="1000" b="1" dirty="0">
                  <a:solidFill>
                    <a:schemeClr val="accent1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成立太平洋建築物管理維護公司</a:t>
              </a: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8" name="Freeform 129"/>
            <p:cNvSpPr/>
            <p:nvPr/>
          </p:nvSpPr>
          <p:spPr>
            <a:xfrm flipH="1">
              <a:off x="240855" y="2204343"/>
              <a:ext cx="70746" cy="1578442"/>
            </a:xfrm>
            <a:custGeom>
              <a:avLst/>
              <a:gdLst>
                <a:gd name="connsiteX0" fmla="*/ 161925 w 161925"/>
                <a:gd name="connsiteY0" fmla="*/ 0 h 1323975"/>
                <a:gd name="connsiteX1" fmla="*/ 0 w 161925"/>
                <a:gd name="connsiteY1" fmla="*/ 0 h 1323975"/>
                <a:gd name="connsiteX2" fmla="*/ 0 w 161925"/>
                <a:gd name="connsiteY2" fmla="*/ 1323975 h 1323975"/>
                <a:gd name="connsiteX0" fmla="*/ 0 w 0"/>
                <a:gd name="connsiteY0" fmla="*/ 0 h 1323975"/>
                <a:gd name="connsiteX1" fmla="*/ 0 w 0"/>
                <a:gd name="connsiteY1" fmla="*/ 1323975 h 132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323975">
                  <a:moveTo>
                    <a:pt x="0" y="0"/>
                  </a:moveTo>
                  <a:lnTo>
                    <a:pt x="0" y="1323975"/>
                  </a:lnTo>
                </a:path>
              </a:pathLst>
            </a:cu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7CB64720-A835-4D2C-B917-787E414A7F84}"/>
              </a:ext>
            </a:extLst>
          </p:cNvPr>
          <p:cNvGrpSpPr/>
          <p:nvPr/>
        </p:nvGrpSpPr>
        <p:grpSpPr>
          <a:xfrm>
            <a:off x="2363215" y="2340930"/>
            <a:ext cx="1316165" cy="1171452"/>
            <a:chOff x="2168009" y="2340930"/>
            <a:chExt cx="1316165" cy="1171452"/>
          </a:xfrm>
        </p:grpSpPr>
        <p:sp>
          <p:nvSpPr>
            <p:cNvPr id="50" name="Rectangle 131"/>
            <p:cNvSpPr/>
            <p:nvPr/>
          </p:nvSpPr>
          <p:spPr>
            <a:xfrm>
              <a:off x="2266464" y="2340930"/>
              <a:ext cx="1217710" cy="89311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72000" tIns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1993</a:t>
              </a:r>
            </a:p>
            <a:p>
              <a:pPr lvl="0">
                <a:defRPr/>
              </a:pPr>
              <a:r>
                <a:rPr lang="zh-TW" altLang="en-US" sz="1000" b="1" dirty="0">
                  <a:solidFill>
                    <a:schemeClr val="accent1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成立太平洋保全公司，專責駐衛保全及系統保全服務</a:t>
              </a: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1" name="Freeform 132"/>
            <p:cNvSpPr/>
            <p:nvPr/>
          </p:nvSpPr>
          <p:spPr>
            <a:xfrm flipH="1">
              <a:off x="2168009" y="2356780"/>
              <a:ext cx="91730" cy="1155602"/>
            </a:xfrm>
            <a:custGeom>
              <a:avLst/>
              <a:gdLst>
                <a:gd name="connsiteX0" fmla="*/ 161925 w 161925"/>
                <a:gd name="connsiteY0" fmla="*/ 0 h 1323975"/>
                <a:gd name="connsiteX1" fmla="*/ 0 w 161925"/>
                <a:gd name="connsiteY1" fmla="*/ 0 h 1323975"/>
                <a:gd name="connsiteX2" fmla="*/ 0 w 161925"/>
                <a:gd name="connsiteY2" fmla="*/ 1323975 h 1323975"/>
                <a:gd name="connsiteX0" fmla="*/ 0 w 0"/>
                <a:gd name="connsiteY0" fmla="*/ 0 h 1323975"/>
                <a:gd name="connsiteX1" fmla="*/ 0 w 0"/>
                <a:gd name="connsiteY1" fmla="*/ 1323975 h 132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323975">
                  <a:moveTo>
                    <a:pt x="0" y="0"/>
                  </a:moveTo>
                  <a:lnTo>
                    <a:pt x="0" y="1323975"/>
                  </a:lnTo>
                </a:path>
              </a:pathLst>
            </a:cu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52" name="Oval 65"/>
          <p:cNvSpPr/>
          <p:nvPr/>
        </p:nvSpPr>
        <p:spPr>
          <a:xfrm>
            <a:off x="5933734" y="3193729"/>
            <a:ext cx="519112" cy="519112"/>
          </a:xfrm>
          <a:prstGeom prst="ellipse">
            <a:avLst/>
          </a:prstGeom>
          <a:ln>
            <a:solidFill>
              <a:srgbClr val="003459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0" rIns="0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1" i="0" u="none" strike="noStrike" kern="1200" cap="none" spc="0" normalizeH="0" baseline="0" noProof="0" dirty="0">
                <a:ln>
                  <a:noFill/>
                </a:ln>
                <a:solidFill>
                  <a:srgbClr val="003459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2010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003459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1" name="標題 2">
            <a:extLst>
              <a:ext uri="{FF2B5EF4-FFF2-40B4-BE49-F238E27FC236}">
                <a16:creationId xmlns:a16="http://schemas.microsoft.com/office/drawing/2014/main" id="{D5EF04D1-910E-430F-A0A9-11941CBEFCAF}"/>
              </a:ext>
            </a:extLst>
          </p:cNvPr>
          <p:cNvSpPr txBox="1">
            <a:spLocks/>
          </p:cNvSpPr>
          <p:nvPr/>
        </p:nvSpPr>
        <p:spPr>
          <a:xfrm>
            <a:off x="307975" y="423787"/>
            <a:ext cx="7232073" cy="6739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30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多年深耕台灣市場</a:t>
            </a:r>
          </a:p>
        </p:txBody>
      </p:sp>
      <p:sp>
        <p:nvSpPr>
          <p:cNvPr id="44" name="Oval 65">
            <a:extLst>
              <a:ext uri="{FF2B5EF4-FFF2-40B4-BE49-F238E27FC236}">
                <a16:creationId xmlns:a16="http://schemas.microsoft.com/office/drawing/2014/main" id="{29B84CB2-35AD-4815-A53A-0F6BC20CE2E7}"/>
              </a:ext>
            </a:extLst>
          </p:cNvPr>
          <p:cNvSpPr/>
          <p:nvPr/>
        </p:nvSpPr>
        <p:spPr>
          <a:xfrm>
            <a:off x="7563481" y="3193729"/>
            <a:ext cx="519112" cy="519112"/>
          </a:xfrm>
          <a:prstGeom prst="ellipse">
            <a:avLst/>
          </a:prstGeom>
          <a:ln>
            <a:solidFill>
              <a:srgbClr val="003459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0" rIns="0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1" i="0" u="none" strike="noStrike" kern="1200" cap="none" spc="0" normalizeH="0" baseline="0" noProof="0" dirty="0">
                <a:ln>
                  <a:noFill/>
                </a:ln>
                <a:solidFill>
                  <a:srgbClr val="003459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2013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003459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84709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Oval 160">
            <a:extLst>
              <a:ext uri="{FF2B5EF4-FFF2-40B4-BE49-F238E27FC236}">
                <a16:creationId xmlns:a16="http://schemas.microsoft.com/office/drawing/2014/main" id="{CE5F0566-95E1-4531-B822-2C116F21B64A}"/>
              </a:ext>
            </a:extLst>
          </p:cNvPr>
          <p:cNvSpPr>
            <a:spLocks noChangeAspect="1"/>
          </p:cNvSpPr>
          <p:nvPr/>
        </p:nvSpPr>
        <p:spPr>
          <a:xfrm>
            <a:off x="4212371" y="3586055"/>
            <a:ext cx="3123356" cy="3123357"/>
          </a:xfrm>
          <a:prstGeom prst="ellipse">
            <a:avLst/>
          </a:prstGeom>
          <a:solidFill>
            <a:srgbClr val="FFFFFF"/>
          </a:solidFill>
          <a:ln w="38100">
            <a:gradFill flip="none" rotWithShape="1">
              <a:gsLst>
                <a:gs pos="0">
                  <a:schemeClr val="accent5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5760" rtlCol="0" anchor="ctr"/>
          <a:lstStyle/>
          <a:p>
            <a:pPr algn="ctr">
              <a:lnSpc>
                <a:spcPct val="95000"/>
              </a:lnSpc>
            </a:pPr>
            <a:endParaRPr lang="en-US" sz="3400" kern="0" dirty="0">
              <a:solidFill>
                <a:srgbClr val="29BA7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8" name="文字版面配置區 6">
            <a:extLst>
              <a:ext uri="{FF2B5EF4-FFF2-40B4-BE49-F238E27FC236}">
                <a16:creationId xmlns:a16="http://schemas.microsoft.com/office/drawing/2014/main" id="{73B00B9D-521E-4066-A65A-3B75B5B57D0F}"/>
              </a:ext>
            </a:extLst>
          </p:cNvPr>
          <p:cNvSpPr txBox="1">
            <a:spLocks/>
          </p:cNvSpPr>
          <p:nvPr/>
        </p:nvSpPr>
        <p:spPr>
          <a:xfrm>
            <a:off x="285462" y="1272498"/>
            <a:ext cx="10828540" cy="13225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ct val="100000"/>
              </a:lnSpc>
              <a:buFont typeface="Arial" panose="020B0604020202090204" pitchFamily="34" charset="0"/>
              <a:buChar char="•"/>
            </a:pP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AB Value 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私募基金管理團隊發跡於日本並深耕台灣超過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15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年，累積投資及管理資產規模超過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億美元</a:t>
            </a:r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1450" indent="-171450">
              <a:lnSpc>
                <a:spcPct val="100000"/>
              </a:lnSpc>
              <a:buFont typeface="Arial" panose="020B0604020202090204" pitchFamily="34" charset="0"/>
              <a:buChar char="•"/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基金主要投資人包括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全球管理顧問公司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退休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基金，亞洲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區多個退休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基金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，和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家族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辦公室</a:t>
            </a:r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1450" indent="-171450">
              <a:lnSpc>
                <a:spcPct val="100000"/>
              </a:lnSpc>
              <a:buFont typeface="Arial" panose="020B0604020202090204" pitchFamily="34" charset="0"/>
              <a:buChar char="•"/>
            </a:pP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結合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環球貫通的專業知識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及在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地管理經驗，扶植台灣企業產業復興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，協助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被投資公司在原有的行業領先地位及客戶基礎上，穩健成長更創高峰</a:t>
            </a:r>
          </a:p>
        </p:txBody>
      </p:sp>
      <p:sp>
        <p:nvSpPr>
          <p:cNvPr id="119" name="橢圓 118">
            <a:extLst>
              <a:ext uri="{FF2B5EF4-FFF2-40B4-BE49-F238E27FC236}">
                <a16:creationId xmlns:a16="http://schemas.microsoft.com/office/drawing/2014/main" id="{53E8A19A-7EDF-45F5-872F-86DDAA6CEDFB}"/>
              </a:ext>
            </a:extLst>
          </p:cNvPr>
          <p:cNvSpPr/>
          <p:nvPr/>
        </p:nvSpPr>
        <p:spPr>
          <a:xfrm>
            <a:off x="5389335" y="3305519"/>
            <a:ext cx="708933" cy="709590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20" name="Group 138">
            <a:extLst>
              <a:ext uri="{FF2B5EF4-FFF2-40B4-BE49-F238E27FC236}">
                <a16:creationId xmlns:a16="http://schemas.microsoft.com/office/drawing/2014/main" id="{D18E4437-4431-45C2-B1D3-40A2B01460F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432902" y="3319347"/>
            <a:ext cx="629999" cy="631167"/>
            <a:chOff x="1682" y="0"/>
            <a:chExt cx="4316" cy="4320"/>
          </a:xfrm>
        </p:grpSpPr>
        <p:sp>
          <p:nvSpPr>
            <p:cNvPr id="121" name="AutoShape 137">
              <a:extLst>
                <a:ext uri="{FF2B5EF4-FFF2-40B4-BE49-F238E27FC236}">
                  <a16:creationId xmlns:a16="http://schemas.microsoft.com/office/drawing/2014/main" id="{84671669-35C2-49BF-8CAE-D9617C2B2E7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682" y="0"/>
              <a:ext cx="4316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57575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2" name="Freeform 139">
              <a:extLst>
                <a:ext uri="{FF2B5EF4-FFF2-40B4-BE49-F238E27FC236}">
                  <a16:creationId xmlns:a16="http://schemas.microsoft.com/office/drawing/2014/main" id="{7894F42D-BC77-4F4B-B274-1DC29F0B1D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0" y="399"/>
              <a:ext cx="656" cy="657"/>
            </a:xfrm>
            <a:custGeom>
              <a:avLst/>
              <a:gdLst>
                <a:gd name="T0" fmla="*/ 326 w 656"/>
                <a:gd name="T1" fmla="*/ 0 h 657"/>
                <a:gd name="T2" fmla="*/ 429 w 656"/>
                <a:gd name="T3" fmla="*/ 220 h 657"/>
                <a:gd name="T4" fmla="*/ 656 w 656"/>
                <a:gd name="T5" fmla="*/ 255 h 657"/>
                <a:gd name="T6" fmla="*/ 493 w 656"/>
                <a:gd name="T7" fmla="*/ 417 h 657"/>
                <a:gd name="T8" fmla="*/ 534 w 656"/>
                <a:gd name="T9" fmla="*/ 657 h 657"/>
                <a:gd name="T10" fmla="*/ 326 w 656"/>
                <a:gd name="T11" fmla="*/ 540 h 657"/>
                <a:gd name="T12" fmla="*/ 126 w 656"/>
                <a:gd name="T13" fmla="*/ 657 h 657"/>
                <a:gd name="T14" fmla="*/ 163 w 656"/>
                <a:gd name="T15" fmla="*/ 417 h 657"/>
                <a:gd name="T16" fmla="*/ 0 w 656"/>
                <a:gd name="T17" fmla="*/ 255 h 657"/>
                <a:gd name="T18" fmla="*/ 227 w 656"/>
                <a:gd name="T19" fmla="*/ 220 h 657"/>
                <a:gd name="T20" fmla="*/ 326 w 656"/>
                <a:gd name="T21" fmla="*/ 0 h 657"/>
                <a:gd name="T22" fmla="*/ 326 w 656"/>
                <a:gd name="T23" fmla="*/ 0 h 657"/>
                <a:gd name="T24" fmla="*/ 326 w 656"/>
                <a:gd name="T25" fmla="*/ 0 h 657"/>
                <a:gd name="T26" fmla="*/ 326 w 656"/>
                <a:gd name="T27" fmla="*/ 0 h 657"/>
                <a:gd name="T28" fmla="*/ 326 w 656"/>
                <a:gd name="T29" fmla="*/ 0 h 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6" h="657">
                  <a:moveTo>
                    <a:pt x="326" y="0"/>
                  </a:moveTo>
                  <a:lnTo>
                    <a:pt x="429" y="220"/>
                  </a:lnTo>
                  <a:lnTo>
                    <a:pt x="656" y="255"/>
                  </a:lnTo>
                  <a:lnTo>
                    <a:pt x="493" y="417"/>
                  </a:lnTo>
                  <a:lnTo>
                    <a:pt x="534" y="657"/>
                  </a:lnTo>
                  <a:lnTo>
                    <a:pt x="326" y="540"/>
                  </a:lnTo>
                  <a:lnTo>
                    <a:pt x="126" y="657"/>
                  </a:lnTo>
                  <a:lnTo>
                    <a:pt x="163" y="417"/>
                  </a:lnTo>
                  <a:lnTo>
                    <a:pt x="0" y="255"/>
                  </a:lnTo>
                  <a:lnTo>
                    <a:pt x="227" y="220"/>
                  </a:lnTo>
                  <a:lnTo>
                    <a:pt x="326" y="0"/>
                  </a:lnTo>
                  <a:lnTo>
                    <a:pt x="326" y="0"/>
                  </a:lnTo>
                  <a:lnTo>
                    <a:pt x="326" y="0"/>
                  </a:lnTo>
                  <a:lnTo>
                    <a:pt x="326" y="0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57575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3" name="Freeform 140">
              <a:extLst>
                <a:ext uri="{FF2B5EF4-FFF2-40B4-BE49-F238E27FC236}">
                  <a16:creationId xmlns:a16="http://schemas.microsoft.com/office/drawing/2014/main" id="{5A676804-A178-4491-8669-7CC90740A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1" y="728"/>
              <a:ext cx="515" cy="493"/>
            </a:xfrm>
            <a:custGeom>
              <a:avLst/>
              <a:gdLst>
                <a:gd name="T0" fmla="*/ 255 w 515"/>
                <a:gd name="T1" fmla="*/ 0 h 493"/>
                <a:gd name="T2" fmla="*/ 337 w 515"/>
                <a:gd name="T3" fmla="*/ 166 h 493"/>
                <a:gd name="T4" fmla="*/ 515 w 515"/>
                <a:gd name="T5" fmla="*/ 185 h 493"/>
                <a:gd name="T6" fmla="*/ 386 w 515"/>
                <a:gd name="T7" fmla="*/ 313 h 493"/>
                <a:gd name="T8" fmla="*/ 412 w 515"/>
                <a:gd name="T9" fmla="*/ 493 h 493"/>
                <a:gd name="T10" fmla="*/ 255 w 515"/>
                <a:gd name="T11" fmla="*/ 403 h 493"/>
                <a:gd name="T12" fmla="*/ 101 w 515"/>
                <a:gd name="T13" fmla="*/ 493 h 493"/>
                <a:gd name="T14" fmla="*/ 129 w 515"/>
                <a:gd name="T15" fmla="*/ 313 h 493"/>
                <a:gd name="T16" fmla="*/ 0 w 515"/>
                <a:gd name="T17" fmla="*/ 185 h 493"/>
                <a:gd name="T18" fmla="*/ 176 w 515"/>
                <a:gd name="T19" fmla="*/ 166 h 493"/>
                <a:gd name="T20" fmla="*/ 255 w 515"/>
                <a:gd name="T21" fmla="*/ 0 h 493"/>
                <a:gd name="T22" fmla="*/ 255 w 515"/>
                <a:gd name="T23" fmla="*/ 0 h 493"/>
                <a:gd name="T24" fmla="*/ 255 w 515"/>
                <a:gd name="T25" fmla="*/ 0 h 493"/>
                <a:gd name="T26" fmla="*/ 255 w 515"/>
                <a:gd name="T27" fmla="*/ 0 h 493"/>
                <a:gd name="T28" fmla="*/ 255 w 515"/>
                <a:gd name="T29" fmla="*/ 0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15" h="493">
                  <a:moveTo>
                    <a:pt x="255" y="0"/>
                  </a:moveTo>
                  <a:lnTo>
                    <a:pt x="337" y="166"/>
                  </a:lnTo>
                  <a:lnTo>
                    <a:pt x="515" y="185"/>
                  </a:lnTo>
                  <a:lnTo>
                    <a:pt x="386" y="313"/>
                  </a:lnTo>
                  <a:lnTo>
                    <a:pt x="412" y="493"/>
                  </a:lnTo>
                  <a:lnTo>
                    <a:pt x="255" y="403"/>
                  </a:lnTo>
                  <a:lnTo>
                    <a:pt x="101" y="493"/>
                  </a:lnTo>
                  <a:lnTo>
                    <a:pt x="129" y="313"/>
                  </a:lnTo>
                  <a:lnTo>
                    <a:pt x="0" y="185"/>
                  </a:lnTo>
                  <a:lnTo>
                    <a:pt x="176" y="166"/>
                  </a:lnTo>
                  <a:lnTo>
                    <a:pt x="255" y="0"/>
                  </a:lnTo>
                  <a:lnTo>
                    <a:pt x="255" y="0"/>
                  </a:lnTo>
                  <a:lnTo>
                    <a:pt x="255" y="0"/>
                  </a:lnTo>
                  <a:lnTo>
                    <a:pt x="255" y="0"/>
                  </a:lnTo>
                  <a:lnTo>
                    <a:pt x="2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57575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4" name="Freeform 141">
              <a:extLst>
                <a:ext uri="{FF2B5EF4-FFF2-40B4-BE49-F238E27FC236}">
                  <a16:creationId xmlns:a16="http://schemas.microsoft.com/office/drawing/2014/main" id="{AD8369B7-4513-47EE-954E-F53D7AF3D57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6" y="1243"/>
              <a:ext cx="351" cy="328"/>
            </a:xfrm>
            <a:custGeom>
              <a:avLst/>
              <a:gdLst>
                <a:gd name="T0" fmla="*/ 176 w 351"/>
                <a:gd name="T1" fmla="*/ 0 h 328"/>
                <a:gd name="T2" fmla="*/ 231 w 351"/>
                <a:gd name="T3" fmla="*/ 111 h 328"/>
                <a:gd name="T4" fmla="*/ 351 w 351"/>
                <a:gd name="T5" fmla="*/ 130 h 328"/>
                <a:gd name="T6" fmla="*/ 266 w 351"/>
                <a:gd name="T7" fmla="*/ 212 h 328"/>
                <a:gd name="T8" fmla="*/ 285 w 351"/>
                <a:gd name="T9" fmla="*/ 328 h 328"/>
                <a:gd name="T10" fmla="*/ 176 w 351"/>
                <a:gd name="T11" fmla="*/ 272 h 328"/>
                <a:gd name="T12" fmla="*/ 70 w 351"/>
                <a:gd name="T13" fmla="*/ 328 h 328"/>
                <a:gd name="T14" fmla="*/ 87 w 351"/>
                <a:gd name="T15" fmla="*/ 212 h 328"/>
                <a:gd name="T16" fmla="*/ 0 w 351"/>
                <a:gd name="T17" fmla="*/ 130 h 328"/>
                <a:gd name="T18" fmla="*/ 120 w 351"/>
                <a:gd name="T19" fmla="*/ 111 h 328"/>
                <a:gd name="T20" fmla="*/ 176 w 351"/>
                <a:gd name="T21" fmla="*/ 0 h 328"/>
                <a:gd name="T22" fmla="*/ 176 w 351"/>
                <a:gd name="T23" fmla="*/ 0 h 328"/>
                <a:gd name="T24" fmla="*/ 176 w 351"/>
                <a:gd name="T25" fmla="*/ 0 h 328"/>
                <a:gd name="T26" fmla="*/ 176 w 351"/>
                <a:gd name="T27" fmla="*/ 0 h 328"/>
                <a:gd name="T28" fmla="*/ 176 w 351"/>
                <a:gd name="T29" fmla="*/ 0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1" h="328">
                  <a:moveTo>
                    <a:pt x="176" y="0"/>
                  </a:moveTo>
                  <a:lnTo>
                    <a:pt x="231" y="111"/>
                  </a:lnTo>
                  <a:lnTo>
                    <a:pt x="351" y="130"/>
                  </a:lnTo>
                  <a:lnTo>
                    <a:pt x="266" y="212"/>
                  </a:lnTo>
                  <a:lnTo>
                    <a:pt x="285" y="328"/>
                  </a:lnTo>
                  <a:lnTo>
                    <a:pt x="176" y="272"/>
                  </a:lnTo>
                  <a:lnTo>
                    <a:pt x="70" y="328"/>
                  </a:lnTo>
                  <a:lnTo>
                    <a:pt x="87" y="212"/>
                  </a:lnTo>
                  <a:lnTo>
                    <a:pt x="0" y="130"/>
                  </a:lnTo>
                  <a:lnTo>
                    <a:pt x="120" y="111"/>
                  </a:lnTo>
                  <a:lnTo>
                    <a:pt x="176" y="0"/>
                  </a:lnTo>
                  <a:lnTo>
                    <a:pt x="176" y="0"/>
                  </a:lnTo>
                  <a:lnTo>
                    <a:pt x="176" y="0"/>
                  </a:lnTo>
                  <a:lnTo>
                    <a:pt x="176" y="0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57575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5" name="Freeform 142">
              <a:extLst>
                <a:ext uri="{FF2B5EF4-FFF2-40B4-BE49-F238E27FC236}">
                  <a16:creationId xmlns:a16="http://schemas.microsoft.com/office/drawing/2014/main" id="{A47E11EA-5E3E-48C5-B66D-52EF2B5DAB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0" y="1243"/>
              <a:ext cx="350" cy="328"/>
            </a:xfrm>
            <a:custGeom>
              <a:avLst/>
              <a:gdLst>
                <a:gd name="T0" fmla="*/ 174 w 350"/>
                <a:gd name="T1" fmla="*/ 0 h 328"/>
                <a:gd name="T2" fmla="*/ 234 w 350"/>
                <a:gd name="T3" fmla="*/ 111 h 328"/>
                <a:gd name="T4" fmla="*/ 350 w 350"/>
                <a:gd name="T5" fmla="*/ 130 h 328"/>
                <a:gd name="T6" fmla="*/ 264 w 350"/>
                <a:gd name="T7" fmla="*/ 212 h 328"/>
                <a:gd name="T8" fmla="*/ 288 w 350"/>
                <a:gd name="T9" fmla="*/ 328 h 328"/>
                <a:gd name="T10" fmla="*/ 174 w 350"/>
                <a:gd name="T11" fmla="*/ 272 h 328"/>
                <a:gd name="T12" fmla="*/ 69 w 350"/>
                <a:gd name="T13" fmla="*/ 328 h 328"/>
                <a:gd name="T14" fmla="*/ 90 w 350"/>
                <a:gd name="T15" fmla="*/ 212 h 328"/>
                <a:gd name="T16" fmla="*/ 0 w 350"/>
                <a:gd name="T17" fmla="*/ 130 h 328"/>
                <a:gd name="T18" fmla="*/ 123 w 350"/>
                <a:gd name="T19" fmla="*/ 111 h 328"/>
                <a:gd name="T20" fmla="*/ 174 w 350"/>
                <a:gd name="T21" fmla="*/ 0 h 328"/>
                <a:gd name="T22" fmla="*/ 174 w 350"/>
                <a:gd name="T23" fmla="*/ 0 h 328"/>
                <a:gd name="T24" fmla="*/ 174 w 350"/>
                <a:gd name="T25" fmla="*/ 0 h 328"/>
                <a:gd name="T26" fmla="*/ 174 w 350"/>
                <a:gd name="T27" fmla="*/ 0 h 328"/>
                <a:gd name="T28" fmla="*/ 174 w 350"/>
                <a:gd name="T29" fmla="*/ 0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0" h="328">
                  <a:moveTo>
                    <a:pt x="174" y="0"/>
                  </a:moveTo>
                  <a:lnTo>
                    <a:pt x="234" y="111"/>
                  </a:lnTo>
                  <a:lnTo>
                    <a:pt x="350" y="130"/>
                  </a:lnTo>
                  <a:lnTo>
                    <a:pt x="264" y="212"/>
                  </a:lnTo>
                  <a:lnTo>
                    <a:pt x="288" y="328"/>
                  </a:lnTo>
                  <a:lnTo>
                    <a:pt x="174" y="272"/>
                  </a:lnTo>
                  <a:lnTo>
                    <a:pt x="69" y="328"/>
                  </a:lnTo>
                  <a:lnTo>
                    <a:pt x="90" y="212"/>
                  </a:lnTo>
                  <a:lnTo>
                    <a:pt x="0" y="130"/>
                  </a:lnTo>
                  <a:lnTo>
                    <a:pt x="123" y="111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57575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6" name="Freeform 143">
              <a:extLst>
                <a:ext uri="{FF2B5EF4-FFF2-40B4-BE49-F238E27FC236}">
                  <a16:creationId xmlns:a16="http://schemas.microsoft.com/office/drawing/2014/main" id="{71127D23-D74E-4B2A-8099-DDC06AF8E6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0" y="728"/>
              <a:ext cx="515" cy="493"/>
            </a:xfrm>
            <a:custGeom>
              <a:avLst/>
              <a:gdLst>
                <a:gd name="T0" fmla="*/ 257 w 515"/>
                <a:gd name="T1" fmla="*/ 0 h 493"/>
                <a:gd name="T2" fmla="*/ 337 w 515"/>
                <a:gd name="T3" fmla="*/ 166 h 493"/>
                <a:gd name="T4" fmla="*/ 515 w 515"/>
                <a:gd name="T5" fmla="*/ 185 h 493"/>
                <a:gd name="T6" fmla="*/ 388 w 515"/>
                <a:gd name="T7" fmla="*/ 313 h 493"/>
                <a:gd name="T8" fmla="*/ 418 w 515"/>
                <a:gd name="T9" fmla="*/ 493 h 493"/>
                <a:gd name="T10" fmla="*/ 257 w 515"/>
                <a:gd name="T11" fmla="*/ 403 h 493"/>
                <a:gd name="T12" fmla="*/ 98 w 515"/>
                <a:gd name="T13" fmla="*/ 493 h 493"/>
                <a:gd name="T14" fmla="*/ 124 w 515"/>
                <a:gd name="T15" fmla="*/ 313 h 493"/>
                <a:gd name="T16" fmla="*/ 0 w 515"/>
                <a:gd name="T17" fmla="*/ 185 h 493"/>
                <a:gd name="T18" fmla="*/ 178 w 515"/>
                <a:gd name="T19" fmla="*/ 166 h 493"/>
                <a:gd name="T20" fmla="*/ 257 w 515"/>
                <a:gd name="T21" fmla="*/ 0 h 493"/>
                <a:gd name="T22" fmla="*/ 257 w 515"/>
                <a:gd name="T23" fmla="*/ 0 h 493"/>
                <a:gd name="T24" fmla="*/ 257 w 515"/>
                <a:gd name="T25" fmla="*/ 0 h 493"/>
                <a:gd name="T26" fmla="*/ 257 w 515"/>
                <a:gd name="T27" fmla="*/ 0 h 493"/>
                <a:gd name="T28" fmla="*/ 257 w 515"/>
                <a:gd name="T29" fmla="*/ 0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15" h="493">
                  <a:moveTo>
                    <a:pt x="257" y="0"/>
                  </a:moveTo>
                  <a:lnTo>
                    <a:pt x="337" y="166"/>
                  </a:lnTo>
                  <a:lnTo>
                    <a:pt x="515" y="185"/>
                  </a:lnTo>
                  <a:lnTo>
                    <a:pt x="388" y="313"/>
                  </a:lnTo>
                  <a:lnTo>
                    <a:pt x="418" y="493"/>
                  </a:lnTo>
                  <a:lnTo>
                    <a:pt x="257" y="403"/>
                  </a:lnTo>
                  <a:lnTo>
                    <a:pt x="98" y="493"/>
                  </a:lnTo>
                  <a:lnTo>
                    <a:pt x="124" y="313"/>
                  </a:lnTo>
                  <a:lnTo>
                    <a:pt x="0" y="185"/>
                  </a:lnTo>
                  <a:lnTo>
                    <a:pt x="178" y="166"/>
                  </a:lnTo>
                  <a:lnTo>
                    <a:pt x="257" y="0"/>
                  </a:lnTo>
                  <a:lnTo>
                    <a:pt x="257" y="0"/>
                  </a:lnTo>
                  <a:lnTo>
                    <a:pt x="257" y="0"/>
                  </a:lnTo>
                  <a:lnTo>
                    <a:pt x="257" y="0"/>
                  </a:lnTo>
                  <a:lnTo>
                    <a:pt x="25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57575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7" name="Freeform 144">
              <a:extLst>
                <a:ext uri="{FF2B5EF4-FFF2-40B4-BE49-F238E27FC236}">
                  <a16:creationId xmlns:a16="http://schemas.microsoft.com/office/drawing/2014/main" id="{5630AF39-3983-482D-9619-F176D8E9A8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3" y="1243"/>
              <a:ext cx="1452" cy="1110"/>
            </a:xfrm>
            <a:custGeom>
              <a:avLst/>
              <a:gdLst>
                <a:gd name="T0" fmla="*/ 773 w 775"/>
                <a:gd name="T1" fmla="*/ 396 h 592"/>
                <a:gd name="T2" fmla="*/ 387 w 775"/>
                <a:gd name="T3" fmla="*/ 0 h 592"/>
                <a:gd name="T4" fmla="*/ 1 w 775"/>
                <a:gd name="T5" fmla="*/ 396 h 592"/>
                <a:gd name="T6" fmla="*/ 16 w 775"/>
                <a:gd name="T7" fmla="*/ 534 h 592"/>
                <a:gd name="T8" fmla="*/ 16 w 775"/>
                <a:gd name="T9" fmla="*/ 535 h 592"/>
                <a:gd name="T10" fmla="*/ 54 w 775"/>
                <a:gd name="T11" fmla="*/ 584 h 592"/>
                <a:gd name="T12" fmla="*/ 80 w 775"/>
                <a:gd name="T13" fmla="*/ 586 h 592"/>
                <a:gd name="T14" fmla="*/ 175 w 775"/>
                <a:gd name="T15" fmla="*/ 318 h 592"/>
                <a:gd name="T16" fmla="*/ 684 w 775"/>
                <a:gd name="T17" fmla="*/ 300 h 592"/>
                <a:gd name="T18" fmla="*/ 688 w 775"/>
                <a:gd name="T19" fmla="*/ 592 h 592"/>
                <a:gd name="T20" fmla="*/ 716 w 775"/>
                <a:gd name="T21" fmla="*/ 592 h 592"/>
                <a:gd name="T22" fmla="*/ 760 w 775"/>
                <a:gd name="T23" fmla="*/ 530 h 592"/>
                <a:gd name="T24" fmla="*/ 760 w 775"/>
                <a:gd name="T25" fmla="*/ 530 h 592"/>
                <a:gd name="T26" fmla="*/ 773 w 775"/>
                <a:gd name="T27" fmla="*/ 396 h 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75" h="592">
                  <a:moveTo>
                    <a:pt x="773" y="396"/>
                  </a:moveTo>
                  <a:cubicBezTo>
                    <a:pt x="773" y="177"/>
                    <a:pt x="606" y="0"/>
                    <a:pt x="387" y="0"/>
                  </a:cubicBezTo>
                  <a:cubicBezTo>
                    <a:pt x="168" y="0"/>
                    <a:pt x="1" y="177"/>
                    <a:pt x="1" y="396"/>
                  </a:cubicBezTo>
                  <a:cubicBezTo>
                    <a:pt x="1" y="445"/>
                    <a:pt x="0" y="491"/>
                    <a:pt x="16" y="534"/>
                  </a:cubicBezTo>
                  <a:cubicBezTo>
                    <a:pt x="16" y="535"/>
                    <a:pt x="16" y="535"/>
                    <a:pt x="16" y="535"/>
                  </a:cubicBezTo>
                  <a:cubicBezTo>
                    <a:pt x="54" y="570"/>
                    <a:pt x="54" y="584"/>
                    <a:pt x="54" y="584"/>
                  </a:cubicBezTo>
                  <a:cubicBezTo>
                    <a:pt x="80" y="586"/>
                    <a:pt x="80" y="586"/>
                    <a:pt x="80" y="586"/>
                  </a:cubicBezTo>
                  <a:cubicBezTo>
                    <a:pt x="80" y="586"/>
                    <a:pt x="59" y="354"/>
                    <a:pt x="175" y="318"/>
                  </a:cubicBezTo>
                  <a:cubicBezTo>
                    <a:pt x="175" y="318"/>
                    <a:pt x="640" y="522"/>
                    <a:pt x="684" y="300"/>
                  </a:cubicBezTo>
                  <a:cubicBezTo>
                    <a:pt x="688" y="577"/>
                    <a:pt x="688" y="592"/>
                    <a:pt x="688" y="592"/>
                  </a:cubicBezTo>
                  <a:cubicBezTo>
                    <a:pt x="716" y="592"/>
                    <a:pt x="716" y="592"/>
                    <a:pt x="716" y="592"/>
                  </a:cubicBezTo>
                  <a:cubicBezTo>
                    <a:pt x="752" y="550"/>
                    <a:pt x="759" y="530"/>
                    <a:pt x="760" y="530"/>
                  </a:cubicBezTo>
                  <a:cubicBezTo>
                    <a:pt x="760" y="530"/>
                    <a:pt x="760" y="530"/>
                    <a:pt x="760" y="530"/>
                  </a:cubicBezTo>
                  <a:cubicBezTo>
                    <a:pt x="775" y="489"/>
                    <a:pt x="773" y="443"/>
                    <a:pt x="773" y="39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57575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8" name="Freeform 145">
              <a:extLst>
                <a:ext uri="{FF2B5EF4-FFF2-40B4-BE49-F238E27FC236}">
                  <a16:creationId xmlns:a16="http://schemas.microsoft.com/office/drawing/2014/main" id="{940BA74C-776D-410A-81AE-7911199C161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2" y="3191"/>
              <a:ext cx="2772" cy="634"/>
            </a:xfrm>
            <a:custGeom>
              <a:avLst/>
              <a:gdLst>
                <a:gd name="T0" fmla="*/ 1459 w 1480"/>
                <a:gd name="T1" fmla="*/ 338 h 338"/>
                <a:gd name="T2" fmla="*/ 1476 w 1480"/>
                <a:gd name="T3" fmla="*/ 314 h 338"/>
                <a:gd name="T4" fmla="*/ 1297 w 1480"/>
                <a:gd name="T5" fmla="*/ 54 h 338"/>
                <a:gd name="T6" fmla="*/ 979 w 1480"/>
                <a:gd name="T7" fmla="*/ 0 h 338"/>
                <a:gd name="T8" fmla="*/ 979 w 1480"/>
                <a:gd name="T9" fmla="*/ 0 h 338"/>
                <a:gd name="T10" fmla="*/ 736 w 1480"/>
                <a:gd name="T11" fmla="*/ 114 h 338"/>
                <a:gd name="T12" fmla="*/ 744 w 1480"/>
                <a:gd name="T13" fmla="*/ 114 h 338"/>
                <a:gd name="T14" fmla="*/ 501 w 1480"/>
                <a:gd name="T15" fmla="*/ 0 h 338"/>
                <a:gd name="T16" fmla="*/ 501 w 1480"/>
                <a:gd name="T17" fmla="*/ 0 h 338"/>
                <a:gd name="T18" fmla="*/ 183 w 1480"/>
                <a:gd name="T19" fmla="*/ 54 h 338"/>
                <a:gd name="T20" fmla="*/ 4 w 1480"/>
                <a:gd name="T21" fmla="*/ 314 h 338"/>
                <a:gd name="T22" fmla="*/ 21 w 1480"/>
                <a:gd name="T23" fmla="*/ 338 h 338"/>
                <a:gd name="T24" fmla="*/ 1459 w 1480"/>
                <a:gd name="T25" fmla="*/ 338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80" h="338">
                  <a:moveTo>
                    <a:pt x="1459" y="338"/>
                  </a:moveTo>
                  <a:cubicBezTo>
                    <a:pt x="1471" y="338"/>
                    <a:pt x="1480" y="325"/>
                    <a:pt x="1476" y="314"/>
                  </a:cubicBezTo>
                  <a:cubicBezTo>
                    <a:pt x="1453" y="253"/>
                    <a:pt x="1387" y="95"/>
                    <a:pt x="1297" y="54"/>
                  </a:cubicBezTo>
                  <a:cubicBezTo>
                    <a:pt x="1186" y="2"/>
                    <a:pt x="979" y="0"/>
                    <a:pt x="979" y="0"/>
                  </a:cubicBezTo>
                  <a:cubicBezTo>
                    <a:pt x="979" y="0"/>
                    <a:pt x="979" y="0"/>
                    <a:pt x="979" y="0"/>
                  </a:cubicBezTo>
                  <a:cubicBezTo>
                    <a:pt x="979" y="0"/>
                    <a:pt x="898" y="114"/>
                    <a:pt x="736" y="114"/>
                  </a:cubicBezTo>
                  <a:cubicBezTo>
                    <a:pt x="744" y="114"/>
                    <a:pt x="744" y="114"/>
                    <a:pt x="744" y="114"/>
                  </a:cubicBezTo>
                  <a:cubicBezTo>
                    <a:pt x="582" y="114"/>
                    <a:pt x="501" y="0"/>
                    <a:pt x="501" y="0"/>
                  </a:cubicBezTo>
                  <a:cubicBezTo>
                    <a:pt x="501" y="0"/>
                    <a:pt x="501" y="0"/>
                    <a:pt x="501" y="0"/>
                  </a:cubicBezTo>
                  <a:cubicBezTo>
                    <a:pt x="501" y="0"/>
                    <a:pt x="294" y="2"/>
                    <a:pt x="183" y="54"/>
                  </a:cubicBezTo>
                  <a:cubicBezTo>
                    <a:pt x="93" y="95"/>
                    <a:pt x="27" y="253"/>
                    <a:pt x="4" y="314"/>
                  </a:cubicBezTo>
                  <a:cubicBezTo>
                    <a:pt x="0" y="325"/>
                    <a:pt x="9" y="338"/>
                    <a:pt x="21" y="338"/>
                  </a:cubicBezTo>
                  <a:lnTo>
                    <a:pt x="1459" y="338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57575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9" name="Freeform 146">
              <a:extLst>
                <a:ext uri="{FF2B5EF4-FFF2-40B4-BE49-F238E27FC236}">
                  <a16:creationId xmlns:a16="http://schemas.microsoft.com/office/drawing/2014/main" id="{E143D33A-8A3D-492C-9D98-3BAAFC064F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8" y="2346"/>
              <a:ext cx="1480" cy="875"/>
            </a:xfrm>
            <a:custGeom>
              <a:avLst/>
              <a:gdLst>
                <a:gd name="T0" fmla="*/ 0 w 790"/>
                <a:gd name="T1" fmla="*/ 0 h 467"/>
                <a:gd name="T2" fmla="*/ 1 w 790"/>
                <a:gd name="T3" fmla="*/ 7 h 467"/>
                <a:gd name="T4" fmla="*/ 58 w 790"/>
                <a:gd name="T5" fmla="*/ 97 h 467"/>
                <a:gd name="T6" fmla="*/ 183 w 790"/>
                <a:gd name="T7" fmla="*/ 352 h 467"/>
                <a:gd name="T8" fmla="*/ 190 w 790"/>
                <a:gd name="T9" fmla="*/ 358 h 467"/>
                <a:gd name="T10" fmla="*/ 190 w 790"/>
                <a:gd name="T11" fmla="*/ 424 h 467"/>
                <a:gd name="T12" fmla="*/ 191 w 790"/>
                <a:gd name="T13" fmla="*/ 425 h 467"/>
                <a:gd name="T14" fmla="*/ 234 w 790"/>
                <a:gd name="T15" fmla="*/ 467 h 467"/>
                <a:gd name="T16" fmla="*/ 234 w 790"/>
                <a:gd name="T17" fmla="*/ 390 h 467"/>
                <a:gd name="T18" fmla="*/ 395 w 790"/>
                <a:gd name="T19" fmla="*/ 455 h 467"/>
                <a:gd name="T20" fmla="*/ 556 w 790"/>
                <a:gd name="T21" fmla="*/ 390 h 467"/>
                <a:gd name="T22" fmla="*/ 556 w 790"/>
                <a:gd name="T23" fmla="*/ 466 h 467"/>
                <a:gd name="T24" fmla="*/ 599 w 790"/>
                <a:gd name="T25" fmla="*/ 425 h 467"/>
                <a:gd name="T26" fmla="*/ 600 w 790"/>
                <a:gd name="T27" fmla="*/ 424 h 467"/>
                <a:gd name="T28" fmla="*/ 600 w 790"/>
                <a:gd name="T29" fmla="*/ 358 h 467"/>
                <a:gd name="T30" fmla="*/ 606 w 790"/>
                <a:gd name="T31" fmla="*/ 352 h 467"/>
                <a:gd name="T32" fmla="*/ 732 w 790"/>
                <a:gd name="T33" fmla="*/ 97 h 467"/>
                <a:gd name="T34" fmla="*/ 790 w 790"/>
                <a:gd name="T35" fmla="*/ 5 h 467"/>
                <a:gd name="T36" fmla="*/ 790 w 790"/>
                <a:gd name="T37" fmla="*/ 0 h 467"/>
                <a:gd name="T38" fmla="*/ 739 w 790"/>
                <a:gd name="T39" fmla="*/ 24 h 467"/>
                <a:gd name="T40" fmla="*/ 704 w 790"/>
                <a:gd name="T41" fmla="*/ 62 h 467"/>
                <a:gd name="T42" fmla="*/ 694 w 790"/>
                <a:gd name="T43" fmla="*/ 73 h 467"/>
                <a:gd name="T44" fmla="*/ 577 w 790"/>
                <a:gd name="T45" fmla="*/ 319 h 467"/>
                <a:gd name="T46" fmla="*/ 395 w 790"/>
                <a:gd name="T47" fmla="*/ 411 h 467"/>
                <a:gd name="T48" fmla="*/ 213 w 790"/>
                <a:gd name="T49" fmla="*/ 319 h 467"/>
                <a:gd name="T50" fmla="*/ 96 w 790"/>
                <a:gd name="T51" fmla="*/ 73 h 467"/>
                <a:gd name="T52" fmla="*/ 85 w 790"/>
                <a:gd name="T53" fmla="*/ 62 h 467"/>
                <a:gd name="T54" fmla="*/ 51 w 790"/>
                <a:gd name="T55" fmla="*/ 24 h 467"/>
                <a:gd name="T56" fmla="*/ 0 w 790"/>
                <a:gd name="T57" fmla="*/ 0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90" h="467">
                  <a:moveTo>
                    <a:pt x="0" y="0"/>
                  </a:moveTo>
                  <a:cubicBezTo>
                    <a:pt x="0" y="2"/>
                    <a:pt x="0" y="5"/>
                    <a:pt x="1" y="7"/>
                  </a:cubicBezTo>
                  <a:cubicBezTo>
                    <a:pt x="4" y="30"/>
                    <a:pt x="17" y="72"/>
                    <a:pt x="58" y="97"/>
                  </a:cubicBezTo>
                  <a:cubicBezTo>
                    <a:pt x="78" y="147"/>
                    <a:pt x="148" y="321"/>
                    <a:pt x="183" y="352"/>
                  </a:cubicBezTo>
                  <a:cubicBezTo>
                    <a:pt x="185" y="354"/>
                    <a:pt x="188" y="356"/>
                    <a:pt x="190" y="358"/>
                  </a:cubicBezTo>
                  <a:cubicBezTo>
                    <a:pt x="190" y="424"/>
                    <a:pt x="190" y="424"/>
                    <a:pt x="190" y="424"/>
                  </a:cubicBezTo>
                  <a:cubicBezTo>
                    <a:pt x="191" y="425"/>
                    <a:pt x="191" y="425"/>
                    <a:pt x="191" y="425"/>
                  </a:cubicBezTo>
                  <a:cubicBezTo>
                    <a:pt x="193" y="427"/>
                    <a:pt x="207" y="446"/>
                    <a:pt x="234" y="467"/>
                  </a:cubicBezTo>
                  <a:cubicBezTo>
                    <a:pt x="234" y="390"/>
                    <a:pt x="234" y="390"/>
                    <a:pt x="234" y="390"/>
                  </a:cubicBezTo>
                  <a:cubicBezTo>
                    <a:pt x="283" y="422"/>
                    <a:pt x="348" y="455"/>
                    <a:pt x="395" y="455"/>
                  </a:cubicBezTo>
                  <a:cubicBezTo>
                    <a:pt x="442" y="455"/>
                    <a:pt x="507" y="422"/>
                    <a:pt x="556" y="390"/>
                  </a:cubicBezTo>
                  <a:cubicBezTo>
                    <a:pt x="556" y="466"/>
                    <a:pt x="556" y="466"/>
                    <a:pt x="556" y="466"/>
                  </a:cubicBezTo>
                  <a:cubicBezTo>
                    <a:pt x="584" y="445"/>
                    <a:pt x="598" y="425"/>
                    <a:pt x="599" y="425"/>
                  </a:cubicBezTo>
                  <a:cubicBezTo>
                    <a:pt x="600" y="424"/>
                    <a:pt x="600" y="424"/>
                    <a:pt x="600" y="424"/>
                  </a:cubicBezTo>
                  <a:cubicBezTo>
                    <a:pt x="600" y="358"/>
                    <a:pt x="600" y="358"/>
                    <a:pt x="600" y="358"/>
                  </a:cubicBezTo>
                  <a:cubicBezTo>
                    <a:pt x="602" y="356"/>
                    <a:pt x="604" y="354"/>
                    <a:pt x="606" y="352"/>
                  </a:cubicBezTo>
                  <a:cubicBezTo>
                    <a:pt x="642" y="321"/>
                    <a:pt x="712" y="147"/>
                    <a:pt x="732" y="97"/>
                  </a:cubicBezTo>
                  <a:cubicBezTo>
                    <a:pt x="775" y="71"/>
                    <a:pt x="787" y="24"/>
                    <a:pt x="790" y="5"/>
                  </a:cubicBezTo>
                  <a:cubicBezTo>
                    <a:pt x="790" y="3"/>
                    <a:pt x="790" y="2"/>
                    <a:pt x="790" y="0"/>
                  </a:cubicBezTo>
                  <a:cubicBezTo>
                    <a:pt x="739" y="24"/>
                    <a:pt x="739" y="24"/>
                    <a:pt x="739" y="24"/>
                  </a:cubicBezTo>
                  <a:cubicBezTo>
                    <a:pt x="733" y="38"/>
                    <a:pt x="722" y="53"/>
                    <a:pt x="704" y="62"/>
                  </a:cubicBezTo>
                  <a:cubicBezTo>
                    <a:pt x="700" y="64"/>
                    <a:pt x="696" y="68"/>
                    <a:pt x="694" y="73"/>
                  </a:cubicBezTo>
                  <a:cubicBezTo>
                    <a:pt x="659" y="164"/>
                    <a:pt x="599" y="300"/>
                    <a:pt x="577" y="319"/>
                  </a:cubicBezTo>
                  <a:cubicBezTo>
                    <a:pt x="542" y="350"/>
                    <a:pt x="446" y="411"/>
                    <a:pt x="395" y="411"/>
                  </a:cubicBezTo>
                  <a:cubicBezTo>
                    <a:pt x="344" y="411"/>
                    <a:pt x="248" y="350"/>
                    <a:pt x="213" y="319"/>
                  </a:cubicBezTo>
                  <a:cubicBezTo>
                    <a:pt x="191" y="300"/>
                    <a:pt x="131" y="164"/>
                    <a:pt x="96" y="73"/>
                  </a:cubicBezTo>
                  <a:cubicBezTo>
                    <a:pt x="94" y="68"/>
                    <a:pt x="90" y="64"/>
                    <a:pt x="85" y="62"/>
                  </a:cubicBezTo>
                  <a:cubicBezTo>
                    <a:pt x="67" y="53"/>
                    <a:pt x="57" y="38"/>
                    <a:pt x="51" y="2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57575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30" name="文字方塊 129">
            <a:extLst>
              <a:ext uri="{FF2B5EF4-FFF2-40B4-BE49-F238E27FC236}">
                <a16:creationId xmlns:a16="http://schemas.microsoft.com/office/drawing/2014/main" id="{6536A3DD-3E6A-4FED-82CB-454AF7C4F989}"/>
              </a:ext>
            </a:extLst>
          </p:cNvPr>
          <p:cNvSpPr txBox="1"/>
          <p:nvPr/>
        </p:nvSpPr>
        <p:spPr>
          <a:xfrm>
            <a:off x="3916482" y="2725026"/>
            <a:ext cx="3665501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zh-TW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支持專業管理團隊 </a:t>
            </a:r>
            <a:endParaRPr lang="en-US" altLang="zh-TW" sz="14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(Management-Friendly)</a:t>
            </a:r>
            <a:endParaRPr lang="zh-TW" altLang="en-US" sz="14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1" name="橢圓 130">
            <a:extLst>
              <a:ext uri="{FF2B5EF4-FFF2-40B4-BE49-F238E27FC236}">
                <a16:creationId xmlns:a16="http://schemas.microsoft.com/office/drawing/2014/main" id="{E64F6AC7-2D27-406A-9020-AFA497309B8D}"/>
              </a:ext>
            </a:extLst>
          </p:cNvPr>
          <p:cNvSpPr>
            <a:spLocks/>
          </p:cNvSpPr>
          <p:nvPr/>
        </p:nvSpPr>
        <p:spPr>
          <a:xfrm>
            <a:off x="3934066" y="4376159"/>
            <a:ext cx="708933" cy="708933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32" name="Group 52">
            <a:extLst>
              <a:ext uri="{FF2B5EF4-FFF2-40B4-BE49-F238E27FC236}">
                <a16:creationId xmlns:a16="http://schemas.microsoft.com/office/drawing/2014/main" id="{02C88E18-C178-4F07-AAA6-C1C1F09E5EB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934066" y="4375830"/>
            <a:ext cx="708933" cy="709590"/>
            <a:chOff x="1682" y="0"/>
            <a:chExt cx="4316" cy="4320"/>
          </a:xfrm>
        </p:grpSpPr>
        <p:sp>
          <p:nvSpPr>
            <p:cNvPr id="133" name="AutoShape 3">
              <a:extLst>
                <a:ext uri="{FF2B5EF4-FFF2-40B4-BE49-F238E27FC236}">
                  <a16:creationId xmlns:a16="http://schemas.microsoft.com/office/drawing/2014/main" id="{B7A88168-C815-4B12-80FC-F5A0C96BCBE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682" y="0"/>
              <a:ext cx="4316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57575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4" name="Freeform 5">
              <a:extLst>
                <a:ext uri="{FF2B5EF4-FFF2-40B4-BE49-F238E27FC236}">
                  <a16:creationId xmlns:a16="http://schemas.microsoft.com/office/drawing/2014/main" id="{2E2DCD6F-2454-40DA-B017-A50A5C02BF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6" y="3334"/>
              <a:ext cx="2068" cy="542"/>
            </a:xfrm>
            <a:custGeom>
              <a:avLst/>
              <a:gdLst>
                <a:gd name="T0" fmla="*/ 872 w 1104"/>
                <a:gd name="T1" fmla="*/ 0 h 289"/>
                <a:gd name="T2" fmla="*/ 232 w 1104"/>
                <a:gd name="T3" fmla="*/ 0 h 289"/>
                <a:gd name="T4" fmla="*/ 215 w 1104"/>
                <a:gd name="T5" fmla="*/ 8 h 289"/>
                <a:gd name="T6" fmla="*/ 12 w 1104"/>
                <a:gd name="T7" fmla="*/ 253 h 289"/>
                <a:gd name="T8" fmla="*/ 29 w 1104"/>
                <a:gd name="T9" fmla="*/ 289 h 289"/>
                <a:gd name="T10" fmla="*/ 1075 w 1104"/>
                <a:gd name="T11" fmla="*/ 289 h 289"/>
                <a:gd name="T12" fmla="*/ 1092 w 1104"/>
                <a:gd name="T13" fmla="*/ 253 h 289"/>
                <a:gd name="T14" fmla="*/ 889 w 1104"/>
                <a:gd name="T15" fmla="*/ 8 h 289"/>
                <a:gd name="T16" fmla="*/ 872 w 1104"/>
                <a:gd name="T17" fmla="*/ 0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04" h="289">
                  <a:moveTo>
                    <a:pt x="872" y="0"/>
                  </a:moveTo>
                  <a:cubicBezTo>
                    <a:pt x="232" y="0"/>
                    <a:pt x="232" y="0"/>
                    <a:pt x="232" y="0"/>
                  </a:cubicBezTo>
                  <a:cubicBezTo>
                    <a:pt x="226" y="0"/>
                    <a:pt x="219" y="3"/>
                    <a:pt x="215" y="8"/>
                  </a:cubicBezTo>
                  <a:cubicBezTo>
                    <a:pt x="12" y="253"/>
                    <a:pt x="12" y="253"/>
                    <a:pt x="12" y="253"/>
                  </a:cubicBezTo>
                  <a:cubicBezTo>
                    <a:pt x="0" y="267"/>
                    <a:pt x="10" y="289"/>
                    <a:pt x="29" y="289"/>
                  </a:cubicBezTo>
                  <a:cubicBezTo>
                    <a:pt x="1075" y="289"/>
                    <a:pt x="1075" y="289"/>
                    <a:pt x="1075" y="289"/>
                  </a:cubicBezTo>
                  <a:cubicBezTo>
                    <a:pt x="1094" y="289"/>
                    <a:pt x="1104" y="267"/>
                    <a:pt x="1092" y="253"/>
                  </a:cubicBezTo>
                  <a:cubicBezTo>
                    <a:pt x="889" y="8"/>
                    <a:pt x="889" y="8"/>
                    <a:pt x="889" y="8"/>
                  </a:cubicBezTo>
                  <a:cubicBezTo>
                    <a:pt x="885" y="3"/>
                    <a:pt x="878" y="0"/>
                    <a:pt x="872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57575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5" name="Freeform 6">
              <a:extLst>
                <a:ext uri="{FF2B5EF4-FFF2-40B4-BE49-F238E27FC236}">
                  <a16:creationId xmlns:a16="http://schemas.microsoft.com/office/drawing/2014/main" id="{108CE03F-09C1-49D4-8D15-1175671D3E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6" y="456"/>
              <a:ext cx="1904" cy="2373"/>
            </a:xfrm>
            <a:custGeom>
              <a:avLst/>
              <a:gdLst>
                <a:gd name="T0" fmla="*/ 776 w 1016"/>
                <a:gd name="T1" fmla="*/ 339 h 1266"/>
                <a:gd name="T2" fmla="*/ 726 w 1016"/>
                <a:gd name="T3" fmla="*/ 293 h 1266"/>
                <a:gd name="T4" fmla="*/ 511 w 1016"/>
                <a:gd name="T5" fmla="*/ 146 h 1266"/>
                <a:gd name="T6" fmla="*/ 462 w 1016"/>
                <a:gd name="T7" fmla="*/ 128 h 1266"/>
                <a:gd name="T8" fmla="*/ 472 w 1016"/>
                <a:gd name="T9" fmla="*/ 79 h 1266"/>
                <a:gd name="T10" fmla="*/ 440 w 1016"/>
                <a:gd name="T11" fmla="*/ 0 h 1266"/>
                <a:gd name="T12" fmla="*/ 272 w 1016"/>
                <a:gd name="T13" fmla="*/ 135 h 1266"/>
                <a:gd name="T14" fmla="*/ 43 w 1016"/>
                <a:gd name="T15" fmla="*/ 449 h 1266"/>
                <a:gd name="T16" fmla="*/ 159 w 1016"/>
                <a:gd name="T17" fmla="*/ 644 h 1266"/>
                <a:gd name="T18" fmla="*/ 24 w 1016"/>
                <a:gd name="T19" fmla="*/ 566 h 1266"/>
                <a:gd name="T20" fmla="*/ 113 w 1016"/>
                <a:gd name="T21" fmla="*/ 837 h 1266"/>
                <a:gd name="T22" fmla="*/ 32 w 1016"/>
                <a:gd name="T23" fmla="*/ 809 h 1266"/>
                <a:gd name="T24" fmla="*/ 105 w 1016"/>
                <a:gd name="T25" fmla="*/ 1017 h 1266"/>
                <a:gd name="T26" fmla="*/ 43 w 1016"/>
                <a:gd name="T27" fmla="*/ 1077 h 1266"/>
                <a:gd name="T28" fmla="*/ 56 w 1016"/>
                <a:gd name="T29" fmla="*/ 1266 h 1266"/>
                <a:gd name="T30" fmla="*/ 88 w 1016"/>
                <a:gd name="T31" fmla="*/ 1058 h 1266"/>
                <a:gd name="T32" fmla="*/ 206 w 1016"/>
                <a:gd name="T33" fmla="*/ 1079 h 1266"/>
                <a:gd name="T34" fmla="*/ 66 w 1016"/>
                <a:gd name="T35" fmla="*/ 906 h 1266"/>
                <a:gd name="T36" fmla="*/ 218 w 1016"/>
                <a:gd name="T37" fmla="*/ 953 h 1266"/>
                <a:gd name="T38" fmla="*/ 246 w 1016"/>
                <a:gd name="T39" fmla="*/ 919 h 1266"/>
                <a:gd name="T40" fmla="*/ 54 w 1016"/>
                <a:gd name="T41" fmla="*/ 612 h 1266"/>
                <a:gd name="T42" fmla="*/ 283 w 1016"/>
                <a:gd name="T43" fmla="*/ 791 h 1266"/>
                <a:gd name="T44" fmla="*/ 87 w 1016"/>
                <a:gd name="T45" fmla="*/ 445 h 1266"/>
                <a:gd name="T46" fmla="*/ 308 w 1016"/>
                <a:gd name="T47" fmla="*/ 160 h 1266"/>
                <a:gd name="T48" fmla="*/ 428 w 1016"/>
                <a:gd name="T49" fmla="*/ 47 h 1266"/>
                <a:gd name="T50" fmla="*/ 422 w 1016"/>
                <a:gd name="T51" fmla="*/ 107 h 1266"/>
                <a:gd name="T52" fmla="*/ 496 w 1016"/>
                <a:gd name="T53" fmla="*/ 188 h 1266"/>
                <a:gd name="T54" fmla="*/ 687 w 1016"/>
                <a:gd name="T55" fmla="*/ 312 h 1266"/>
                <a:gd name="T56" fmla="*/ 750 w 1016"/>
                <a:gd name="T57" fmla="*/ 375 h 1266"/>
                <a:gd name="T58" fmla="*/ 889 w 1016"/>
                <a:gd name="T59" fmla="*/ 694 h 1266"/>
                <a:gd name="T60" fmla="*/ 658 w 1016"/>
                <a:gd name="T61" fmla="*/ 593 h 1266"/>
                <a:gd name="T62" fmla="*/ 485 w 1016"/>
                <a:gd name="T63" fmla="*/ 647 h 1266"/>
                <a:gd name="T64" fmla="*/ 457 w 1016"/>
                <a:gd name="T65" fmla="*/ 677 h 1266"/>
                <a:gd name="T66" fmla="*/ 522 w 1016"/>
                <a:gd name="T67" fmla="*/ 784 h 1266"/>
                <a:gd name="T68" fmla="*/ 704 w 1016"/>
                <a:gd name="T69" fmla="*/ 1266 h 1266"/>
                <a:gd name="T70" fmla="*/ 708 w 1016"/>
                <a:gd name="T71" fmla="*/ 962 h 1266"/>
                <a:gd name="T72" fmla="*/ 547 w 1016"/>
                <a:gd name="T73" fmla="*/ 746 h 1266"/>
                <a:gd name="T74" fmla="*/ 609 w 1016"/>
                <a:gd name="T75" fmla="*/ 657 h 1266"/>
                <a:gd name="T76" fmla="*/ 707 w 1016"/>
                <a:gd name="T77" fmla="*/ 668 h 1266"/>
                <a:gd name="T78" fmla="*/ 961 w 1016"/>
                <a:gd name="T79" fmla="*/ 492 h 1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16" h="1266">
                  <a:moveTo>
                    <a:pt x="961" y="492"/>
                  </a:moveTo>
                  <a:cubicBezTo>
                    <a:pt x="950" y="466"/>
                    <a:pt x="887" y="418"/>
                    <a:pt x="776" y="339"/>
                  </a:cubicBezTo>
                  <a:cubicBezTo>
                    <a:pt x="758" y="327"/>
                    <a:pt x="740" y="314"/>
                    <a:pt x="737" y="311"/>
                  </a:cubicBezTo>
                  <a:cubicBezTo>
                    <a:pt x="734" y="308"/>
                    <a:pt x="730" y="301"/>
                    <a:pt x="726" y="293"/>
                  </a:cubicBezTo>
                  <a:cubicBezTo>
                    <a:pt x="719" y="277"/>
                    <a:pt x="709" y="256"/>
                    <a:pt x="687" y="231"/>
                  </a:cubicBezTo>
                  <a:cubicBezTo>
                    <a:pt x="661" y="200"/>
                    <a:pt x="592" y="174"/>
                    <a:pt x="511" y="146"/>
                  </a:cubicBezTo>
                  <a:cubicBezTo>
                    <a:pt x="490" y="139"/>
                    <a:pt x="468" y="131"/>
                    <a:pt x="463" y="129"/>
                  </a:cubicBezTo>
                  <a:cubicBezTo>
                    <a:pt x="463" y="129"/>
                    <a:pt x="463" y="129"/>
                    <a:pt x="462" y="128"/>
                  </a:cubicBezTo>
                  <a:cubicBezTo>
                    <a:pt x="463" y="126"/>
                    <a:pt x="464" y="122"/>
                    <a:pt x="465" y="118"/>
                  </a:cubicBezTo>
                  <a:cubicBezTo>
                    <a:pt x="467" y="109"/>
                    <a:pt x="471" y="96"/>
                    <a:pt x="472" y="79"/>
                  </a:cubicBezTo>
                  <a:cubicBezTo>
                    <a:pt x="477" y="29"/>
                    <a:pt x="463" y="11"/>
                    <a:pt x="457" y="6"/>
                  </a:cubicBezTo>
                  <a:cubicBezTo>
                    <a:pt x="452" y="2"/>
                    <a:pt x="446" y="0"/>
                    <a:pt x="440" y="0"/>
                  </a:cubicBezTo>
                  <a:cubicBezTo>
                    <a:pt x="358" y="7"/>
                    <a:pt x="298" y="97"/>
                    <a:pt x="275" y="130"/>
                  </a:cubicBezTo>
                  <a:cubicBezTo>
                    <a:pt x="272" y="135"/>
                    <a:pt x="272" y="135"/>
                    <a:pt x="272" y="135"/>
                  </a:cubicBezTo>
                  <a:cubicBezTo>
                    <a:pt x="255" y="160"/>
                    <a:pt x="98" y="327"/>
                    <a:pt x="78" y="344"/>
                  </a:cubicBezTo>
                  <a:cubicBezTo>
                    <a:pt x="43" y="372"/>
                    <a:pt x="43" y="448"/>
                    <a:pt x="43" y="449"/>
                  </a:cubicBezTo>
                  <a:cubicBezTo>
                    <a:pt x="43" y="457"/>
                    <a:pt x="43" y="463"/>
                    <a:pt x="148" y="628"/>
                  </a:cubicBezTo>
                  <a:cubicBezTo>
                    <a:pt x="152" y="633"/>
                    <a:pt x="155" y="638"/>
                    <a:pt x="159" y="644"/>
                  </a:cubicBezTo>
                  <a:cubicBezTo>
                    <a:pt x="66" y="561"/>
                    <a:pt x="55" y="559"/>
                    <a:pt x="50" y="558"/>
                  </a:cubicBezTo>
                  <a:cubicBezTo>
                    <a:pt x="40" y="556"/>
                    <a:pt x="31" y="559"/>
                    <a:pt x="24" y="566"/>
                  </a:cubicBezTo>
                  <a:cubicBezTo>
                    <a:pt x="0" y="592"/>
                    <a:pt x="12" y="693"/>
                    <a:pt x="17" y="711"/>
                  </a:cubicBezTo>
                  <a:cubicBezTo>
                    <a:pt x="22" y="728"/>
                    <a:pt x="66" y="782"/>
                    <a:pt x="113" y="837"/>
                  </a:cubicBezTo>
                  <a:cubicBezTo>
                    <a:pt x="90" y="822"/>
                    <a:pt x="71" y="811"/>
                    <a:pt x="64" y="807"/>
                  </a:cubicBezTo>
                  <a:cubicBezTo>
                    <a:pt x="53" y="801"/>
                    <a:pt x="41" y="801"/>
                    <a:pt x="32" y="809"/>
                  </a:cubicBezTo>
                  <a:cubicBezTo>
                    <a:pt x="3" y="831"/>
                    <a:pt x="24" y="918"/>
                    <a:pt x="24" y="919"/>
                  </a:cubicBezTo>
                  <a:cubicBezTo>
                    <a:pt x="28" y="935"/>
                    <a:pt x="63" y="974"/>
                    <a:pt x="105" y="1017"/>
                  </a:cubicBezTo>
                  <a:cubicBezTo>
                    <a:pt x="74" y="1010"/>
                    <a:pt x="66" y="1015"/>
                    <a:pt x="61" y="1017"/>
                  </a:cubicBezTo>
                  <a:cubicBezTo>
                    <a:pt x="47" y="1025"/>
                    <a:pt x="44" y="1044"/>
                    <a:pt x="43" y="1077"/>
                  </a:cubicBezTo>
                  <a:cubicBezTo>
                    <a:pt x="43" y="1098"/>
                    <a:pt x="44" y="1126"/>
                    <a:pt x="47" y="1160"/>
                  </a:cubicBezTo>
                  <a:cubicBezTo>
                    <a:pt x="49" y="1204"/>
                    <a:pt x="54" y="1248"/>
                    <a:pt x="56" y="1266"/>
                  </a:cubicBezTo>
                  <a:cubicBezTo>
                    <a:pt x="100" y="1266"/>
                    <a:pt x="100" y="1266"/>
                    <a:pt x="100" y="1266"/>
                  </a:cubicBezTo>
                  <a:cubicBezTo>
                    <a:pt x="91" y="1185"/>
                    <a:pt x="85" y="1091"/>
                    <a:pt x="88" y="1058"/>
                  </a:cubicBezTo>
                  <a:cubicBezTo>
                    <a:pt x="107" y="1061"/>
                    <a:pt x="147" y="1075"/>
                    <a:pt x="179" y="1088"/>
                  </a:cubicBezTo>
                  <a:cubicBezTo>
                    <a:pt x="189" y="1092"/>
                    <a:pt x="200" y="1088"/>
                    <a:pt x="206" y="1079"/>
                  </a:cubicBezTo>
                  <a:cubicBezTo>
                    <a:pt x="212" y="1070"/>
                    <a:pt x="211" y="1059"/>
                    <a:pt x="203" y="1051"/>
                  </a:cubicBezTo>
                  <a:cubicBezTo>
                    <a:pt x="143" y="994"/>
                    <a:pt x="74" y="922"/>
                    <a:pt x="66" y="906"/>
                  </a:cubicBezTo>
                  <a:cubicBezTo>
                    <a:pt x="63" y="893"/>
                    <a:pt x="60" y="872"/>
                    <a:pt x="60" y="856"/>
                  </a:cubicBezTo>
                  <a:cubicBezTo>
                    <a:pt x="107" y="884"/>
                    <a:pt x="217" y="952"/>
                    <a:pt x="218" y="953"/>
                  </a:cubicBezTo>
                  <a:cubicBezTo>
                    <a:pt x="228" y="958"/>
                    <a:pt x="240" y="956"/>
                    <a:pt x="247" y="948"/>
                  </a:cubicBezTo>
                  <a:cubicBezTo>
                    <a:pt x="254" y="940"/>
                    <a:pt x="254" y="927"/>
                    <a:pt x="246" y="919"/>
                  </a:cubicBezTo>
                  <a:cubicBezTo>
                    <a:pt x="161" y="826"/>
                    <a:pt x="68" y="718"/>
                    <a:pt x="60" y="698"/>
                  </a:cubicBezTo>
                  <a:cubicBezTo>
                    <a:pt x="55" y="680"/>
                    <a:pt x="53" y="637"/>
                    <a:pt x="54" y="612"/>
                  </a:cubicBezTo>
                  <a:cubicBezTo>
                    <a:pt x="92" y="642"/>
                    <a:pt x="177" y="719"/>
                    <a:pt x="254" y="790"/>
                  </a:cubicBezTo>
                  <a:cubicBezTo>
                    <a:pt x="262" y="798"/>
                    <a:pt x="275" y="798"/>
                    <a:pt x="283" y="791"/>
                  </a:cubicBezTo>
                  <a:cubicBezTo>
                    <a:pt x="292" y="784"/>
                    <a:pt x="294" y="771"/>
                    <a:pt x="287" y="762"/>
                  </a:cubicBezTo>
                  <a:cubicBezTo>
                    <a:pt x="216" y="653"/>
                    <a:pt x="102" y="474"/>
                    <a:pt x="87" y="445"/>
                  </a:cubicBezTo>
                  <a:cubicBezTo>
                    <a:pt x="88" y="425"/>
                    <a:pt x="94" y="387"/>
                    <a:pt x="106" y="378"/>
                  </a:cubicBezTo>
                  <a:cubicBezTo>
                    <a:pt x="129" y="358"/>
                    <a:pt x="289" y="188"/>
                    <a:pt x="308" y="160"/>
                  </a:cubicBezTo>
                  <a:cubicBezTo>
                    <a:pt x="309" y="158"/>
                    <a:pt x="311" y="157"/>
                    <a:pt x="312" y="155"/>
                  </a:cubicBezTo>
                  <a:cubicBezTo>
                    <a:pt x="328" y="131"/>
                    <a:pt x="374" y="63"/>
                    <a:pt x="428" y="47"/>
                  </a:cubicBezTo>
                  <a:cubicBezTo>
                    <a:pt x="429" y="53"/>
                    <a:pt x="430" y="62"/>
                    <a:pt x="428" y="75"/>
                  </a:cubicBezTo>
                  <a:cubicBezTo>
                    <a:pt x="427" y="88"/>
                    <a:pt x="425" y="98"/>
                    <a:pt x="422" y="107"/>
                  </a:cubicBezTo>
                  <a:cubicBezTo>
                    <a:pt x="418" y="125"/>
                    <a:pt x="412" y="149"/>
                    <a:pt x="440" y="166"/>
                  </a:cubicBezTo>
                  <a:cubicBezTo>
                    <a:pt x="448" y="171"/>
                    <a:pt x="464" y="177"/>
                    <a:pt x="496" y="188"/>
                  </a:cubicBezTo>
                  <a:cubicBezTo>
                    <a:pt x="544" y="204"/>
                    <a:pt x="633" y="235"/>
                    <a:pt x="653" y="259"/>
                  </a:cubicBezTo>
                  <a:cubicBezTo>
                    <a:pt x="672" y="280"/>
                    <a:pt x="680" y="298"/>
                    <a:pt x="687" y="312"/>
                  </a:cubicBezTo>
                  <a:cubicBezTo>
                    <a:pt x="693" y="324"/>
                    <a:pt x="698" y="335"/>
                    <a:pt x="708" y="344"/>
                  </a:cubicBezTo>
                  <a:cubicBezTo>
                    <a:pt x="712" y="348"/>
                    <a:pt x="724" y="356"/>
                    <a:pt x="750" y="375"/>
                  </a:cubicBezTo>
                  <a:cubicBezTo>
                    <a:pt x="794" y="406"/>
                    <a:pt x="910" y="488"/>
                    <a:pt x="921" y="509"/>
                  </a:cubicBezTo>
                  <a:cubicBezTo>
                    <a:pt x="931" y="533"/>
                    <a:pt x="965" y="658"/>
                    <a:pt x="889" y="694"/>
                  </a:cubicBezTo>
                  <a:cubicBezTo>
                    <a:pt x="842" y="716"/>
                    <a:pt x="779" y="668"/>
                    <a:pt x="733" y="633"/>
                  </a:cubicBezTo>
                  <a:cubicBezTo>
                    <a:pt x="701" y="608"/>
                    <a:pt x="679" y="591"/>
                    <a:pt x="658" y="593"/>
                  </a:cubicBezTo>
                  <a:cubicBezTo>
                    <a:pt x="643" y="595"/>
                    <a:pt x="620" y="604"/>
                    <a:pt x="592" y="616"/>
                  </a:cubicBezTo>
                  <a:cubicBezTo>
                    <a:pt x="561" y="629"/>
                    <a:pt x="502" y="653"/>
                    <a:pt x="485" y="647"/>
                  </a:cubicBezTo>
                  <a:cubicBezTo>
                    <a:pt x="476" y="644"/>
                    <a:pt x="467" y="646"/>
                    <a:pt x="461" y="652"/>
                  </a:cubicBezTo>
                  <a:cubicBezTo>
                    <a:pt x="455" y="659"/>
                    <a:pt x="453" y="668"/>
                    <a:pt x="457" y="677"/>
                  </a:cubicBezTo>
                  <a:cubicBezTo>
                    <a:pt x="458" y="679"/>
                    <a:pt x="489" y="746"/>
                    <a:pt x="514" y="775"/>
                  </a:cubicBezTo>
                  <a:cubicBezTo>
                    <a:pt x="515" y="777"/>
                    <a:pt x="518" y="780"/>
                    <a:pt x="522" y="784"/>
                  </a:cubicBezTo>
                  <a:cubicBezTo>
                    <a:pt x="701" y="983"/>
                    <a:pt x="767" y="1153"/>
                    <a:pt x="706" y="1262"/>
                  </a:cubicBezTo>
                  <a:cubicBezTo>
                    <a:pt x="705" y="1263"/>
                    <a:pt x="704" y="1265"/>
                    <a:pt x="704" y="1266"/>
                  </a:cubicBezTo>
                  <a:cubicBezTo>
                    <a:pt x="753" y="1266"/>
                    <a:pt x="753" y="1266"/>
                    <a:pt x="753" y="1266"/>
                  </a:cubicBezTo>
                  <a:cubicBezTo>
                    <a:pt x="789" y="1184"/>
                    <a:pt x="774" y="1082"/>
                    <a:pt x="708" y="962"/>
                  </a:cubicBezTo>
                  <a:cubicBezTo>
                    <a:pt x="653" y="864"/>
                    <a:pt x="579" y="782"/>
                    <a:pt x="554" y="754"/>
                  </a:cubicBezTo>
                  <a:cubicBezTo>
                    <a:pt x="551" y="751"/>
                    <a:pt x="548" y="748"/>
                    <a:pt x="547" y="746"/>
                  </a:cubicBezTo>
                  <a:cubicBezTo>
                    <a:pt x="537" y="734"/>
                    <a:pt x="523" y="710"/>
                    <a:pt x="512" y="690"/>
                  </a:cubicBezTo>
                  <a:cubicBezTo>
                    <a:pt x="539" y="685"/>
                    <a:pt x="571" y="672"/>
                    <a:pt x="609" y="657"/>
                  </a:cubicBezTo>
                  <a:cubicBezTo>
                    <a:pt x="629" y="649"/>
                    <a:pt x="652" y="639"/>
                    <a:pt x="662" y="637"/>
                  </a:cubicBezTo>
                  <a:cubicBezTo>
                    <a:pt x="670" y="640"/>
                    <a:pt x="691" y="656"/>
                    <a:pt x="707" y="668"/>
                  </a:cubicBezTo>
                  <a:cubicBezTo>
                    <a:pt x="758" y="708"/>
                    <a:pt x="836" y="768"/>
                    <a:pt x="908" y="734"/>
                  </a:cubicBezTo>
                  <a:cubicBezTo>
                    <a:pt x="1016" y="683"/>
                    <a:pt x="977" y="530"/>
                    <a:pt x="961" y="4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57575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6" name="Freeform 7">
              <a:extLst>
                <a:ext uri="{FF2B5EF4-FFF2-40B4-BE49-F238E27FC236}">
                  <a16:creationId xmlns:a16="http://schemas.microsoft.com/office/drawing/2014/main" id="{44A58F08-5482-4FF4-BE61-B2A02495AE4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5" y="2912"/>
              <a:ext cx="1570" cy="341"/>
            </a:xfrm>
            <a:custGeom>
              <a:avLst/>
              <a:gdLst>
                <a:gd name="T0" fmla="*/ 828 w 838"/>
                <a:gd name="T1" fmla="*/ 0 h 182"/>
                <a:gd name="T2" fmla="*/ 10 w 838"/>
                <a:gd name="T3" fmla="*/ 0 h 182"/>
                <a:gd name="T4" fmla="*/ 0 w 838"/>
                <a:gd name="T5" fmla="*/ 10 h 182"/>
                <a:gd name="T6" fmla="*/ 0 w 838"/>
                <a:gd name="T7" fmla="*/ 172 h 182"/>
                <a:gd name="T8" fmla="*/ 10 w 838"/>
                <a:gd name="T9" fmla="*/ 182 h 182"/>
                <a:gd name="T10" fmla="*/ 828 w 838"/>
                <a:gd name="T11" fmla="*/ 182 h 182"/>
                <a:gd name="T12" fmla="*/ 838 w 838"/>
                <a:gd name="T13" fmla="*/ 172 h 182"/>
                <a:gd name="T14" fmla="*/ 838 w 838"/>
                <a:gd name="T15" fmla="*/ 10 h 182"/>
                <a:gd name="T16" fmla="*/ 828 w 838"/>
                <a:gd name="T17" fmla="*/ 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8" h="182">
                  <a:moveTo>
                    <a:pt x="828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0" y="177"/>
                    <a:pt x="5" y="182"/>
                    <a:pt x="10" y="182"/>
                  </a:cubicBezTo>
                  <a:cubicBezTo>
                    <a:pt x="828" y="182"/>
                    <a:pt x="828" y="182"/>
                    <a:pt x="828" y="182"/>
                  </a:cubicBezTo>
                  <a:cubicBezTo>
                    <a:pt x="833" y="182"/>
                    <a:pt x="838" y="177"/>
                    <a:pt x="838" y="172"/>
                  </a:cubicBezTo>
                  <a:cubicBezTo>
                    <a:pt x="838" y="10"/>
                    <a:pt x="838" y="10"/>
                    <a:pt x="838" y="10"/>
                  </a:cubicBezTo>
                  <a:cubicBezTo>
                    <a:pt x="838" y="4"/>
                    <a:pt x="833" y="0"/>
                    <a:pt x="828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57575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37" name="文字方塊 136">
            <a:extLst>
              <a:ext uri="{FF2B5EF4-FFF2-40B4-BE49-F238E27FC236}">
                <a16:creationId xmlns:a16="http://schemas.microsoft.com/office/drawing/2014/main" id="{393A0A11-068D-4246-AFA9-309ABBE70F1C}"/>
              </a:ext>
            </a:extLst>
          </p:cNvPr>
          <p:cNvSpPr txBox="1"/>
          <p:nvPr/>
        </p:nvSpPr>
        <p:spPr>
          <a:xfrm>
            <a:off x="1167036" y="4361293"/>
            <a:ext cx="2562158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zh-TW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自基金旗下管理的投資組合</a:t>
            </a:r>
            <a:r>
              <a:rPr lang="zh-TW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公司擴大</a:t>
            </a:r>
            <a:r>
              <a:rPr lang="zh-TW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引薦客戶，發揮投資綜效</a:t>
            </a:r>
            <a:endParaRPr lang="en-US" altLang="zh-TW" sz="14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/>
            <a:r>
              <a:rPr lang="zh-TW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(Portfolio Synergies)</a:t>
            </a:r>
            <a:endParaRPr lang="zh-TW" altLang="en-US" sz="14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8" name="橢圓 137">
            <a:extLst>
              <a:ext uri="{FF2B5EF4-FFF2-40B4-BE49-F238E27FC236}">
                <a16:creationId xmlns:a16="http://schemas.microsoft.com/office/drawing/2014/main" id="{2301FAD0-879D-4418-83CC-50557FF8271C}"/>
              </a:ext>
            </a:extLst>
          </p:cNvPr>
          <p:cNvSpPr>
            <a:spLocks/>
          </p:cNvSpPr>
          <p:nvPr/>
        </p:nvSpPr>
        <p:spPr>
          <a:xfrm>
            <a:off x="4078076" y="5754173"/>
            <a:ext cx="708933" cy="709590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39" name="Group 28">
            <a:extLst>
              <a:ext uri="{FF2B5EF4-FFF2-40B4-BE49-F238E27FC236}">
                <a16:creationId xmlns:a16="http://schemas.microsoft.com/office/drawing/2014/main" id="{9593929B-030B-4F7A-9516-79E83C028D4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111699" y="5787529"/>
            <a:ext cx="641686" cy="642876"/>
            <a:chOff x="1682" y="0"/>
            <a:chExt cx="4316" cy="4320"/>
          </a:xfrm>
        </p:grpSpPr>
        <p:sp>
          <p:nvSpPr>
            <p:cNvPr id="140" name="AutoShape 27">
              <a:extLst>
                <a:ext uri="{FF2B5EF4-FFF2-40B4-BE49-F238E27FC236}">
                  <a16:creationId xmlns:a16="http://schemas.microsoft.com/office/drawing/2014/main" id="{82573133-BA25-4662-809A-11325F5CC33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682" y="0"/>
              <a:ext cx="4316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57575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1" name="Freeform 29">
              <a:extLst>
                <a:ext uri="{FF2B5EF4-FFF2-40B4-BE49-F238E27FC236}">
                  <a16:creationId xmlns:a16="http://schemas.microsoft.com/office/drawing/2014/main" id="{7891F76A-5959-454D-B23E-96FC346856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6" y="1869"/>
              <a:ext cx="1454" cy="1660"/>
            </a:xfrm>
            <a:custGeom>
              <a:avLst/>
              <a:gdLst>
                <a:gd name="T0" fmla="*/ 775 w 776"/>
                <a:gd name="T1" fmla="*/ 610 h 885"/>
                <a:gd name="T2" fmla="*/ 732 w 776"/>
                <a:gd name="T3" fmla="*/ 647 h 885"/>
                <a:gd name="T4" fmla="*/ 732 w 776"/>
                <a:gd name="T5" fmla="*/ 780 h 885"/>
                <a:gd name="T6" fmla="*/ 387 w 776"/>
                <a:gd name="T7" fmla="*/ 841 h 885"/>
                <a:gd name="T8" fmla="*/ 387 w 776"/>
                <a:gd name="T9" fmla="*/ 661 h 885"/>
                <a:gd name="T10" fmla="*/ 380 w 776"/>
                <a:gd name="T11" fmla="*/ 644 h 885"/>
                <a:gd name="T12" fmla="*/ 362 w 776"/>
                <a:gd name="T13" fmla="*/ 639 h 885"/>
                <a:gd name="T14" fmla="*/ 160 w 776"/>
                <a:gd name="T15" fmla="*/ 636 h 885"/>
                <a:gd name="T16" fmla="*/ 150 w 776"/>
                <a:gd name="T17" fmla="*/ 562 h 885"/>
                <a:gd name="T18" fmla="*/ 150 w 776"/>
                <a:gd name="T19" fmla="*/ 555 h 885"/>
                <a:gd name="T20" fmla="*/ 159 w 776"/>
                <a:gd name="T21" fmla="*/ 397 h 885"/>
                <a:gd name="T22" fmla="*/ 153 w 776"/>
                <a:gd name="T23" fmla="*/ 380 h 885"/>
                <a:gd name="T24" fmla="*/ 135 w 776"/>
                <a:gd name="T25" fmla="*/ 373 h 885"/>
                <a:gd name="T26" fmla="*/ 52 w 776"/>
                <a:gd name="T27" fmla="*/ 352 h 885"/>
                <a:gd name="T28" fmla="*/ 89 w 776"/>
                <a:gd name="T29" fmla="*/ 306 h 885"/>
                <a:gd name="T30" fmla="*/ 98 w 776"/>
                <a:gd name="T31" fmla="*/ 296 h 885"/>
                <a:gd name="T32" fmla="*/ 150 w 776"/>
                <a:gd name="T33" fmla="*/ 197 h 885"/>
                <a:gd name="T34" fmla="*/ 157 w 776"/>
                <a:gd name="T35" fmla="*/ 145 h 885"/>
                <a:gd name="T36" fmla="*/ 166 w 776"/>
                <a:gd name="T37" fmla="*/ 88 h 885"/>
                <a:gd name="T38" fmla="*/ 178 w 776"/>
                <a:gd name="T39" fmla="*/ 3 h 885"/>
                <a:gd name="T40" fmla="*/ 134 w 776"/>
                <a:gd name="T41" fmla="*/ 0 h 885"/>
                <a:gd name="T42" fmla="*/ 124 w 776"/>
                <a:gd name="T43" fmla="*/ 74 h 885"/>
                <a:gd name="T44" fmla="*/ 113 w 776"/>
                <a:gd name="T45" fmla="*/ 141 h 885"/>
                <a:gd name="T46" fmla="*/ 108 w 776"/>
                <a:gd name="T47" fmla="*/ 182 h 885"/>
                <a:gd name="T48" fmla="*/ 65 w 776"/>
                <a:gd name="T49" fmla="*/ 267 h 885"/>
                <a:gd name="T50" fmla="*/ 56 w 776"/>
                <a:gd name="T51" fmla="*/ 276 h 885"/>
                <a:gd name="T52" fmla="*/ 10 w 776"/>
                <a:gd name="T53" fmla="*/ 364 h 885"/>
                <a:gd name="T54" fmla="*/ 112 w 776"/>
                <a:gd name="T55" fmla="*/ 418 h 885"/>
                <a:gd name="T56" fmla="*/ 106 w 776"/>
                <a:gd name="T57" fmla="*/ 558 h 885"/>
                <a:gd name="T58" fmla="*/ 107 w 776"/>
                <a:gd name="T59" fmla="*/ 565 h 885"/>
                <a:gd name="T60" fmla="*/ 138 w 776"/>
                <a:gd name="T61" fmla="*/ 675 h 885"/>
                <a:gd name="T62" fmla="*/ 343 w 776"/>
                <a:gd name="T63" fmla="*/ 686 h 885"/>
                <a:gd name="T64" fmla="*/ 343 w 776"/>
                <a:gd name="T65" fmla="*/ 863 h 885"/>
                <a:gd name="T66" fmla="*/ 365 w 776"/>
                <a:gd name="T67" fmla="*/ 885 h 885"/>
                <a:gd name="T68" fmla="*/ 366 w 776"/>
                <a:gd name="T69" fmla="*/ 885 h 885"/>
                <a:gd name="T70" fmla="*/ 763 w 776"/>
                <a:gd name="T71" fmla="*/ 816 h 885"/>
                <a:gd name="T72" fmla="*/ 776 w 776"/>
                <a:gd name="T73" fmla="*/ 795 h 885"/>
                <a:gd name="T74" fmla="*/ 776 w 776"/>
                <a:gd name="T75" fmla="*/ 608 h 885"/>
                <a:gd name="T76" fmla="*/ 775 w 776"/>
                <a:gd name="T77" fmla="*/ 610 h 8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76" h="885">
                  <a:moveTo>
                    <a:pt x="775" y="610"/>
                  </a:moveTo>
                  <a:cubicBezTo>
                    <a:pt x="768" y="616"/>
                    <a:pt x="747" y="638"/>
                    <a:pt x="732" y="647"/>
                  </a:cubicBezTo>
                  <a:cubicBezTo>
                    <a:pt x="732" y="780"/>
                    <a:pt x="732" y="780"/>
                    <a:pt x="732" y="780"/>
                  </a:cubicBezTo>
                  <a:cubicBezTo>
                    <a:pt x="604" y="829"/>
                    <a:pt x="445" y="839"/>
                    <a:pt x="387" y="841"/>
                  </a:cubicBezTo>
                  <a:cubicBezTo>
                    <a:pt x="387" y="661"/>
                    <a:pt x="387" y="661"/>
                    <a:pt x="387" y="661"/>
                  </a:cubicBezTo>
                  <a:cubicBezTo>
                    <a:pt x="387" y="655"/>
                    <a:pt x="385" y="649"/>
                    <a:pt x="380" y="644"/>
                  </a:cubicBezTo>
                  <a:cubicBezTo>
                    <a:pt x="375" y="640"/>
                    <a:pt x="369" y="638"/>
                    <a:pt x="362" y="639"/>
                  </a:cubicBezTo>
                  <a:cubicBezTo>
                    <a:pt x="248" y="655"/>
                    <a:pt x="174" y="642"/>
                    <a:pt x="160" y="636"/>
                  </a:cubicBezTo>
                  <a:cubicBezTo>
                    <a:pt x="155" y="628"/>
                    <a:pt x="152" y="593"/>
                    <a:pt x="150" y="562"/>
                  </a:cubicBezTo>
                  <a:cubicBezTo>
                    <a:pt x="150" y="555"/>
                    <a:pt x="150" y="555"/>
                    <a:pt x="150" y="555"/>
                  </a:cubicBezTo>
                  <a:cubicBezTo>
                    <a:pt x="146" y="501"/>
                    <a:pt x="159" y="399"/>
                    <a:pt x="159" y="397"/>
                  </a:cubicBezTo>
                  <a:cubicBezTo>
                    <a:pt x="160" y="391"/>
                    <a:pt x="157" y="384"/>
                    <a:pt x="153" y="380"/>
                  </a:cubicBezTo>
                  <a:cubicBezTo>
                    <a:pt x="148" y="375"/>
                    <a:pt x="142" y="372"/>
                    <a:pt x="135" y="373"/>
                  </a:cubicBezTo>
                  <a:cubicBezTo>
                    <a:pt x="81" y="378"/>
                    <a:pt x="58" y="363"/>
                    <a:pt x="52" y="352"/>
                  </a:cubicBezTo>
                  <a:cubicBezTo>
                    <a:pt x="56" y="341"/>
                    <a:pt x="78" y="318"/>
                    <a:pt x="89" y="306"/>
                  </a:cubicBezTo>
                  <a:cubicBezTo>
                    <a:pt x="92" y="303"/>
                    <a:pt x="95" y="299"/>
                    <a:pt x="98" y="296"/>
                  </a:cubicBezTo>
                  <a:cubicBezTo>
                    <a:pt x="120" y="272"/>
                    <a:pt x="138" y="228"/>
                    <a:pt x="150" y="197"/>
                  </a:cubicBezTo>
                  <a:cubicBezTo>
                    <a:pt x="154" y="183"/>
                    <a:pt x="156" y="166"/>
                    <a:pt x="157" y="145"/>
                  </a:cubicBezTo>
                  <a:cubicBezTo>
                    <a:pt x="159" y="125"/>
                    <a:pt x="161" y="103"/>
                    <a:pt x="166" y="88"/>
                  </a:cubicBezTo>
                  <a:cubicBezTo>
                    <a:pt x="174" y="63"/>
                    <a:pt x="177" y="26"/>
                    <a:pt x="178" y="3"/>
                  </a:cubicBezTo>
                  <a:cubicBezTo>
                    <a:pt x="158" y="2"/>
                    <a:pt x="145" y="2"/>
                    <a:pt x="134" y="0"/>
                  </a:cubicBezTo>
                  <a:cubicBezTo>
                    <a:pt x="133" y="22"/>
                    <a:pt x="130" y="55"/>
                    <a:pt x="124" y="74"/>
                  </a:cubicBezTo>
                  <a:cubicBezTo>
                    <a:pt x="117" y="94"/>
                    <a:pt x="115" y="119"/>
                    <a:pt x="113" y="141"/>
                  </a:cubicBezTo>
                  <a:cubicBezTo>
                    <a:pt x="112" y="157"/>
                    <a:pt x="111" y="174"/>
                    <a:pt x="108" y="182"/>
                  </a:cubicBezTo>
                  <a:cubicBezTo>
                    <a:pt x="94" y="222"/>
                    <a:pt x="79" y="252"/>
                    <a:pt x="65" y="267"/>
                  </a:cubicBezTo>
                  <a:cubicBezTo>
                    <a:pt x="63" y="270"/>
                    <a:pt x="60" y="273"/>
                    <a:pt x="56" y="276"/>
                  </a:cubicBezTo>
                  <a:cubicBezTo>
                    <a:pt x="28" y="307"/>
                    <a:pt x="0" y="337"/>
                    <a:pt x="10" y="364"/>
                  </a:cubicBezTo>
                  <a:cubicBezTo>
                    <a:pt x="15" y="377"/>
                    <a:pt x="35" y="417"/>
                    <a:pt x="112" y="418"/>
                  </a:cubicBezTo>
                  <a:cubicBezTo>
                    <a:pt x="109" y="453"/>
                    <a:pt x="103" y="517"/>
                    <a:pt x="106" y="558"/>
                  </a:cubicBezTo>
                  <a:cubicBezTo>
                    <a:pt x="107" y="565"/>
                    <a:pt x="107" y="565"/>
                    <a:pt x="107" y="565"/>
                  </a:cubicBezTo>
                  <a:cubicBezTo>
                    <a:pt x="111" y="627"/>
                    <a:pt x="113" y="661"/>
                    <a:pt x="138" y="675"/>
                  </a:cubicBezTo>
                  <a:cubicBezTo>
                    <a:pt x="161" y="686"/>
                    <a:pt x="239" y="697"/>
                    <a:pt x="343" y="686"/>
                  </a:cubicBezTo>
                  <a:cubicBezTo>
                    <a:pt x="343" y="863"/>
                    <a:pt x="343" y="863"/>
                    <a:pt x="343" y="863"/>
                  </a:cubicBezTo>
                  <a:cubicBezTo>
                    <a:pt x="343" y="875"/>
                    <a:pt x="353" y="885"/>
                    <a:pt x="365" y="885"/>
                  </a:cubicBezTo>
                  <a:cubicBezTo>
                    <a:pt x="366" y="885"/>
                    <a:pt x="366" y="885"/>
                    <a:pt x="366" y="885"/>
                  </a:cubicBezTo>
                  <a:cubicBezTo>
                    <a:pt x="383" y="885"/>
                    <a:pt x="597" y="884"/>
                    <a:pt x="763" y="816"/>
                  </a:cubicBezTo>
                  <a:cubicBezTo>
                    <a:pt x="771" y="812"/>
                    <a:pt x="776" y="804"/>
                    <a:pt x="776" y="795"/>
                  </a:cubicBezTo>
                  <a:cubicBezTo>
                    <a:pt x="776" y="608"/>
                    <a:pt x="776" y="608"/>
                    <a:pt x="776" y="608"/>
                  </a:cubicBezTo>
                  <a:cubicBezTo>
                    <a:pt x="776" y="609"/>
                    <a:pt x="775" y="609"/>
                    <a:pt x="775" y="6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57575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2" name="Freeform 30">
              <a:extLst>
                <a:ext uri="{FF2B5EF4-FFF2-40B4-BE49-F238E27FC236}">
                  <a16:creationId xmlns:a16="http://schemas.microsoft.com/office/drawing/2014/main" id="{830A422B-6B66-4441-AAB6-1C7DDBC258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4" y="1478"/>
              <a:ext cx="1769" cy="2051"/>
            </a:xfrm>
            <a:custGeom>
              <a:avLst/>
              <a:gdLst>
                <a:gd name="T0" fmla="*/ 878 w 944"/>
                <a:gd name="T1" fmla="*/ 353 h 1094"/>
                <a:gd name="T2" fmla="*/ 867 w 944"/>
                <a:gd name="T3" fmla="*/ 341 h 1094"/>
                <a:gd name="T4" fmla="*/ 813 w 944"/>
                <a:gd name="T5" fmla="*/ 235 h 1094"/>
                <a:gd name="T6" fmla="*/ 806 w 944"/>
                <a:gd name="T7" fmla="*/ 184 h 1094"/>
                <a:gd name="T8" fmla="*/ 793 w 944"/>
                <a:gd name="T9" fmla="*/ 102 h 1094"/>
                <a:gd name="T10" fmla="*/ 781 w 944"/>
                <a:gd name="T11" fmla="*/ 0 h 1094"/>
                <a:gd name="T12" fmla="*/ 737 w 944"/>
                <a:gd name="T13" fmla="*/ 3 h 1094"/>
                <a:gd name="T14" fmla="*/ 752 w 944"/>
                <a:gd name="T15" fmla="*/ 116 h 1094"/>
                <a:gd name="T16" fmla="*/ 762 w 944"/>
                <a:gd name="T17" fmla="*/ 187 h 1094"/>
                <a:gd name="T18" fmla="*/ 772 w 944"/>
                <a:gd name="T19" fmla="*/ 250 h 1094"/>
                <a:gd name="T20" fmla="*/ 834 w 944"/>
                <a:gd name="T21" fmla="*/ 370 h 1094"/>
                <a:gd name="T22" fmla="*/ 846 w 944"/>
                <a:gd name="T23" fmla="*/ 383 h 1094"/>
                <a:gd name="T24" fmla="*/ 892 w 944"/>
                <a:gd name="T25" fmla="*/ 442 h 1094"/>
                <a:gd name="T26" fmla="*/ 784 w 944"/>
                <a:gd name="T27" fmla="*/ 474 h 1094"/>
                <a:gd name="T28" fmla="*/ 767 w 944"/>
                <a:gd name="T29" fmla="*/ 480 h 1094"/>
                <a:gd name="T30" fmla="*/ 761 w 944"/>
                <a:gd name="T31" fmla="*/ 498 h 1094"/>
                <a:gd name="T32" fmla="*/ 771 w 944"/>
                <a:gd name="T33" fmla="*/ 693 h 1094"/>
                <a:gd name="T34" fmla="*/ 771 w 944"/>
                <a:gd name="T35" fmla="*/ 702 h 1094"/>
                <a:gd name="T36" fmla="*/ 757 w 944"/>
                <a:gd name="T37" fmla="*/ 797 h 1094"/>
                <a:gd name="T38" fmla="*/ 504 w 944"/>
                <a:gd name="T39" fmla="*/ 801 h 1094"/>
                <a:gd name="T40" fmla="*/ 487 w 944"/>
                <a:gd name="T41" fmla="*/ 807 h 1094"/>
                <a:gd name="T42" fmla="*/ 479 w 944"/>
                <a:gd name="T43" fmla="*/ 823 h 1094"/>
                <a:gd name="T44" fmla="*/ 479 w 944"/>
                <a:gd name="T45" fmla="*/ 1050 h 1094"/>
                <a:gd name="T46" fmla="*/ 44 w 944"/>
                <a:gd name="T47" fmla="*/ 974 h 1094"/>
                <a:gd name="T48" fmla="*/ 44 w 944"/>
                <a:gd name="T49" fmla="*/ 784 h 1094"/>
                <a:gd name="T50" fmla="*/ 4 w 944"/>
                <a:gd name="T51" fmla="*/ 753 h 1094"/>
                <a:gd name="T52" fmla="*/ 0 w 944"/>
                <a:gd name="T53" fmla="*/ 749 h 1094"/>
                <a:gd name="T54" fmla="*/ 0 w 944"/>
                <a:gd name="T55" fmla="*/ 988 h 1094"/>
                <a:gd name="T56" fmla="*/ 14 w 944"/>
                <a:gd name="T57" fmla="*/ 1009 h 1094"/>
                <a:gd name="T58" fmla="*/ 500 w 944"/>
                <a:gd name="T59" fmla="*/ 1094 h 1094"/>
                <a:gd name="T60" fmla="*/ 501 w 944"/>
                <a:gd name="T61" fmla="*/ 1094 h 1094"/>
                <a:gd name="T62" fmla="*/ 523 w 944"/>
                <a:gd name="T63" fmla="*/ 1072 h 1094"/>
                <a:gd name="T64" fmla="*/ 523 w 944"/>
                <a:gd name="T65" fmla="*/ 848 h 1094"/>
                <a:gd name="T66" fmla="*/ 778 w 944"/>
                <a:gd name="T67" fmla="*/ 835 h 1094"/>
                <a:gd name="T68" fmla="*/ 815 w 944"/>
                <a:gd name="T69" fmla="*/ 705 h 1094"/>
                <a:gd name="T70" fmla="*/ 815 w 944"/>
                <a:gd name="T71" fmla="*/ 696 h 1094"/>
                <a:gd name="T72" fmla="*/ 807 w 944"/>
                <a:gd name="T73" fmla="*/ 519 h 1094"/>
                <a:gd name="T74" fmla="*/ 934 w 944"/>
                <a:gd name="T75" fmla="*/ 456 h 1094"/>
                <a:gd name="T76" fmla="*/ 878 w 944"/>
                <a:gd name="T77" fmla="*/ 353 h 10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44" h="1094">
                  <a:moveTo>
                    <a:pt x="878" y="353"/>
                  </a:moveTo>
                  <a:cubicBezTo>
                    <a:pt x="874" y="349"/>
                    <a:pt x="870" y="345"/>
                    <a:pt x="867" y="341"/>
                  </a:cubicBezTo>
                  <a:cubicBezTo>
                    <a:pt x="850" y="322"/>
                    <a:pt x="831" y="284"/>
                    <a:pt x="813" y="235"/>
                  </a:cubicBezTo>
                  <a:cubicBezTo>
                    <a:pt x="810" y="224"/>
                    <a:pt x="808" y="204"/>
                    <a:pt x="806" y="184"/>
                  </a:cubicBezTo>
                  <a:cubicBezTo>
                    <a:pt x="804" y="157"/>
                    <a:pt x="802" y="126"/>
                    <a:pt x="793" y="102"/>
                  </a:cubicBezTo>
                  <a:cubicBezTo>
                    <a:pt x="785" y="75"/>
                    <a:pt x="782" y="26"/>
                    <a:pt x="781" y="0"/>
                  </a:cubicBezTo>
                  <a:cubicBezTo>
                    <a:pt x="770" y="1"/>
                    <a:pt x="756" y="2"/>
                    <a:pt x="737" y="3"/>
                  </a:cubicBezTo>
                  <a:cubicBezTo>
                    <a:pt x="738" y="28"/>
                    <a:pt x="740" y="82"/>
                    <a:pt x="752" y="116"/>
                  </a:cubicBezTo>
                  <a:cubicBezTo>
                    <a:pt x="758" y="135"/>
                    <a:pt x="760" y="163"/>
                    <a:pt x="762" y="187"/>
                  </a:cubicBezTo>
                  <a:cubicBezTo>
                    <a:pt x="764" y="212"/>
                    <a:pt x="766" y="234"/>
                    <a:pt x="772" y="250"/>
                  </a:cubicBezTo>
                  <a:cubicBezTo>
                    <a:pt x="786" y="288"/>
                    <a:pt x="808" y="341"/>
                    <a:pt x="834" y="370"/>
                  </a:cubicBezTo>
                  <a:cubicBezTo>
                    <a:pt x="838" y="374"/>
                    <a:pt x="842" y="378"/>
                    <a:pt x="846" y="383"/>
                  </a:cubicBezTo>
                  <a:cubicBezTo>
                    <a:pt x="860" y="398"/>
                    <a:pt x="890" y="430"/>
                    <a:pt x="892" y="442"/>
                  </a:cubicBezTo>
                  <a:cubicBezTo>
                    <a:pt x="884" y="461"/>
                    <a:pt x="852" y="480"/>
                    <a:pt x="784" y="474"/>
                  </a:cubicBezTo>
                  <a:cubicBezTo>
                    <a:pt x="778" y="473"/>
                    <a:pt x="771" y="475"/>
                    <a:pt x="767" y="480"/>
                  </a:cubicBezTo>
                  <a:cubicBezTo>
                    <a:pt x="762" y="485"/>
                    <a:pt x="760" y="492"/>
                    <a:pt x="761" y="498"/>
                  </a:cubicBezTo>
                  <a:cubicBezTo>
                    <a:pt x="761" y="499"/>
                    <a:pt x="776" y="626"/>
                    <a:pt x="771" y="693"/>
                  </a:cubicBezTo>
                  <a:cubicBezTo>
                    <a:pt x="771" y="702"/>
                    <a:pt x="771" y="702"/>
                    <a:pt x="771" y="702"/>
                  </a:cubicBezTo>
                  <a:cubicBezTo>
                    <a:pt x="768" y="743"/>
                    <a:pt x="765" y="789"/>
                    <a:pt x="757" y="797"/>
                  </a:cubicBezTo>
                  <a:cubicBezTo>
                    <a:pt x="743" y="804"/>
                    <a:pt x="651" y="821"/>
                    <a:pt x="504" y="801"/>
                  </a:cubicBezTo>
                  <a:cubicBezTo>
                    <a:pt x="498" y="801"/>
                    <a:pt x="491" y="803"/>
                    <a:pt x="487" y="807"/>
                  </a:cubicBezTo>
                  <a:cubicBezTo>
                    <a:pt x="482" y="811"/>
                    <a:pt x="479" y="817"/>
                    <a:pt x="479" y="823"/>
                  </a:cubicBezTo>
                  <a:cubicBezTo>
                    <a:pt x="479" y="1050"/>
                    <a:pt x="479" y="1050"/>
                    <a:pt x="479" y="1050"/>
                  </a:cubicBezTo>
                  <a:cubicBezTo>
                    <a:pt x="413" y="1048"/>
                    <a:pt x="208" y="1037"/>
                    <a:pt x="44" y="974"/>
                  </a:cubicBezTo>
                  <a:cubicBezTo>
                    <a:pt x="44" y="784"/>
                    <a:pt x="44" y="784"/>
                    <a:pt x="44" y="784"/>
                  </a:cubicBezTo>
                  <a:cubicBezTo>
                    <a:pt x="30" y="776"/>
                    <a:pt x="11" y="759"/>
                    <a:pt x="4" y="753"/>
                  </a:cubicBezTo>
                  <a:cubicBezTo>
                    <a:pt x="3" y="752"/>
                    <a:pt x="1" y="750"/>
                    <a:pt x="0" y="749"/>
                  </a:cubicBezTo>
                  <a:cubicBezTo>
                    <a:pt x="0" y="988"/>
                    <a:pt x="0" y="988"/>
                    <a:pt x="0" y="988"/>
                  </a:cubicBezTo>
                  <a:cubicBezTo>
                    <a:pt x="0" y="997"/>
                    <a:pt x="5" y="1005"/>
                    <a:pt x="14" y="1009"/>
                  </a:cubicBezTo>
                  <a:cubicBezTo>
                    <a:pt x="217" y="1092"/>
                    <a:pt x="479" y="1094"/>
                    <a:pt x="500" y="1094"/>
                  </a:cubicBezTo>
                  <a:cubicBezTo>
                    <a:pt x="501" y="1094"/>
                    <a:pt x="501" y="1094"/>
                    <a:pt x="501" y="1094"/>
                  </a:cubicBezTo>
                  <a:cubicBezTo>
                    <a:pt x="513" y="1094"/>
                    <a:pt x="523" y="1084"/>
                    <a:pt x="523" y="1072"/>
                  </a:cubicBezTo>
                  <a:cubicBezTo>
                    <a:pt x="523" y="848"/>
                    <a:pt x="523" y="848"/>
                    <a:pt x="523" y="848"/>
                  </a:cubicBezTo>
                  <a:cubicBezTo>
                    <a:pt x="665" y="864"/>
                    <a:pt x="757" y="847"/>
                    <a:pt x="778" y="835"/>
                  </a:cubicBezTo>
                  <a:cubicBezTo>
                    <a:pt x="807" y="820"/>
                    <a:pt x="810" y="779"/>
                    <a:pt x="815" y="705"/>
                  </a:cubicBezTo>
                  <a:cubicBezTo>
                    <a:pt x="815" y="696"/>
                    <a:pt x="815" y="696"/>
                    <a:pt x="815" y="696"/>
                  </a:cubicBezTo>
                  <a:cubicBezTo>
                    <a:pt x="819" y="643"/>
                    <a:pt x="811" y="561"/>
                    <a:pt x="807" y="519"/>
                  </a:cubicBezTo>
                  <a:cubicBezTo>
                    <a:pt x="904" y="519"/>
                    <a:pt x="928" y="471"/>
                    <a:pt x="934" y="456"/>
                  </a:cubicBezTo>
                  <a:cubicBezTo>
                    <a:pt x="944" y="427"/>
                    <a:pt x="918" y="396"/>
                    <a:pt x="878" y="3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57575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3" name="Freeform 31">
              <a:extLst>
                <a:ext uri="{FF2B5EF4-FFF2-40B4-BE49-F238E27FC236}">
                  <a16:creationId xmlns:a16="http://schemas.microsoft.com/office/drawing/2014/main" id="{7E2AA044-629E-4A03-AAEF-2CB15897EC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0" y="908"/>
              <a:ext cx="2325" cy="1927"/>
            </a:xfrm>
            <a:custGeom>
              <a:avLst/>
              <a:gdLst>
                <a:gd name="T0" fmla="*/ 1207 w 1241"/>
                <a:gd name="T1" fmla="*/ 80 h 1028"/>
                <a:gd name="T2" fmla="*/ 1129 w 1241"/>
                <a:gd name="T3" fmla="*/ 255 h 1028"/>
                <a:gd name="T4" fmla="*/ 1126 w 1241"/>
                <a:gd name="T5" fmla="*/ 258 h 1028"/>
                <a:gd name="T6" fmla="*/ 767 w 1241"/>
                <a:gd name="T7" fmla="*/ 341 h 1028"/>
                <a:gd name="T8" fmla="*/ 645 w 1241"/>
                <a:gd name="T9" fmla="*/ 612 h 1028"/>
                <a:gd name="T10" fmla="*/ 558 w 1241"/>
                <a:gd name="T11" fmla="*/ 620 h 1028"/>
                <a:gd name="T12" fmla="*/ 553 w 1241"/>
                <a:gd name="T13" fmla="*/ 616 h 1028"/>
                <a:gd name="T14" fmla="*/ 386 w 1241"/>
                <a:gd name="T15" fmla="*/ 471 h 1028"/>
                <a:gd name="T16" fmla="*/ 386 w 1241"/>
                <a:gd name="T17" fmla="*/ 786 h 1028"/>
                <a:gd name="T18" fmla="*/ 386 w 1241"/>
                <a:gd name="T19" fmla="*/ 788 h 1028"/>
                <a:gd name="T20" fmla="*/ 386 w 1241"/>
                <a:gd name="T21" fmla="*/ 1021 h 1028"/>
                <a:gd name="T22" fmla="*/ 378 w 1241"/>
                <a:gd name="T23" fmla="*/ 1025 h 1028"/>
                <a:gd name="T24" fmla="*/ 151 w 1241"/>
                <a:gd name="T25" fmla="*/ 329 h 1028"/>
                <a:gd name="T26" fmla="*/ 667 w 1241"/>
                <a:gd name="T27" fmla="*/ 0 h 1028"/>
                <a:gd name="T28" fmla="*/ 1207 w 1241"/>
                <a:gd name="T29" fmla="*/ 80 h 10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41" h="1028">
                  <a:moveTo>
                    <a:pt x="1207" y="80"/>
                  </a:moveTo>
                  <a:cubicBezTo>
                    <a:pt x="1241" y="80"/>
                    <a:pt x="1146" y="185"/>
                    <a:pt x="1129" y="255"/>
                  </a:cubicBezTo>
                  <a:cubicBezTo>
                    <a:pt x="1129" y="256"/>
                    <a:pt x="1127" y="258"/>
                    <a:pt x="1126" y="258"/>
                  </a:cubicBezTo>
                  <a:cubicBezTo>
                    <a:pt x="1091" y="270"/>
                    <a:pt x="897" y="246"/>
                    <a:pt x="767" y="341"/>
                  </a:cubicBezTo>
                  <a:cubicBezTo>
                    <a:pt x="697" y="391"/>
                    <a:pt x="645" y="472"/>
                    <a:pt x="645" y="612"/>
                  </a:cubicBezTo>
                  <a:cubicBezTo>
                    <a:pt x="645" y="632"/>
                    <a:pt x="575" y="623"/>
                    <a:pt x="558" y="620"/>
                  </a:cubicBezTo>
                  <a:cubicBezTo>
                    <a:pt x="556" y="620"/>
                    <a:pt x="554" y="618"/>
                    <a:pt x="553" y="616"/>
                  </a:cubicBezTo>
                  <a:cubicBezTo>
                    <a:pt x="550" y="587"/>
                    <a:pt x="517" y="402"/>
                    <a:pt x="386" y="471"/>
                  </a:cubicBezTo>
                  <a:cubicBezTo>
                    <a:pt x="263" y="534"/>
                    <a:pt x="378" y="769"/>
                    <a:pt x="386" y="786"/>
                  </a:cubicBezTo>
                  <a:cubicBezTo>
                    <a:pt x="386" y="787"/>
                    <a:pt x="386" y="788"/>
                    <a:pt x="386" y="788"/>
                  </a:cubicBezTo>
                  <a:cubicBezTo>
                    <a:pt x="386" y="1021"/>
                    <a:pt x="386" y="1021"/>
                    <a:pt x="386" y="1021"/>
                  </a:cubicBezTo>
                  <a:cubicBezTo>
                    <a:pt x="386" y="1025"/>
                    <a:pt x="381" y="1028"/>
                    <a:pt x="378" y="1025"/>
                  </a:cubicBezTo>
                  <a:cubicBezTo>
                    <a:pt x="321" y="972"/>
                    <a:pt x="0" y="652"/>
                    <a:pt x="151" y="329"/>
                  </a:cubicBezTo>
                  <a:cubicBezTo>
                    <a:pt x="224" y="177"/>
                    <a:pt x="371" y="0"/>
                    <a:pt x="667" y="0"/>
                  </a:cubicBezTo>
                  <a:cubicBezTo>
                    <a:pt x="1004" y="0"/>
                    <a:pt x="895" y="86"/>
                    <a:pt x="1207" y="8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57575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4" name="Freeform 32">
              <a:extLst>
                <a:ext uri="{FF2B5EF4-FFF2-40B4-BE49-F238E27FC236}">
                  <a16:creationId xmlns:a16="http://schemas.microsoft.com/office/drawing/2014/main" id="{3EC90D70-85A7-4E0D-B0C3-24BAC4EDA5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9" y="1393"/>
              <a:ext cx="1629" cy="1564"/>
            </a:xfrm>
            <a:custGeom>
              <a:avLst/>
              <a:gdLst>
                <a:gd name="T0" fmla="*/ 832 w 870"/>
                <a:gd name="T1" fmla="*/ 540 h 834"/>
                <a:gd name="T2" fmla="*/ 772 w 870"/>
                <a:gd name="T3" fmla="*/ 112 h 834"/>
                <a:gd name="T4" fmla="*/ 466 w 870"/>
                <a:gd name="T5" fmla="*/ 0 h 834"/>
                <a:gd name="T6" fmla="*/ 27 w 870"/>
                <a:gd name="T7" fmla="*/ 65 h 834"/>
                <a:gd name="T8" fmla="*/ 91 w 870"/>
                <a:gd name="T9" fmla="*/ 206 h 834"/>
                <a:gd name="T10" fmla="*/ 93 w 870"/>
                <a:gd name="T11" fmla="*/ 209 h 834"/>
                <a:gd name="T12" fmla="*/ 385 w 870"/>
                <a:gd name="T13" fmla="*/ 276 h 834"/>
                <a:gd name="T14" fmla="*/ 484 w 870"/>
                <a:gd name="T15" fmla="*/ 497 h 834"/>
                <a:gd name="T16" fmla="*/ 555 w 870"/>
                <a:gd name="T17" fmla="*/ 503 h 834"/>
                <a:gd name="T18" fmla="*/ 558 w 870"/>
                <a:gd name="T19" fmla="*/ 500 h 834"/>
                <a:gd name="T20" fmla="*/ 694 w 870"/>
                <a:gd name="T21" fmla="*/ 382 h 834"/>
                <a:gd name="T22" fmla="*/ 694 w 870"/>
                <a:gd name="T23" fmla="*/ 638 h 834"/>
                <a:gd name="T24" fmla="*/ 694 w 870"/>
                <a:gd name="T25" fmla="*/ 640 h 834"/>
                <a:gd name="T26" fmla="*/ 694 w 870"/>
                <a:gd name="T27" fmla="*/ 829 h 834"/>
                <a:gd name="T28" fmla="*/ 701 w 870"/>
                <a:gd name="T29" fmla="*/ 832 h 834"/>
                <a:gd name="T30" fmla="*/ 870 w 870"/>
                <a:gd name="T31" fmla="*/ 604 h 834"/>
                <a:gd name="T32" fmla="*/ 832 w 870"/>
                <a:gd name="T33" fmla="*/ 54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70" h="834">
                  <a:moveTo>
                    <a:pt x="832" y="540"/>
                  </a:moveTo>
                  <a:cubicBezTo>
                    <a:pt x="751" y="391"/>
                    <a:pt x="731" y="244"/>
                    <a:pt x="772" y="112"/>
                  </a:cubicBezTo>
                  <a:cubicBezTo>
                    <a:pt x="703" y="47"/>
                    <a:pt x="604" y="0"/>
                    <a:pt x="466" y="0"/>
                  </a:cubicBezTo>
                  <a:cubicBezTo>
                    <a:pt x="192" y="0"/>
                    <a:pt x="281" y="70"/>
                    <a:pt x="27" y="65"/>
                  </a:cubicBezTo>
                  <a:cubicBezTo>
                    <a:pt x="0" y="65"/>
                    <a:pt x="77" y="150"/>
                    <a:pt x="91" y="206"/>
                  </a:cubicBezTo>
                  <a:cubicBezTo>
                    <a:pt x="91" y="208"/>
                    <a:pt x="92" y="209"/>
                    <a:pt x="93" y="209"/>
                  </a:cubicBezTo>
                  <a:cubicBezTo>
                    <a:pt x="122" y="219"/>
                    <a:pt x="279" y="200"/>
                    <a:pt x="385" y="276"/>
                  </a:cubicBezTo>
                  <a:cubicBezTo>
                    <a:pt x="442" y="317"/>
                    <a:pt x="484" y="383"/>
                    <a:pt x="484" y="497"/>
                  </a:cubicBezTo>
                  <a:cubicBezTo>
                    <a:pt x="484" y="513"/>
                    <a:pt x="541" y="505"/>
                    <a:pt x="555" y="503"/>
                  </a:cubicBezTo>
                  <a:cubicBezTo>
                    <a:pt x="556" y="503"/>
                    <a:pt x="558" y="502"/>
                    <a:pt x="558" y="500"/>
                  </a:cubicBezTo>
                  <a:cubicBezTo>
                    <a:pt x="561" y="477"/>
                    <a:pt x="588" y="326"/>
                    <a:pt x="694" y="382"/>
                  </a:cubicBezTo>
                  <a:cubicBezTo>
                    <a:pt x="794" y="433"/>
                    <a:pt x="701" y="624"/>
                    <a:pt x="694" y="638"/>
                  </a:cubicBezTo>
                  <a:cubicBezTo>
                    <a:pt x="694" y="639"/>
                    <a:pt x="694" y="639"/>
                    <a:pt x="694" y="640"/>
                  </a:cubicBezTo>
                  <a:cubicBezTo>
                    <a:pt x="694" y="829"/>
                    <a:pt x="694" y="829"/>
                    <a:pt x="694" y="829"/>
                  </a:cubicBezTo>
                  <a:cubicBezTo>
                    <a:pt x="694" y="832"/>
                    <a:pt x="698" y="834"/>
                    <a:pt x="701" y="832"/>
                  </a:cubicBezTo>
                  <a:cubicBezTo>
                    <a:pt x="726" y="808"/>
                    <a:pt x="814" y="721"/>
                    <a:pt x="870" y="604"/>
                  </a:cubicBezTo>
                  <a:cubicBezTo>
                    <a:pt x="857" y="584"/>
                    <a:pt x="844" y="563"/>
                    <a:pt x="832" y="5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57575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45" name="文字方塊 144">
            <a:extLst>
              <a:ext uri="{FF2B5EF4-FFF2-40B4-BE49-F238E27FC236}">
                <a16:creationId xmlns:a16="http://schemas.microsoft.com/office/drawing/2014/main" id="{4574116C-BACE-4F14-8903-8816DB2EC210}"/>
              </a:ext>
            </a:extLst>
          </p:cNvPr>
          <p:cNvSpPr txBox="1"/>
          <p:nvPr/>
        </p:nvSpPr>
        <p:spPr>
          <a:xfrm>
            <a:off x="123399" y="5773470"/>
            <a:ext cx="3605795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zh-TW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持續引進全產業鏈資源</a:t>
            </a:r>
            <a:endParaRPr lang="en-US" altLang="zh-TW" sz="14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/>
            <a:r>
              <a:rPr lang="zh-TW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(Strategic Alliance)</a:t>
            </a:r>
            <a:endParaRPr lang="zh-TW" altLang="en-US" sz="14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46" name="群組 145">
            <a:extLst>
              <a:ext uri="{FF2B5EF4-FFF2-40B4-BE49-F238E27FC236}">
                <a16:creationId xmlns:a16="http://schemas.microsoft.com/office/drawing/2014/main" id="{F7DFAF2F-CE96-46CC-A2A1-46F5D79AD74B}"/>
              </a:ext>
            </a:extLst>
          </p:cNvPr>
          <p:cNvGrpSpPr/>
          <p:nvPr/>
        </p:nvGrpSpPr>
        <p:grpSpPr>
          <a:xfrm>
            <a:off x="4802861" y="4234996"/>
            <a:ext cx="1938511" cy="1982241"/>
            <a:chOff x="1049124" y="3685720"/>
            <a:chExt cx="1938511" cy="1982241"/>
          </a:xfrm>
        </p:grpSpPr>
        <p:sp>
          <p:nvSpPr>
            <p:cNvPr id="147" name="文字方塊 146">
              <a:extLst>
                <a:ext uri="{FF2B5EF4-FFF2-40B4-BE49-F238E27FC236}">
                  <a16:creationId xmlns:a16="http://schemas.microsoft.com/office/drawing/2014/main" id="{9A52FB6A-68C3-43B4-8EED-BF839692A2A7}"/>
                </a:ext>
              </a:extLst>
            </p:cNvPr>
            <p:cNvSpPr txBox="1"/>
            <p:nvPr/>
          </p:nvSpPr>
          <p:spPr>
            <a:xfrm>
              <a:off x="1049124" y="5021630"/>
              <a:ext cx="1938511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zh-TW" altLang="en-US" b="1" dirty="0">
                  <a:solidFill>
                    <a:schemeClr val="accent5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亞洲專業</a:t>
              </a:r>
              <a:endParaRPr lang="en-US" altLang="zh-TW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b="1" dirty="0">
                  <a:solidFill>
                    <a:schemeClr val="accent5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私募股權基金團隊</a:t>
              </a:r>
            </a:p>
          </p:txBody>
        </p:sp>
        <p:pic>
          <p:nvPicPr>
            <p:cNvPr id="148" name="圖片 147">
              <a:extLst>
                <a:ext uri="{FF2B5EF4-FFF2-40B4-BE49-F238E27FC236}">
                  <a16:creationId xmlns:a16="http://schemas.microsoft.com/office/drawing/2014/main" id="{8546B7BD-BB33-42F1-85D9-48D2F132AA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45107" y="3685720"/>
              <a:ext cx="1546543" cy="1226481"/>
            </a:xfrm>
            <a:prstGeom prst="rect">
              <a:avLst/>
            </a:prstGeom>
          </p:spPr>
        </p:pic>
      </p:grpSp>
      <p:sp>
        <p:nvSpPr>
          <p:cNvPr id="149" name="文字方塊 148">
            <a:extLst>
              <a:ext uri="{FF2B5EF4-FFF2-40B4-BE49-F238E27FC236}">
                <a16:creationId xmlns:a16="http://schemas.microsoft.com/office/drawing/2014/main" id="{346FD5A6-0756-4247-B40C-B59A20317A58}"/>
              </a:ext>
            </a:extLst>
          </p:cNvPr>
          <p:cNvSpPr txBox="1"/>
          <p:nvPr/>
        </p:nvSpPr>
        <p:spPr>
          <a:xfrm>
            <a:off x="7784192" y="4361293"/>
            <a:ext cx="290285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尋找合適併購標的</a:t>
            </a:r>
            <a:r>
              <a:rPr lang="zh-TW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，實現</a:t>
            </a:r>
            <a:r>
              <a:rPr lang="zh-TW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被投資公司自然</a:t>
            </a:r>
            <a:r>
              <a:rPr lang="zh-TW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業務成長</a:t>
            </a:r>
            <a:r>
              <a:rPr lang="zh-TW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和併購增長</a:t>
            </a:r>
            <a:endParaRPr lang="en-US" altLang="zh-TW" sz="14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(O</a:t>
            </a:r>
            <a:r>
              <a:rPr lang="zh-TW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rganic </a:t>
            </a:r>
            <a:r>
              <a:rPr lang="en-US" altLang="zh-TW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M&amp;A Growth)</a:t>
            </a:r>
          </a:p>
        </p:txBody>
      </p:sp>
      <p:sp>
        <p:nvSpPr>
          <p:cNvPr id="150" name="橢圓 149">
            <a:extLst>
              <a:ext uri="{FF2B5EF4-FFF2-40B4-BE49-F238E27FC236}">
                <a16:creationId xmlns:a16="http://schemas.microsoft.com/office/drawing/2014/main" id="{5E5354B1-24F7-4152-A143-F33F59832D80}"/>
              </a:ext>
            </a:extLst>
          </p:cNvPr>
          <p:cNvSpPr/>
          <p:nvPr/>
        </p:nvSpPr>
        <p:spPr>
          <a:xfrm>
            <a:off x="6901232" y="4375830"/>
            <a:ext cx="708933" cy="709590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51" name="Group 4">
            <a:extLst>
              <a:ext uri="{FF2B5EF4-FFF2-40B4-BE49-F238E27FC236}">
                <a16:creationId xmlns:a16="http://schemas.microsoft.com/office/drawing/2014/main" id="{F33DCE1E-FCEA-4D73-A031-B2CD85150AD9}"/>
              </a:ext>
            </a:extLst>
          </p:cNvPr>
          <p:cNvGrpSpPr>
            <a:grpSpLocks/>
          </p:cNvGrpSpPr>
          <p:nvPr/>
        </p:nvGrpSpPr>
        <p:grpSpPr bwMode="auto">
          <a:xfrm>
            <a:off x="6939417" y="4437914"/>
            <a:ext cx="634684" cy="635862"/>
            <a:chOff x="1682" y="0"/>
            <a:chExt cx="4316" cy="4320"/>
          </a:xfrm>
        </p:grpSpPr>
        <p:sp>
          <p:nvSpPr>
            <p:cNvPr id="152" name="AutoShape 3">
              <a:extLst>
                <a:ext uri="{FF2B5EF4-FFF2-40B4-BE49-F238E27FC236}">
                  <a16:creationId xmlns:a16="http://schemas.microsoft.com/office/drawing/2014/main" id="{140D3817-8A35-438B-B614-DA47C9D1146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682" y="0"/>
              <a:ext cx="4316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06522" tIns="53261" rIns="106522" bIns="53261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3" name="Freeform 5">
              <a:extLst>
                <a:ext uri="{FF2B5EF4-FFF2-40B4-BE49-F238E27FC236}">
                  <a16:creationId xmlns:a16="http://schemas.microsoft.com/office/drawing/2014/main" id="{686D3487-14C0-4D2A-9442-9AE0D695F4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22" y="932"/>
              <a:ext cx="3436" cy="2452"/>
            </a:xfrm>
            <a:custGeom>
              <a:avLst/>
              <a:gdLst>
                <a:gd name="T0" fmla="*/ 1790 w 1834"/>
                <a:gd name="T1" fmla="*/ 1308 h 1308"/>
                <a:gd name="T2" fmla="*/ 44 w 1834"/>
                <a:gd name="T3" fmla="*/ 1308 h 1308"/>
                <a:gd name="T4" fmla="*/ 0 w 1834"/>
                <a:gd name="T5" fmla="*/ 1264 h 1308"/>
                <a:gd name="T6" fmla="*/ 0 w 1834"/>
                <a:gd name="T7" fmla="*/ 44 h 1308"/>
                <a:gd name="T8" fmla="*/ 44 w 1834"/>
                <a:gd name="T9" fmla="*/ 0 h 1308"/>
                <a:gd name="T10" fmla="*/ 1790 w 1834"/>
                <a:gd name="T11" fmla="*/ 0 h 1308"/>
                <a:gd name="T12" fmla="*/ 1834 w 1834"/>
                <a:gd name="T13" fmla="*/ 44 h 1308"/>
                <a:gd name="T14" fmla="*/ 1834 w 1834"/>
                <a:gd name="T15" fmla="*/ 1264 h 1308"/>
                <a:gd name="T16" fmla="*/ 1790 w 1834"/>
                <a:gd name="T17" fmla="*/ 1308 h 1308"/>
                <a:gd name="T18" fmla="*/ 44 w 1834"/>
                <a:gd name="T19" fmla="*/ 44 h 1308"/>
                <a:gd name="T20" fmla="*/ 44 w 1834"/>
                <a:gd name="T21" fmla="*/ 1264 h 1308"/>
                <a:gd name="T22" fmla="*/ 1790 w 1834"/>
                <a:gd name="T23" fmla="*/ 1264 h 1308"/>
                <a:gd name="T24" fmla="*/ 1790 w 1834"/>
                <a:gd name="T25" fmla="*/ 44 h 1308"/>
                <a:gd name="T26" fmla="*/ 44 w 1834"/>
                <a:gd name="T27" fmla="*/ 44 h 1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34" h="1308">
                  <a:moveTo>
                    <a:pt x="1790" y="1308"/>
                  </a:moveTo>
                  <a:cubicBezTo>
                    <a:pt x="44" y="1308"/>
                    <a:pt x="44" y="1308"/>
                    <a:pt x="44" y="1308"/>
                  </a:cubicBezTo>
                  <a:cubicBezTo>
                    <a:pt x="20" y="1308"/>
                    <a:pt x="0" y="1288"/>
                    <a:pt x="0" y="126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20"/>
                    <a:pt x="20" y="0"/>
                    <a:pt x="44" y="0"/>
                  </a:cubicBezTo>
                  <a:cubicBezTo>
                    <a:pt x="1790" y="0"/>
                    <a:pt x="1790" y="0"/>
                    <a:pt x="1790" y="0"/>
                  </a:cubicBezTo>
                  <a:cubicBezTo>
                    <a:pt x="1814" y="0"/>
                    <a:pt x="1834" y="20"/>
                    <a:pt x="1834" y="44"/>
                  </a:cubicBezTo>
                  <a:cubicBezTo>
                    <a:pt x="1834" y="1264"/>
                    <a:pt x="1834" y="1264"/>
                    <a:pt x="1834" y="1264"/>
                  </a:cubicBezTo>
                  <a:cubicBezTo>
                    <a:pt x="1834" y="1288"/>
                    <a:pt x="1814" y="1308"/>
                    <a:pt x="1790" y="1308"/>
                  </a:cubicBezTo>
                  <a:close/>
                  <a:moveTo>
                    <a:pt x="44" y="44"/>
                  </a:moveTo>
                  <a:cubicBezTo>
                    <a:pt x="44" y="1264"/>
                    <a:pt x="44" y="1264"/>
                    <a:pt x="44" y="1264"/>
                  </a:cubicBezTo>
                  <a:cubicBezTo>
                    <a:pt x="1790" y="1264"/>
                    <a:pt x="1790" y="1264"/>
                    <a:pt x="1790" y="1264"/>
                  </a:cubicBezTo>
                  <a:cubicBezTo>
                    <a:pt x="1790" y="44"/>
                    <a:pt x="1790" y="44"/>
                    <a:pt x="1790" y="44"/>
                  </a:cubicBezTo>
                  <a:lnTo>
                    <a:pt x="44" y="4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6522" tIns="53261" rIns="106522" bIns="53261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4" name="Freeform 6">
              <a:extLst>
                <a:ext uri="{FF2B5EF4-FFF2-40B4-BE49-F238E27FC236}">
                  <a16:creationId xmlns:a16="http://schemas.microsoft.com/office/drawing/2014/main" id="{8658DB03-3E6C-4E11-8029-054FB6EE3E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3" y="2327"/>
              <a:ext cx="648" cy="859"/>
            </a:xfrm>
            <a:custGeom>
              <a:avLst/>
              <a:gdLst>
                <a:gd name="T0" fmla="*/ 336 w 346"/>
                <a:gd name="T1" fmla="*/ 0 h 458"/>
                <a:gd name="T2" fmla="*/ 10 w 346"/>
                <a:gd name="T3" fmla="*/ 0 h 458"/>
                <a:gd name="T4" fmla="*/ 0 w 346"/>
                <a:gd name="T5" fmla="*/ 10 h 458"/>
                <a:gd name="T6" fmla="*/ 0 w 346"/>
                <a:gd name="T7" fmla="*/ 448 h 458"/>
                <a:gd name="T8" fmla="*/ 10 w 346"/>
                <a:gd name="T9" fmla="*/ 458 h 458"/>
                <a:gd name="T10" fmla="*/ 336 w 346"/>
                <a:gd name="T11" fmla="*/ 458 h 458"/>
                <a:gd name="T12" fmla="*/ 346 w 346"/>
                <a:gd name="T13" fmla="*/ 448 h 458"/>
                <a:gd name="T14" fmla="*/ 346 w 346"/>
                <a:gd name="T15" fmla="*/ 10 h 458"/>
                <a:gd name="T16" fmla="*/ 336 w 346"/>
                <a:gd name="T17" fmla="*/ 0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6" h="458">
                  <a:moveTo>
                    <a:pt x="336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448"/>
                    <a:pt x="0" y="448"/>
                    <a:pt x="0" y="448"/>
                  </a:cubicBezTo>
                  <a:cubicBezTo>
                    <a:pt x="0" y="453"/>
                    <a:pt x="5" y="458"/>
                    <a:pt x="10" y="458"/>
                  </a:cubicBezTo>
                  <a:cubicBezTo>
                    <a:pt x="336" y="458"/>
                    <a:pt x="336" y="458"/>
                    <a:pt x="336" y="458"/>
                  </a:cubicBezTo>
                  <a:cubicBezTo>
                    <a:pt x="342" y="458"/>
                    <a:pt x="346" y="453"/>
                    <a:pt x="346" y="448"/>
                  </a:cubicBezTo>
                  <a:cubicBezTo>
                    <a:pt x="346" y="10"/>
                    <a:pt x="346" y="10"/>
                    <a:pt x="346" y="10"/>
                  </a:cubicBezTo>
                  <a:cubicBezTo>
                    <a:pt x="346" y="4"/>
                    <a:pt x="342" y="0"/>
                    <a:pt x="336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6522" tIns="53261" rIns="106522" bIns="53261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5" name="Freeform 7">
              <a:extLst>
                <a:ext uri="{FF2B5EF4-FFF2-40B4-BE49-F238E27FC236}">
                  <a16:creationId xmlns:a16="http://schemas.microsoft.com/office/drawing/2014/main" id="{A92B3B12-CC2E-47C3-A037-58A8D61F73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9" y="1989"/>
              <a:ext cx="648" cy="1197"/>
            </a:xfrm>
            <a:custGeom>
              <a:avLst/>
              <a:gdLst>
                <a:gd name="T0" fmla="*/ 336 w 346"/>
                <a:gd name="T1" fmla="*/ 0 h 638"/>
                <a:gd name="T2" fmla="*/ 10 w 346"/>
                <a:gd name="T3" fmla="*/ 0 h 638"/>
                <a:gd name="T4" fmla="*/ 0 w 346"/>
                <a:gd name="T5" fmla="*/ 10 h 638"/>
                <a:gd name="T6" fmla="*/ 0 w 346"/>
                <a:gd name="T7" fmla="*/ 628 h 638"/>
                <a:gd name="T8" fmla="*/ 10 w 346"/>
                <a:gd name="T9" fmla="*/ 638 h 638"/>
                <a:gd name="T10" fmla="*/ 336 w 346"/>
                <a:gd name="T11" fmla="*/ 638 h 638"/>
                <a:gd name="T12" fmla="*/ 346 w 346"/>
                <a:gd name="T13" fmla="*/ 628 h 638"/>
                <a:gd name="T14" fmla="*/ 346 w 346"/>
                <a:gd name="T15" fmla="*/ 10 h 638"/>
                <a:gd name="T16" fmla="*/ 336 w 346"/>
                <a:gd name="T17" fmla="*/ 0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6" h="638">
                  <a:moveTo>
                    <a:pt x="336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628"/>
                    <a:pt x="0" y="628"/>
                    <a:pt x="0" y="628"/>
                  </a:cubicBezTo>
                  <a:cubicBezTo>
                    <a:pt x="0" y="633"/>
                    <a:pt x="4" y="638"/>
                    <a:pt x="10" y="638"/>
                  </a:cubicBezTo>
                  <a:cubicBezTo>
                    <a:pt x="336" y="638"/>
                    <a:pt x="336" y="638"/>
                    <a:pt x="336" y="638"/>
                  </a:cubicBezTo>
                  <a:cubicBezTo>
                    <a:pt x="341" y="638"/>
                    <a:pt x="346" y="633"/>
                    <a:pt x="346" y="628"/>
                  </a:cubicBezTo>
                  <a:cubicBezTo>
                    <a:pt x="346" y="10"/>
                    <a:pt x="346" y="10"/>
                    <a:pt x="346" y="10"/>
                  </a:cubicBezTo>
                  <a:cubicBezTo>
                    <a:pt x="346" y="5"/>
                    <a:pt x="341" y="0"/>
                    <a:pt x="336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6522" tIns="53261" rIns="106522" bIns="53261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6" name="Freeform 8">
              <a:extLst>
                <a:ext uri="{FF2B5EF4-FFF2-40B4-BE49-F238E27FC236}">
                  <a16:creationId xmlns:a16="http://schemas.microsoft.com/office/drawing/2014/main" id="{5BB1B23B-2029-467A-9DCB-F5D7166E17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3" y="1616"/>
              <a:ext cx="648" cy="1570"/>
            </a:xfrm>
            <a:custGeom>
              <a:avLst/>
              <a:gdLst>
                <a:gd name="T0" fmla="*/ 336 w 346"/>
                <a:gd name="T1" fmla="*/ 0 h 837"/>
                <a:gd name="T2" fmla="*/ 10 w 346"/>
                <a:gd name="T3" fmla="*/ 0 h 837"/>
                <a:gd name="T4" fmla="*/ 0 w 346"/>
                <a:gd name="T5" fmla="*/ 10 h 837"/>
                <a:gd name="T6" fmla="*/ 0 w 346"/>
                <a:gd name="T7" fmla="*/ 827 h 837"/>
                <a:gd name="T8" fmla="*/ 10 w 346"/>
                <a:gd name="T9" fmla="*/ 837 h 837"/>
                <a:gd name="T10" fmla="*/ 336 w 346"/>
                <a:gd name="T11" fmla="*/ 837 h 837"/>
                <a:gd name="T12" fmla="*/ 346 w 346"/>
                <a:gd name="T13" fmla="*/ 827 h 837"/>
                <a:gd name="T14" fmla="*/ 346 w 346"/>
                <a:gd name="T15" fmla="*/ 10 h 837"/>
                <a:gd name="T16" fmla="*/ 336 w 346"/>
                <a:gd name="T17" fmla="*/ 0 h 8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6" h="837">
                  <a:moveTo>
                    <a:pt x="336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827"/>
                    <a:pt x="0" y="827"/>
                    <a:pt x="0" y="827"/>
                  </a:cubicBezTo>
                  <a:cubicBezTo>
                    <a:pt x="0" y="832"/>
                    <a:pt x="5" y="837"/>
                    <a:pt x="10" y="837"/>
                  </a:cubicBezTo>
                  <a:cubicBezTo>
                    <a:pt x="336" y="837"/>
                    <a:pt x="336" y="837"/>
                    <a:pt x="336" y="837"/>
                  </a:cubicBezTo>
                  <a:cubicBezTo>
                    <a:pt x="342" y="837"/>
                    <a:pt x="346" y="832"/>
                    <a:pt x="346" y="827"/>
                  </a:cubicBezTo>
                  <a:cubicBezTo>
                    <a:pt x="346" y="10"/>
                    <a:pt x="346" y="10"/>
                    <a:pt x="346" y="10"/>
                  </a:cubicBezTo>
                  <a:cubicBezTo>
                    <a:pt x="346" y="4"/>
                    <a:pt x="342" y="0"/>
                    <a:pt x="336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6522" tIns="53261" rIns="106522" bIns="53261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7" name="Freeform 9">
              <a:extLst>
                <a:ext uri="{FF2B5EF4-FFF2-40B4-BE49-F238E27FC236}">
                  <a16:creationId xmlns:a16="http://schemas.microsoft.com/office/drawing/2014/main" id="{815F279E-2E72-4429-80DA-2064B547D4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9" y="1131"/>
              <a:ext cx="648" cy="2055"/>
            </a:xfrm>
            <a:custGeom>
              <a:avLst/>
              <a:gdLst>
                <a:gd name="T0" fmla="*/ 336 w 346"/>
                <a:gd name="T1" fmla="*/ 0 h 1096"/>
                <a:gd name="T2" fmla="*/ 10 w 346"/>
                <a:gd name="T3" fmla="*/ 0 h 1096"/>
                <a:gd name="T4" fmla="*/ 0 w 346"/>
                <a:gd name="T5" fmla="*/ 10 h 1096"/>
                <a:gd name="T6" fmla="*/ 0 w 346"/>
                <a:gd name="T7" fmla="*/ 1086 h 1096"/>
                <a:gd name="T8" fmla="*/ 10 w 346"/>
                <a:gd name="T9" fmla="*/ 1096 h 1096"/>
                <a:gd name="T10" fmla="*/ 336 w 346"/>
                <a:gd name="T11" fmla="*/ 1096 h 1096"/>
                <a:gd name="T12" fmla="*/ 346 w 346"/>
                <a:gd name="T13" fmla="*/ 1086 h 1096"/>
                <a:gd name="T14" fmla="*/ 346 w 346"/>
                <a:gd name="T15" fmla="*/ 10 h 1096"/>
                <a:gd name="T16" fmla="*/ 336 w 346"/>
                <a:gd name="T17" fmla="*/ 0 h 1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6" h="1096">
                  <a:moveTo>
                    <a:pt x="336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086"/>
                    <a:pt x="0" y="1086"/>
                    <a:pt x="0" y="1086"/>
                  </a:cubicBezTo>
                  <a:cubicBezTo>
                    <a:pt x="0" y="1091"/>
                    <a:pt x="4" y="1096"/>
                    <a:pt x="10" y="1096"/>
                  </a:cubicBezTo>
                  <a:cubicBezTo>
                    <a:pt x="336" y="1096"/>
                    <a:pt x="336" y="1096"/>
                    <a:pt x="336" y="1096"/>
                  </a:cubicBezTo>
                  <a:cubicBezTo>
                    <a:pt x="341" y="1096"/>
                    <a:pt x="346" y="1091"/>
                    <a:pt x="346" y="1086"/>
                  </a:cubicBezTo>
                  <a:cubicBezTo>
                    <a:pt x="346" y="10"/>
                    <a:pt x="346" y="10"/>
                    <a:pt x="346" y="10"/>
                  </a:cubicBezTo>
                  <a:cubicBezTo>
                    <a:pt x="346" y="5"/>
                    <a:pt x="341" y="0"/>
                    <a:pt x="336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6522" tIns="53261" rIns="106522" bIns="53261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58" name="文字方塊 157">
            <a:extLst>
              <a:ext uri="{FF2B5EF4-FFF2-40B4-BE49-F238E27FC236}">
                <a16:creationId xmlns:a16="http://schemas.microsoft.com/office/drawing/2014/main" id="{5F4D074A-E76C-46D7-ACAC-30CF79ABC2BE}"/>
              </a:ext>
            </a:extLst>
          </p:cNvPr>
          <p:cNvSpPr txBox="1"/>
          <p:nvPr/>
        </p:nvSpPr>
        <p:spPr>
          <a:xfrm>
            <a:off x="7784192" y="5739636"/>
            <a:ext cx="300745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提供專業財務意見，優化被投資公司財務</a:t>
            </a:r>
            <a:r>
              <a:rPr lang="zh-TW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及股權</a:t>
            </a:r>
            <a:r>
              <a:rPr lang="zh-TW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架構，有效提升營運及資本效率 </a:t>
            </a:r>
            <a:endParaRPr lang="en-US" altLang="zh-TW" sz="14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(Financial Advice)</a:t>
            </a:r>
            <a:endParaRPr lang="zh-TW" altLang="en-US" sz="14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9" name="橢圓 158">
            <a:extLst>
              <a:ext uri="{FF2B5EF4-FFF2-40B4-BE49-F238E27FC236}">
                <a16:creationId xmlns:a16="http://schemas.microsoft.com/office/drawing/2014/main" id="{13E4CD0F-2707-4FD6-A07A-C562FE27D80A}"/>
              </a:ext>
            </a:extLst>
          </p:cNvPr>
          <p:cNvSpPr/>
          <p:nvPr/>
        </p:nvSpPr>
        <p:spPr>
          <a:xfrm>
            <a:off x="6876377" y="5754173"/>
            <a:ext cx="708933" cy="709590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60" name="Group 35">
            <a:extLst>
              <a:ext uri="{FF2B5EF4-FFF2-40B4-BE49-F238E27FC236}">
                <a16:creationId xmlns:a16="http://schemas.microsoft.com/office/drawing/2014/main" id="{86F605B5-75AB-4E19-A220-1864C93F9CFF}"/>
              </a:ext>
            </a:extLst>
          </p:cNvPr>
          <p:cNvGrpSpPr>
            <a:grpSpLocks/>
          </p:cNvGrpSpPr>
          <p:nvPr/>
        </p:nvGrpSpPr>
        <p:grpSpPr bwMode="auto">
          <a:xfrm>
            <a:off x="6913581" y="5766919"/>
            <a:ext cx="634684" cy="635862"/>
            <a:chOff x="1682" y="0"/>
            <a:chExt cx="4316" cy="4320"/>
          </a:xfrm>
        </p:grpSpPr>
        <p:sp>
          <p:nvSpPr>
            <p:cNvPr id="161" name="AutoShape 34">
              <a:extLst>
                <a:ext uri="{FF2B5EF4-FFF2-40B4-BE49-F238E27FC236}">
                  <a16:creationId xmlns:a16="http://schemas.microsoft.com/office/drawing/2014/main" id="{FC2BE76D-C614-406F-AA30-A93A71AF7B6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682" y="0"/>
              <a:ext cx="4316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02391" tIns="51196" rIns="102391" bIns="51196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2" name="Freeform 36">
              <a:extLst>
                <a:ext uri="{FF2B5EF4-FFF2-40B4-BE49-F238E27FC236}">
                  <a16:creationId xmlns:a16="http://schemas.microsoft.com/office/drawing/2014/main" id="{0FD8AE3A-B1F9-46A7-87D5-01FB911D78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5" y="969"/>
              <a:ext cx="1623" cy="1699"/>
            </a:xfrm>
            <a:custGeom>
              <a:avLst/>
              <a:gdLst>
                <a:gd name="T0" fmla="*/ 14 w 866"/>
                <a:gd name="T1" fmla="*/ 643 h 906"/>
                <a:gd name="T2" fmla="*/ 439 w 866"/>
                <a:gd name="T3" fmla="*/ 665 h 906"/>
                <a:gd name="T4" fmla="*/ 586 w 866"/>
                <a:gd name="T5" fmla="*/ 820 h 906"/>
                <a:gd name="T6" fmla="*/ 560 w 866"/>
                <a:gd name="T7" fmla="*/ 906 h 906"/>
                <a:gd name="T8" fmla="*/ 635 w 866"/>
                <a:gd name="T9" fmla="*/ 885 h 906"/>
                <a:gd name="T10" fmla="*/ 768 w 866"/>
                <a:gd name="T11" fmla="*/ 735 h 906"/>
                <a:gd name="T12" fmla="*/ 866 w 866"/>
                <a:gd name="T13" fmla="*/ 682 h 906"/>
                <a:gd name="T14" fmla="*/ 866 w 866"/>
                <a:gd name="T15" fmla="*/ 22 h 906"/>
                <a:gd name="T16" fmla="*/ 844 w 866"/>
                <a:gd name="T17" fmla="*/ 0 h 906"/>
                <a:gd name="T18" fmla="*/ 22 w 866"/>
                <a:gd name="T19" fmla="*/ 0 h 906"/>
                <a:gd name="T20" fmla="*/ 0 w 866"/>
                <a:gd name="T21" fmla="*/ 22 h 906"/>
                <a:gd name="T22" fmla="*/ 0 w 866"/>
                <a:gd name="T23" fmla="*/ 643 h 906"/>
                <a:gd name="T24" fmla="*/ 14 w 866"/>
                <a:gd name="T25" fmla="*/ 643 h 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66" h="906">
                  <a:moveTo>
                    <a:pt x="14" y="643"/>
                  </a:moveTo>
                  <a:cubicBezTo>
                    <a:pt x="439" y="665"/>
                    <a:pt x="439" y="665"/>
                    <a:pt x="439" y="665"/>
                  </a:cubicBezTo>
                  <a:cubicBezTo>
                    <a:pt x="521" y="670"/>
                    <a:pt x="586" y="737"/>
                    <a:pt x="586" y="820"/>
                  </a:cubicBezTo>
                  <a:cubicBezTo>
                    <a:pt x="586" y="852"/>
                    <a:pt x="576" y="881"/>
                    <a:pt x="560" y="906"/>
                  </a:cubicBezTo>
                  <a:cubicBezTo>
                    <a:pt x="635" y="885"/>
                    <a:pt x="635" y="885"/>
                    <a:pt x="635" y="885"/>
                  </a:cubicBezTo>
                  <a:cubicBezTo>
                    <a:pt x="768" y="735"/>
                    <a:pt x="768" y="735"/>
                    <a:pt x="768" y="735"/>
                  </a:cubicBezTo>
                  <a:cubicBezTo>
                    <a:pt x="794" y="706"/>
                    <a:pt x="829" y="687"/>
                    <a:pt x="866" y="682"/>
                  </a:cubicBezTo>
                  <a:cubicBezTo>
                    <a:pt x="866" y="22"/>
                    <a:pt x="866" y="22"/>
                    <a:pt x="866" y="22"/>
                  </a:cubicBezTo>
                  <a:cubicBezTo>
                    <a:pt x="866" y="10"/>
                    <a:pt x="856" y="0"/>
                    <a:pt x="844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9" y="0"/>
                    <a:pt x="0" y="10"/>
                    <a:pt x="0" y="22"/>
                  </a:cubicBezTo>
                  <a:cubicBezTo>
                    <a:pt x="0" y="643"/>
                    <a:pt x="0" y="643"/>
                    <a:pt x="0" y="643"/>
                  </a:cubicBezTo>
                  <a:cubicBezTo>
                    <a:pt x="4" y="643"/>
                    <a:pt x="9" y="643"/>
                    <a:pt x="14" y="64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2391" tIns="51196" rIns="102391" bIns="51196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3" name="Freeform 37">
              <a:extLst>
                <a:ext uri="{FF2B5EF4-FFF2-40B4-BE49-F238E27FC236}">
                  <a16:creationId xmlns:a16="http://schemas.microsoft.com/office/drawing/2014/main" id="{4DC5BD8A-4B2F-4ED5-B24D-079F1C741A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79" y="2254"/>
              <a:ext cx="2971" cy="1425"/>
            </a:xfrm>
            <a:custGeom>
              <a:avLst/>
              <a:gdLst>
                <a:gd name="T0" fmla="*/ 22 w 1586"/>
                <a:gd name="T1" fmla="*/ 760 h 760"/>
                <a:gd name="T2" fmla="*/ 10 w 1586"/>
                <a:gd name="T3" fmla="*/ 756 h 760"/>
                <a:gd name="T4" fmla="*/ 0 w 1586"/>
                <a:gd name="T5" fmla="*/ 738 h 760"/>
                <a:gd name="T6" fmla="*/ 0 w 1586"/>
                <a:gd name="T7" fmla="*/ 295 h 760"/>
                <a:gd name="T8" fmla="*/ 11 w 1586"/>
                <a:gd name="T9" fmla="*/ 276 h 760"/>
                <a:gd name="T10" fmla="*/ 434 w 1586"/>
                <a:gd name="T11" fmla="*/ 36 h 760"/>
                <a:gd name="T12" fmla="*/ 575 w 1586"/>
                <a:gd name="T13" fmla="*/ 2 h 760"/>
                <a:gd name="T14" fmla="*/ 1001 w 1586"/>
                <a:gd name="T15" fmla="*/ 24 h 760"/>
                <a:gd name="T16" fmla="*/ 1106 w 1586"/>
                <a:gd name="T17" fmla="*/ 135 h 760"/>
                <a:gd name="T18" fmla="*/ 1006 w 1586"/>
                <a:gd name="T19" fmla="*/ 245 h 760"/>
                <a:gd name="T20" fmla="*/ 874 w 1586"/>
                <a:gd name="T21" fmla="*/ 258 h 760"/>
                <a:gd name="T22" fmla="*/ 989 w 1586"/>
                <a:gd name="T23" fmla="*/ 304 h 760"/>
                <a:gd name="T24" fmla="*/ 1224 w 1586"/>
                <a:gd name="T25" fmla="*/ 239 h 760"/>
                <a:gd name="T26" fmla="*/ 1365 w 1586"/>
                <a:gd name="T27" fmla="*/ 79 h 760"/>
                <a:gd name="T28" fmla="*/ 1447 w 1586"/>
                <a:gd name="T29" fmla="*/ 39 h 760"/>
                <a:gd name="T30" fmla="*/ 1533 w 1586"/>
                <a:gd name="T31" fmla="*/ 70 h 760"/>
                <a:gd name="T32" fmla="*/ 1544 w 1586"/>
                <a:gd name="T33" fmla="*/ 234 h 760"/>
                <a:gd name="T34" fmla="*/ 1354 w 1586"/>
                <a:gd name="T35" fmla="*/ 459 h 760"/>
                <a:gd name="T36" fmla="*/ 1344 w 1586"/>
                <a:gd name="T37" fmla="*/ 466 h 760"/>
                <a:gd name="T38" fmla="*/ 988 w 1586"/>
                <a:gd name="T39" fmla="*/ 577 h 760"/>
                <a:gd name="T40" fmla="*/ 938 w 1586"/>
                <a:gd name="T41" fmla="*/ 582 h 760"/>
                <a:gd name="T42" fmla="*/ 583 w 1586"/>
                <a:gd name="T43" fmla="*/ 557 h 760"/>
                <a:gd name="T44" fmla="*/ 531 w 1586"/>
                <a:gd name="T45" fmla="*/ 565 h 760"/>
                <a:gd name="T46" fmla="*/ 30 w 1586"/>
                <a:gd name="T47" fmla="*/ 759 h 760"/>
                <a:gd name="T48" fmla="*/ 22 w 1586"/>
                <a:gd name="T49" fmla="*/ 760 h 760"/>
                <a:gd name="T50" fmla="*/ 44 w 1586"/>
                <a:gd name="T51" fmla="*/ 308 h 760"/>
                <a:gd name="T52" fmla="*/ 44 w 1586"/>
                <a:gd name="T53" fmla="*/ 706 h 760"/>
                <a:gd name="T54" fmla="*/ 515 w 1586"/>
                <a:gd name="T55" fmla="*/ 524 h 760"/>
                <a:gd name="T56" fmla="*/ 586 w 1586"/>
                <a:gd name="T57" fmla="*/ 513 h 760"/>
                <a:gd name="T58" fmla="*/ 941 w 1586"/>
                <a:gd name="T59" fmla="*/ 539 h 760"/>
                <a:gd name="T60" fmla="*/ 975 w 1586"/>
                <a:gd name="T61" fmla="*/ 535 h 760"/>
                <a:gd name="T62" fmla="*/ 1324 w 1586"/>
                <a:gd name="T63" fmla="*/ 426 h 760"/>
                <a:gd name="T64" fmla="*/ 1511 w 1586"/>
                <a:gd name="T65" fmla="*/ 206 h 760"/>
                <a:gd name="T66" fmla="*/ 1504 w 1586"/>
                <a:gd name="T67" fmla="*/ 102 h 760"/>
                <a:gd name="T68" fmla="*/ 1450 w 1586"/>
                <a:gd name="T69" fmla="*/ 83 h 760"/>
                <a:gd name="T70" fmla="*/ 1398 w 1586"/>
                <a:gd name="T71" fmla="*/ 108 h 760"/>
                <a:gd name="T72" fmla="*/ 1252 w 1586"/>
                <a:gd name="T73" fmla="*/ 273 h 760"/>
                <a:gd name="T74" fmla="*/ 1242 w 1586"/>
                <a:gd name="T75" fmla="*/ 279 h 760"/>
                <a:gd name="T76" fmla="*/ 994 w 1586"/>
                <a:gd name="T77" fmla="*/ 349 h 760"/>
                <a:gd name="T78" fmla="*/ 979 w 1586"/>
                <a:gd name="T79" fmla="*/ 348 h 760"/>
                <a:gd name="T80" fmla="*/ 774 w 1586"/>
                <a:gd name="T81" fmla="*/ 265 h 760"/>
                <a:gd name="T82" fmla="*/ 761 w 1586"/>
                <a:gd name="T83" fmla="*/ 242 h 760"/>
                <a:gd name="T84" fmla="*/ 780 w 1586"/>
                <a:gd name="T85" fmla="*/ 223 h 760"/>
                <a:gd name="T86" fmla="*/ 1001 w 1586"/>
                <a:gd name="T87" fmla="*/ 201 h 760"/>
                <a:gd name="T88" fmla="*/ 1062 w 1586"/>
                <a:gd name="T89" fmla="*/ 135 h 760"/>
                <a:gd name="T90" fmla="*/ 998 w 1586"/>
                <a:gd name="T91" fmla="*/ 68 h 760"/>
                <a:gd name="T92" fmla="*/ 573 w 1586"/>
                <a:gd name="T93" fmla="*/ 46 h 760"/>
                <a:gd name="T94" fmla="*/ 456 w 1586"/>
                <a:gd name="T95" fmla="*/ 74 h 760"/>
                <a:gd name="T96" fmla="*/ 44 w 1586"/>
                <a:gd name="T97" fmla="*/ 308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586" h="760">
                  <a:moveTo>
                    <a:pt x="22" y="760"/>
                  </a:moveTo>
                  <a:cubicBezTo>
                    <a:pt x="18" y="760"/>
                    <a:pt x="14" y="759"/>
                    <a:pt x="10" y="756"/>
                  </a:cubicBezTo>
                  <a:cubicBezTo>
                    <a:pt x="4" y="752"/>
                    <a:pt x="0" y="745"/>
                    <a:pt x="0" y="738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0" y="287"/>
                    <a:pt x="5" y="280"/>
                    <a:pt x="11" y="276"/>
                  </a:cubicBezTo>
                  <a:cubicBezTo>
                    <a:pt x="434" y="36"/>
                    <a:pt x="434" y="36"/>
                    <a:pt x="434" y="36"/>
                  </a:cubicBezTo>
                  <a:cubicBezTo>
                    <a:pt x="477" y="11"/>
                    <a:pt x="526" y="0"/>
                    <a:pt x="575" y="2"/>
                  </a:cubicBezTo>
                  <a:cubicBezTo>
                    <a:pt x="1001" y="24"/>
                    <a:pt x="1001" y="24"/>
                    <a:pt x="1001" y="24"/>
                  </a:cubicBezTo>
                  <a:cubicBezTo>
                    <a:pt x="1060" y="27"/>
                    <a:pt x="1106" y="76"/>
                    <a:pt x="1106" y="135"/>
                  </a:cubicBezTo>
                  <a:cubicBezTo>
                    <a:pt x="1106" y="192"/>
                    <a:pt x="1063" y="239"/>
                    <a:pt x="1006" y="245"/>
                  </a:cubicBezTo>
                  <a:cubicBezTo>
                    <a:pt x="874" y="258"/>
                    <a:pt x="874" y="258"/>
                    <a:pt x="874" y="258"/>
                  </a:cubicBezTo>
                  <a:cubicBezTo>
                    <a:pt x="989" y="304"/>
                    <a:pt x="989" y="304"/>
                    <a:pt x="989" y="304"/>
                  </a:cubicBezTo>
                  <a:cubicBezTo>
                    <a:pt x="1224" y="239"/>
                    <a:pt x="1224" y="239"/>
                    <a:pt x="1224" y="239"/>
                  </a:cubicBezTo>
                  <a:cubicBezTo>
                    <a:pt x="1365" y="79"/>
                    <a:pt x="1365" y="79"/>
                    <a:pt x="1365" y="79"/>
                  </a:cubicBezTo>
                  <a:cubicBezTo>
                    <a:pt x="1386" y="55"/>
                    <a:pt x="1416" y="41"/>
                    <a:pt x="1447" y="39"/>
                  </a:cubicBezTo>
                  <a:cubicBezTo>
                    <a:pt x="1479" y="38"/>
                    <a:pt x="1510" y="48"/>
                    <a:pt x="1533" y="70"/>
                  </a:cubicBezTo>
                  <a:cubicBezTo>
                    <a:pt x="1581" y="113"/>
                    <a:pt x="1586" y="185"/>
                    <a:pt x="1544" y="234"/>
                  </a:cubicBezTo>
                  <a:cubicBezTo>
                    <a:pt x="1354" y="459"/>
                    <a:pt x="1354" y="459"/>
                    <a:pt x="1354" y="459"/>
                  </a:cubicBezTo>
                  <a:cubicBezTo>
                    <a:pt x="1351" y="462"/>
                    <a:pt x="1348" y="464"/>
                    <a:pt x="1344" y="466"/>
                  </a:cubicBezTo>
                  <a:cubicBezTo>
                    <a:pt x="988" y="577"/>
                    <a:pt x="988" y="577"/>
                    <a:pt x="988" y="577"/>
                  </a:cubicBezTo>
                  <a:cubicBezTo>
                    <a:pt x="972" y="582"/>
                    <a:pt x="955" y="584"/>
                    <a:pt x="938" y="582"/>
                  </a:cubicBezTo>
                  <a:cubicBezTo>
                    <a:pt x="583" y="557"/>
                    <a:pt x="583" y="557"/>
                    <a:pt x="583" y="557"/>
                  </a:cubicBezTo>
                  <a:cubicBezTo>
                    <a:pt x="566" y="556"/>
                    <a:pt x="548" y="558"/>
                    <a:pt x="531" y="565"/>
                  </a:cubicBezTo>
                  <a:cubicBezTo>
                    <a:pt x="30" y="759"/>
                    <a:pt x="30" y="759"/>
                    <a:pt x="30" y="759"/>
                  </a:cubicBezTo>
                  <a:cubicBezTo>
                    <a:pt x="28" y="760"/>
                    <a:pt x="25" y="760"/>
                    <a:pt x="22" y="760"/>
                  </a:cubicBezTo>
                  <a:close/>
                  <a:moveTo>
                    <a:pt x="44" y="308"/>
                  </a:moveTo>
                  <a:cubicBezTo>
                    <a:pt x="44" y="706"/>
                    <a:pt x="44" y="706"/>
                    <a:pt x="44" y="706"/>
                  </a:cubicBezTo>
                  <a:cubicBezTo>
                    <a:pt x="515" y="524"/>
                    <a:pt x="515" y="524"/>
                    <a:pt x="515" y="524"/>
                  </a:cubicBezTo>
                  <a:cubicBezTo>
                    <a:pt x="538" y="515"/>
                    <a:pt x="562" y="511"/>
                    <a:pt x="586" y="513"/>
                  </a:cubicBezTo>
                  <a:cubicBezTo>
                    <a:pt x="941" y="539"/>
                    <a:pt x="941" y="539"/>
                    <a:pt x="941" y="539"/>
                  </a:cubicBezTo>
                  <a:cubicBezTo>
                    <a:pt x="953" y="539"/>
                    <a:pt x="964" y="538"/>
                    <a:pt x="975" y="535"/>
                  </a:cubicBezTo>
                  <a:cubicBezTo>
                    <a:pt x="1324" y="426"/>
                    <a:pt x="1324" y="426"/>
                    <a:pt x="1324" y="426"/>
                  </a:cubicBezTo>
                  <a:cubicBezTo>
                    <a:pt x="1511" y="206"/>
                    <a:pt x="1511" y="206"/>
                    <a:pt x="1511" y="206"/>
                  </a:cubicBezTo>
                  <a:cubicBezTo>
                    <a:pt x="1537" y="175"/>
                    <a:pt x="1534" y="129"/>
                    <a:pt x="1504" y="102"/>
                  </a:cubicBezTo>
                  <a:cubicBezTo>
                    <a:pt x="1489" y="89"/>
                    <a:pt x="1470" y="82"/>
                    <a:pt x="1450" y="83"/>
                  </a:cubicBezTo>
                  <a:cubicBezTo>
                    <a:pt x="1430" y="84"/>
                    <a:pt x="1411" y="93"/>
                    <a:pt x="1398" y="108"/>
                  </a:cubicBezTo>
                  <a:cubicBezTo>
                    <a:pt x="1252" y="273"/>
                    <a:pt x="1252" y="273"/>
                    <a:pt x="1252" y="273"/>
                  </a:cubicBezTo>
                  <a:cubicBezTo>
                    <a:pt x="1249" y="276"/>
                    <a:pt x="1246" y="278"/>
                    <a:pt x="1242" y="279"/>
                  </a:cubicBezTo>
                  <a:cubicBezTo>
                    <a:pt x="994" y="349"/>
                    <a:pt x="994" y="349"/>
                    <a:pt x="994" y="349"/>
                  </a:cubicBezTo>
                  <a:cubicBezTo>
                    <a:pt x="989" y="350"/>
                    <a:pt x="984" y="350"/>
                    <a:pt x="979" y="348"/>
                  </a:cubicBezTo>
                  <a:cubicBezTo>
                    <a:pt x="774" y="265"/>
                    <a:pt x="774" y="265"/>
                    <a:pt x="774" y="265"/>
                  </a:cubicBezTo>
                  <a:cubicBezTo>
                    <a:pt x="765" y="261"/>
                    <a:pt x="759" y="252"/>
                    <a:pt x="761" y="242"/>
                  </a:cubicBezTo>
                  <a:cubicBezTo>
                    <a:pt x="762" y="232"/>
                    <a:pt x="770" y="224"/>
                    <a:pt x="780" y="223"/>
                  </a:cubicBezTo>
                  <a:cubicBezTo>
                    <a:pt x="1001" y="201"/>
                    <a:pt x="1001" y="201"/>
                    <a:pt x="1001" y="201"/>
                  </a:cubicBezTo>
                  <a:cubicBezTo>
                    <a:pt x="1036" y="198"/>
                    <a:pt x="1062" y="169"/>
                    <a:pt x="1062" y="135"/>
                  </a:cubicBezTo>
                  <a:cubicBezTo>
                    <a:pt x="1062" y="99"/>
                    <a:pt x="1034" y="70"/>
                    <a:pt x="998" y="68"/>
                  </a:cubicBezTo>
                  <a:cubicBezTo>
                    <a:pt x="573" y="46"/>
                    <a:pt x="573" y="46"/>
                    <a:pt x="573" y="46"/>
                  </a:cubicBezTo>
                  <a:cubicBezTo>
                    <a:pt x="532" y="44"/>
                    <a:pt x="491" y="54"/>
                    <a:pt x="456" y="74"/>
                  </a:cubicBezTo>
                  <a:lnTo>
                    <a:pt x="44" y="30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2391" tIns="51196" rIns="102391" bIns="51196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51" name="標題 3">
            <a:extLst>
              <a:ext uri="{FF2B5EF4-FFF2-40B4-BE49-F238E27FC236}">
                <a16:creationId xmlns:a16="http://schemas.microsoft.com/office/drawing/2014/main" id="{23D280A2-E091-AD85-8FB3-FC2BC7A48F4B}"/>
              </a:ext>
            </a:extLst>
          </p:cNvPr>
          <p:cNvSpPr txBox="1">
            <a:spLocks/>
          </p:cNvSpPr>
          <p:nvPr/>
        </p:nvSpPr>
        <p:spPr>
          <a:xfrm>
            <a:off x="285462" y="518708"/>
            <a:ext cx="11522075" cy="4415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AB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Value Capital </a:t>
            </a:r>
            <a:r>
              <a:rPr lang="en-US" altLang="zh-TW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Partners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68460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>
            <a:extLst>
              <a:ext uri="{FF2B5EF4-FFF2-40B4-BE49-F238E27FC236}">
                <a16:creationId xmlns:a16="http://schemas.microsoft.com/office/drawing/2014/main" id="{08804BC2-6EC6-44BA-AD99-36766711D9B1}"/>
              </a:ext>
            </a:extLst>
          </p:cNvPr>
          <p:cNvSpPr txBox="1"/>
          <p:nvPr/>
        </p:nvSpPr>
        <p:spPr>
          <a:xfrm>
            <a:off x="225276" y="1207012"/>
            <a:ext cx="11501407" cy="173831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71450" indent="-17145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AB Value Capital Partners </a:t>
            </a:r>
            <a:r>
              <a:rPr lang="zh-TW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為亞洲專業私募股權基金，於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2003</a:t>
            </a:r>
            <a:r>
              <a:rPr lang="zh-TW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年發跡於日本私募基金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Ant factory-Japan(</a:t>
            </a:r>
            <a:r>
              <a:rPr lang="zh-TW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“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Ant Capital Partners</a:t>
            </a:r>
            <a:r>
              <a:rPr lang="zh-TW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”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，並在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2007</a:t>
            </a:r>
            <a:r>
              <a:rPr lang="zh-TW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年成立台北</a:t>
            </a:r>
            <a:r>
              <a:rPr lang="zh-TW" altLang="zh-TW" sz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辦公室</a:t>
            </a:r>
            <a:endParaRPr lang="en-US" altLang="zh-TW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1450" indent="-17145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2016</a:t>
            </a:r>
            <a:r>
              <a:rPr lang="zh-TW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年被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Ant Capital Partners </a:t>
            </a:r>
            <a:r>
              <a:rPr lang="zh-TW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管理層收購後獨立並更名為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AB Value </a:t>
            </a:r>
            <a:r>
              <a:rPr lang="en-US" altLang="zh-TW" sz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Capital</a:t>
            </a:r>
          </a:p>
          <a:p>
            <a:pPr marL="171450" indent="-17145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AB Value Capital Partners </a:t>
            </a:r>
            <a:r>
              <a:rPr lang="zh-TW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至今已向全球投資者募資超過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lang="zh-TW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億美金，總共成立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lang="zh-TW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支基金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(3</a:t>
            </a:r>
            <a:r>
              <a:rPr lang="zh-TW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支日本基金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/4</a:t>
            </a:r>
            <a:r>
              <a:rPr lang="zh-TW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支台灣基金</a:t>
            </a:r>
            <a:r>
              <a:rPr lang="en-US" altLang="zh-TW" sz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171450" indent="-17145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TW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團隊案源主要來自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(</a:t>
            </a:r>
            <a:r>
              <a:rPr lang="en-US" altLang="zh-TW" sz="12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i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 </a:t>
            </a:r>
            <a:r>
              <a:rPr lang="zh-TW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在台灣和日本深耕多年的人脈網絡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(ii) </a:t>
            </a:r>
            <a:r>
              <a:rPr lang="zh-TW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累積投資不同類型和產業的公司及基金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(iii) </a:t>
            </a:r>
            <a:r>
              <a:rPr lang="zh-TW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長期與全球財務顧問及相關金融機構保持良好合作</a:t>
            </a:r>
            <a:r>
              <a:rPr lang="zh-TW" altLang="zh-TW" sz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關係</a:t>
            </a:r>
            <a:endParaRPr lang="en-US" altLang="zh-TW" sz="1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1450" indent="-17145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TW" altLang="en-US" sz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台灣成功投資案例：偉訓</a:t>
            </a:r>
            <a:r>
              <a:rPr lang="en-US" altLang="zh-TW" sz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(3032.TW)</a:t>
            </a:r>
            <a:r>
              <a:rPr lang="zh-TW" altLang="en-US" sz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、台翰</a:t>
            </a:r>
            <a:r>
              <a:rPr lang="en-US" altLang="zh-TW" sz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(1336.TW) </a:t>
            </a:r>
            <a:r>
              <a:rPr lang="zh-TW" altLang="en-US" sz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、富驊</a:t>
            </a:r>
            <a:r>
              <a:rPr lang="en-US" altLang="zh-TW" sz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(5465.TW)</a:t>
            </a:r>
            <a:r>
              <a:rPr lang="zh-TW" altLang="en-US" sz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、台灣證交所</a:t>
            </a:r>
            <a:endParaRPr lang="en-US" altLang="zh-TW" sz="1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1450" indent="-17145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TW" altLang="en-US" sz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基金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主要投資人</a:t>
            </a:r>
            <a:r>
              <a:rPr lang="zh-TW" altLang="en-US" sz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包括全球管理顧問公司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退休基金和亞洲區多個退休基金及家族辦公室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510B662F-3C33-4225-BB4C-D7ACFBF4AEF6}"/>
              </a:ext>
            </a:extLst>
          </p:cNvPr>
          <p:cNvSpPr txBox="1"/>
          <p:nvPr/>
        </p:nvSpPr>
        <p:spPr>
          <a:xfrm>
            <a:off x="3975536" y="2939390"/>
            <a:ext cx="30087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i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AB</a:t>
            </a:r>
            <a:r>
              <a:rPr lang="zh-TW" altLang="en-US" sz="1200" b="1" i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200" b="1" i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Value Capital Partners </a:t>
            </a:r>
            <a:r>
              <a:rPr lang="zh-TW" altLang="en-US" sz="1200" b="1" i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主要投資人</a:t>
            </a:r>
          </a:p>
        </p:txBody>
      </p:sp>
      <p:grpSp>
        <p:nvGrpSpPr>
          <p:cNvPr id="2" name="组合 9">
            <a:extLst>
              <a:ext uri="{FF2B5EF4-FFF2-40B4-BE49-F238E27FC236}">
                <a16:creationId xmlns:a16="http://schemas.microsoft.com/office/drawing/2014/main" id="{9464647D-AB31-43FA-85FB-04121D92592E}"/>
              </a:ext>
            </a:extLst>
          </p:cNvPr>
          <p:cNvGrpSpPr/>
          <p:nvPr/>
        </p:nvGrpSpPr>
        <p:grpSpPr>
          <a:xfrm>
            <a:off x="2677568" y="3344450"/>
            <a:ext cx="5292186" cy="2525278"/>
            <a:chOff x="122237" y="1714488"/>
            <a:chExt cx="8899529" cy="4246563"/>
          </a:xfrm>
          <a:solidFill>
            <a:schemeClr val="tx1">
              <a:lumMod val="50000"/>
              <a:lumOff val="50000"/>
            </a:schemeClr>
          </a:solidFill>
          <a:effectLst>
            <a:outerShdw blurRad="50800" dist="50800" dir="5400000" algn="ctr" rotWithShape="0">
              <a:schemeClr val="bg1"/>
            </a:outerShdw>
          </a:effectLst>
        </p:grpSpPr>
        <p:sp>
          <p:nvSpPr>
            <p:cNvPr id="3" name="Freeform 6">
              <a:extLst>
                <a:ext uri="{FF2B5EF4-FFF2-40B4-BE49-F238E27FC236}">
                  <a16:creationId xmlns:a16="http://schemas.microsoft.com/office/drawing/2014/main" id="{9BB0D25A-99F3-4898-8719-D9AB933A9F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40163" y="1822438"/>
              <a:ext cx="2254251" cy="1766888"/>
            </a:xfrm>
            <a:custGeom>
              <a:avLst/>
              <a:gdLst/>
              <a:ahLst/>
              <a:cxnLst>
                <a:cxn ang="0">
                  <a:pos x="521" y="965"/>
                </a:cxn>
                <a:cxn ang="0">
                  <a:pos x="617" y="407"/>
                </a:cxn>
                <a:cxn ang="0">
                  <a:pos x="689" y="130"/>
                </a:cxn>
                <a:cxn ang="0">
                  <a:pos x="1134" y="401"/>
                </a:cxn>
                <a:cxn ang="0">
                  <a:pos x="1186" y="54"/>
                </a:cxn>
                <a:cxn ang="0">
                  <a:pos x="1104" y="42"/>
                </a:cxn>
                <a:cxn ang="0">
                  <a:pos x="417" y="1021"/>
                </a:cxn>
                <a:cxn ang="0">
                  <a:pos x="517" y="997"/>
                </a:cxn>
                <a:cxn ang="0">
                  <a:pos x="795" y="1093"/>
                </a:cxn>
                <a:cxn ang="0">
                  <a:pos x="751" y="1067"/>
                </a:cxn>
                <a:cxn ang="0">
                  <a:pos x="749" y="1109"/>
                </a:cxn>
                <a:cxn ang="0">
                  <a:pos x="887" y="1109"/>
                </a:cxn>
                <a:cxn ang="0">
                  <a:pos x="769" y="1019"/>
                </a:cxn>
                <a:cxn ang="0">
                  <a:pos x="727" y="1035"/>
                </a:cxn>
                <a:cxn ang="0">
                  <a:pos x="665" y="1009"/>
                </a:cxn>
                <a:cxn ang="0">
                  <a:pos x="561" y="943"/>
                </a:cxn>
                <a:cxn ang="0">
                  <a:pos x="611" y="1057"/>
                </a:cxn>
                <a:cxn ang="0">
                  <a:pos x="421" y="963"/>
                </a:cxn>
                <a:cxn ang="0">
                  <a:pos x="261" y="1069"/>
                </a:cxn>
                <a:cxn ang="0">
                  <a:pos x="319" y="957"/>
                </a:cxn>
                <a:cxn ang="0">
                  <a:pos x="355" y="843"/>
                </a:cxn>
                <a:cxn ang="0">
                  <a:pos x="501" y="711"/>
                </a:cxn>
                <a:cxn ang="0">
                  <a:pos x="577" y="737"/>
                </a:cxn>
                <a:cxn ang="0">
                  <a:pos x="745" y="657"/>
                </a:cxn>
                <a:cxn ang="0">
                  <a:pos x="699" y="583"/>
                </a:cxn>
                <a:cxn ang="0">
                  <a:pos x="671" y="541"/>
                </a:cxn>
                <a:cxn ang="0">
                  <a:pos x="613" y="707"/>
                </a:cxn>
                <a:cxn ang="0">
                  <a:pos x="501" y="661"/>
                </a:cxn>
                <a:cxn ang="0">
                  <a:pos x="477" y="553"/>
                </a:cxn>
                <a:cxn ang="0">
                  <a:pos x="561" y="481"/>
                </a:cxn>
                <a:cxn ang="0">
                  <a:pos x="673" y="367"/>
                </a:cxn>
                <a:cxn ang="0">
                  <a:pos x="755" y="371"/>
                </a:cxn>
                <a:cxn ang="0">
                  <a:pos x="861" y="383"/>
                </a:cxn>
                <a:cxn ang="0">
                  <a:pos x="863" y="449"/>
                </a:cxn>
                <a:cxn ang="0">
                  <a:pos x="1002" y="477"/>
                </a:cxn>
                <a:cxn ang="0">
                  <a:pos x="1082" y="457"/>
                </a:cxn>
                <a:cxn ang="0">
                  <a:pos x="1270" y="415"/>
                </a:cxn>
                <a:cxn ang="0">
                  <a:pos x="1402" y="413"/>
                </a:cxn>
                <a:cxn ang="0">
                  <a:pos x="1286" y="795"/>
                </a:cxn>
                <a:cxn ang="0">
                  <a:pos x="1082" y="939"/>
                </a:cxn>
                <a:cxn ang="0">
                  <a:pos x="954" y="939"/>
                </a:cxn>
                <a:cxn ang="0">
                  <a:pos x="913" y="927"/>
                </a:cxn>
                <a:cxn ang="0">
                  <a:pos x="801" y="957"/>
                </a:cxn>
                <a:cxn ang="0">
                  <a:pos x="661" y="118"/>
                </a:cxn>
                <a:cxn ang="0">
                  <a:pos x="597" y="108"/>
                </a:cxn>
                <a:cxn ang="0">
                  <a:pos x="583" y="82"/>
                </a:cxn>
                <a:cxn ang="0">
                  <a:pos x="671" y="80"/>
                </a:cxn>
                <a:cxn ang="0">
                  <a:pos x="721" y="60"/>
                </a:cxn>
                <a:cxn ang="0">
                  <a:pos x="1256" y="26"/>
                </a:cxn>
                <a:cxn ang="0">
                  <a:pos x="1286" y="30"/>
                </a:cxn>
                <a:cxn ang="0">
                  <a:pos x="1242" y="359"/>
                </a:cxn>
                <a:cxn ang="0">
                  <a:pos x="1180" y="285"/>
                </a:cxn>
                <a:cxn ang="0">
                  <a:pos x="1302" y="194"/>
                </a:cxn>
                <a:cxn ang="0">
                  <a:pos x="1142" y="66"/>
                </a:cxn>
                <a:cxn ang="0">
                  <a:pos x="41" y="501"/>
                </a:cxn>
                <a:cxn ang="0">
                  <a:pos x="75" y="483"/>
                </a:cxn>
                <a:cxn ang="0">
                  <a:pos x="129" y="523"/>
                </a:cxn>
                <a:cxn ang="0">
                  <a:pos x="277" y="789"/>
                </a:cxn>
                <a:cxn ang="0">
                  <a:pos x="335" y="641"/>
                </a:cxn>
                <a:cxn ang="0">
                  <a:pos x="393" y="773"/>
                </a:cxn>
                <a:cxn ang="0">
                  <a:pos x="309" y="809"/>
                </a:cxn>
                <a:cxn ang="0">
                  <a:pos x="307" y="743"/>
                </a:cxn>
              </a:cxnLst>
              <a:rect l="0" t="0" r="r" b="b"/>
              <a:pathLst>
                <a:path w="1420" h="1113">
                  <a:moveTo>
                    <a:pt x="533" y="713"/>
                  </a:moveTo>
                  <a:lnTo>
                    <a:pt x="537" y="723"/>
                  </a:lnTo>
                  <a:lnTo>
                    <a:pt x="535" y="733"/>
                  </a:lnTo>
                  <a:lnTo>
                    <a:pt x="519" y="719"/>
                  </a:lnTo>
                  <a:lnTo>
                    <a:pt x="533" y="713"/>
                  </a:lnTo>
                  <a:close/>
                  <a:moveTo>
                    <a:pt x="565" y="715"/>
                  </a:moveTo>
                  <a:lnTo>
                    <a:pt x="559" y="733"/>
                  </a:lnTo>
                  <a:lnTo>
                    <a:pt x="547" y="737"/>
                  </a:lnTo>
                  <a:lnTo>
                    <a:pt x="539" y="735"/>
                  </a:lnTo>
                  <a:lnTo>
                    <a:pt x="553" y="731"/>
                  </a:lnTo>
                  <a:lnTo>
                    <a:pt x="543" y="725"/>
                  </a:lnTo>
                  <a:lnTo>
                    <a:pt x="539" y="715"/>
                  </a:lnTo>
                  <a:lnTo>
                    <a:pt x="549" y="711"/>
                  </a:lnTo>
                  <a:lnTo>
                    <a:pt x="553" y="717"/>
                  </a:lnTo>
                  <a:lnTo>
                    <a:pt x="559" y="707"/>
                  </a:lnTo>
                  <a:lnTo>
                    <a:pt x="565" y="709"/>
                  </a:lnTo>
                  <a:lnTo>
                    <a:pt x="565" y="715"/>
                  </a:lnTo>
                  <a:close/>
                  <a:moveTo>
                    <a:pt x="521" y="965"/>
                  </a:moveTo>
                  <a:lnTo>
                    <a:pt x="517" y="969"/>
                  </a:lnTo>
                  <a:lnTo>
                    <a:pt x="517" y="981"/>
                  </a:lnTo>
                  <a:lnTo>
                    <a:pt x="513" y="995"/>
                  </a:lnTo>
                  <a:lnTo>
                    <a:pt x="507" y="993"/>
                  </a:lnTo>
                  <a:lnTo>
                    <a:pt x="503" y="979"/>
                  </a:lnTo>
                  <a:lnTo>
                    <a:pt x="505" y="973"/>
                  </a:lnTo>
                  <a:lnTo>
                    <a:pt x="513" y="971"/>
                  </a:lnTo>
                  <a:lnTo>
                    <a:pt x="515" y="965"/>
                  </a:lnTo>
                  <a:lnTo>
                    <a:pt x="521" y="965"/>
                  </a:lnTo>
                  <a:close/>
                  <a:moveTo>
                    <a:pt x="699" y="114"/>
                  </a:moveTo>
                  <a:lnTo>
                    <a:pt x="709" y="114"/>
                  </a:lnTo>
                  <a:lnTo>
                    <a:pt x="711" y="124"/>
                  </a:lnTo>
                  <a:lnTo>
                    <a:pt x="693" y="126"/>
                  </a:lnTo>
                  <a:lnTo>
                    <a:pt x="679" y="116"/>
                  </a:lnTo>
                  <a:lnTo>
                    <a:pt x="699" y="114"/>
                  </a:lnTo>
                  <a:close/>
                  <a:moveTo>
                    <a:pt x="607" y="401"/>
                  </a:moveTo>
                  <a:lnTo>
                    <a:pt x="613" y="399"/>
                  </a:lnTo>
                  <a:lnTo>
                    <a:pt x="617" y="407"/>
                  </a:lnTo>
                  <a:lnTo>
                    <a:pt x="625" y="401"/>
                  </a:lnTo>
                  <a:lnTo>
                    <a:pt x="621" y="415"/>
                  </a:lnTo>
                  <a:lnTo>
                    <a:pt x="613" y="415"/>
                  </a:lnTo>
                  <a:lnTo>
                    <a:pt x="569" y="425"/>
                  </a:lnTo>
                  <a:lnTo>
                    <a:pt x="597" y="413"/>
                  </a:lnTo>
                  <a:lnTo>
                    <a:pt x="591" y="409"/>
                  </a:lnTo>
                  <a:lnTo>
                    <a:pt x="607" y="401"/>
                  </a:lnTo>
                  <a:close/>
                  <a:moveTo>
                    <a:pt x="701" y="126"/>
                  </a:moveTo>
                  <a:lnTo>
                    <a:pt x="721" y="124"/>
                  </a:lnTo>
                  <a:lnTo>
                    <a:pt x="731" y="138"/>
                  </a:lnTo>
                  <a:lnTo>
                    <a:pt x="743" y="140"/>
                  </a:lnTo>
                  <a:lnTo>
                    <a:pt x="725" y="158"/>
                  </a:lnTo>
                  <a:lnTo>
                    <a:pt x="713" y="158"/>
                  </a:lnTo>
                  <a:lnTo>
                    <a:pt x="719" y="148"/>
                  </a:lnTo>
                  <a:lnTo>
                    <a:pt x="691" y="152"/>
                  </a:lnTo>
                  <a:lnTo>
                    <a:pt x="689" y="148"/>
                  </a:lnTo>
                  <a:lnTo>
                    <a:pt x="701" y="136"/>
                  </a:lnTo>
                  <a:lnTo>
                    <a:pt x="689" y="130"/>
                  </a:lnTo>
                  <a:lnTo>
                    <a:pt x="701" y="126"/>
                  </a:lnTo>
                  <a:close/>
                  <a:moveTo>
                    <a:pt x="665" y="657"/>
                  </a:moveTo>
                  <a:lnTo>
                    <a:pt x="667" y="667"/>
                  </a:lnTo>
                  <a:lnTo>
                    <a:pt x="659" y="671"/>
                  </a:lnTo>
                  <a:lnTo>
                    <a:pt x="661" y="679"/>
                  </a:lnTo>
                  <a:lnTo>
                    <a:pt x="651" y="689"/>
                  </a:lnTo>
                  <a:lnTo>
                    <a:pt x="647" y="677"/>
                  </a:lnTo>
                  <a:lnTo>
                    <a:pt x="653" y="669"/>
                  </a:lnTo>
                  <a:lnTo>
                    <a:pt x="665" y="665"/>
                  </a:lnTo>
                  <a:lnTo>
                    <a:pt x="665" y="657"/>
                  </a:lnTo>
                  <a:close/>
                  <a:moveTo>
                    <a:pt x="1134" y="401"/>
                  </a:moveTo>
                  <a:lnTo>
                    <a:pt x="1132" y="397"/>
                  </a:lnTo>
                  <a:lnTo>
                    <a:pt x="1120" y="409"/>
                  </a:lnTo>
                  <a:lnTo>
                    <a:pt x="1106" y="403"/>
                  </a:lnTo>
                  <a:lnTo>
                    <a:pt x="1106" y="393"/>
                  </a:lnTo>
                  <a:lnTo>
                    <a:pt x="1122" y="387"/>
                  </a:lnTo>
                  <a:lnTo>
                    <a:pt x="1138" y="395"/>
                  </a:lnTo>
                  <a:lnTo>
                    <a:pt x="1134" y="401"/>
                  </a:lnTo>
                  <a:close/>
                  <a:moveTo>
                    <a:pt x="1242" y="62"/>
                  </a:moveTo>
                  <a:lnTo>
                    <a:pt x="1220" y="62"/>
                  </a:lnTo>
                  <a:lnTo>
                    <a:pt x="1224" y="54"/>
                  </a:lnTo>
                  <a:lnTo>
                    <a:pt x="1244" y="52"/>
                  </a:lnTo>
                  <a:lnTo>
                    <a:pt x="1238" y="48"/>
                  </a:lnTo>
                  <a:lnTo>
                    <a:pt x="1262" y="48"/>
                  </a:lnTo>
                  <a:lnTo>
                    <a:pt x="1264" y="66"/>
                  </a:lnTo>
                  <a:lnTo>
                    <a:pt x="1284" y="60"/>
                  </a:lnTo>
                  <a:lnTo>
                    <a:pt x="1274" y="68"/>
                  </a:lnTo>
                  <a:lnTo>
                    <a:pt x="1258" y="68"/>
                  </a:lnTo>
                  <a:lnTo>
                    <a:pt x="1260" y="60"/>
                  </a:lnTo>
                  <a:lnTo>
                    <a:pt x="1242" y="62"/>
                  </a:lnTo>
                  <a:close/>
                  <a:moveTo>
                    <a:pt x="1200" y="52"/>
                  </a:moveTo>
                  <a:lnTo>
                    <a:pt x="1190" y="48"/>
                  </a:lnTo>
                  <a:lnTo>
                    <a:pt x="1186" y="60"/>
                  </a:lnTo>
                  <a:lnTo>
                    <a:pt x="1166" y="56"/>
                  </a:lnTo>
                  <a:lnTo>
                    <a:pt x="1176" y="52"/>
                  </a:lnTo>
                  <a:lnTo>
                    <a:pt x="1186" y="54"/>
                  </a:lnTo>
                  <a:lnTo>
                    <a:pt x="1192" y="44"/>
                  </a:lnTo>
                  <a:lnTo>
                    <a:pt x="1200" y="52"/>
                  </a:lnTo>
                  <a:close/>
                  <a:moveTo>
                    <a:pt x="1234" y="40"/>
                  </a:moveTo>
                  <a:lnTo>
                    <a:pt x="1222" y="44"/>
                  </a:lnTo>
                  <a:lnTo>
                    <a:pt x="1194" y="36"/>
                  </a:lnTo>
                  <a:lnTo>
                    <a:pt x="1210" y="34"/>
                  </a:lnTo>
                  <a:lnTo>
                    <a:pt x="1204" y="26"/>
                  </a:lnTo>
                  <a:lnTo>
                    <a:pt x="1224" y="28"/>
                  </a:lnTo>
                  <a:lnTo>
                    <a:pt x="1250" y="36"/>
                  </a:lnTo>
                  <a:lnTo>
                    <a:pt x="1234" y="40"/>
                  </a:lnTo>
                  <a:close/>
                  <a:moveTo>
                    <a:pt x="1356" y="24"/>
                  </a:moveTo>
                  <a:lnTo>
                    <a:pt x="1368" y="32"/>
                  </a:lnTo>
                  <a:lnTo>
                    <a:pt x="1352" y="40"/>
                  </a:lnTo>
                  <a:lnTo>
                    <a:pt x="1332" y="42"/>
                  </a:lnTo>
                  <a:lnTo>
                    <a:pt x="1322" y="36"/>
                  </a:lnTo>
                  <a:lnTo>
                    <a:pt x="1346" y="30"/>
                  </a:lnTo>
                  <a:lnTo>
                    <a:pt x="1356" y="24"/>
                  </a:lnTo>
                  <a:close/>
                  <a:moveTo>
                    <a:pt x="1104" y="42"/>
                  </a:moveTo>
                  <a:lnTo>
                    <a:pt x="1098" y="38"/>
                  </a:lnTo>
                  <a:lnTo>
                    <a:pt x="1074" y="50"/>
                  </a:lnTo>
                  <a:lnTo>
                    <a:pt x="1058" y="42"/>
                  </a:lnTo>
                  <a:lnTo>
                    <a:pt x="1106" y="36"/>
                  </a:lnTo>
                  <a:lnTo>
                    <a:pt x="1114" y="44"/>
                  </a:lnTo>
                  <a:lnTo>
                    <a:pt x="1104" y="42"/>
                  </a:lnTo>
                  <a:close/>
                  <a:moveTo>
                    <a:pt x="715" y="651"/>
                  </a:moveTo>
                  <a:lnTo>
                    <a:pt x="707" y="645"/>
                  </a:lnTo>
                  <a:lnTo>
                    <a:pt x="717" y="641"/>
                  </a:lnTo>
                  <a:lnTo>
                    <a:pt x="727" y="651"/>
                  </a:lnTo>
                  <a:lnTo>
                    <a:pt x="723" y="657"/>
                  </a:lnTo>
                  <a:lnTo>
                    <a:pt x="709" y="663"/>
                  </a:lnTo>
                  <a:lnTo>
                    <a:pt x="705" y="655"/>
                  </a:lnTo>
                  <a:lnTo>
                    <a:pt x="715" y="651"/>
                  </a:lnTo>
                  <a:close/>
                  <a:moveTo>
                    <a:pt x="431" y="1019"/>
                  </a:moveTo>
                  <a:lnTo>
                    <a:pt x="421" y="1031"/>
                  </a:lnTo>
                  <a:lnTo>
                    <a:pt x="409" y="1027"/>
                  </a:lnTo>
                  <a:lnTo>
                    <a:pt x="417" y="1021"/>
                  </a:lnTo>
                  <a:lnTo>
                    <a:pt x="431" y="1019"/>
                  </a:lnTo>
                  <a:close/>
                  <a:moveTo>
                    <a:pt x="603" y="1041"/>
                  </a:moveTo>
                  <a:lnTo>
                    <a:pt x="601" y="1053"/>
                  </a:lnTo>
                  <a:lnTo>
                    <a:pt x="609" y="1049"/>
                  </a:lnTo>
                  <a:lnTo>
                    <a:pt x="601" y="1067"/>
                  </a:lnTo>
                  <a:lnTo>
                    <a:pt x="605" y="1073"/>
                  </a:lnTo>
                  <a:lnTo>
                    <a:pt x="601" y="1079"/>
                  </a:lnTo>
                  <a:lnTo>
                    <a:pt x="593" y="1077"/>
                  </a:lnTo>
                  <a:lnTo>
                    <a:pt x="573" y="1065"/>
                  </a:lnTo>
                  <a:lnTo>
                    <a:pt x="565" y="1063"/>
                  </a:lnTo>
                  <a:lnTo>
                    <a:pt x="561" y="1057"/>
                  </a:lnTo>
                  <a:lnTo>
                    <a:pt x="571" y="1053"/>
                  </a:lnTo>
                  <a:lnTo>
                    <a:pt x="573" y="1043"/>
                  </a:lnTo>
                  <a:lnTo>
                    <a:pt x="577" y="1053"/>
                  </a:lnTo>
                  <a:lnTo>
                    <a:pt x="581" y="1057"/>
                  </a:lnTo>
                  <a:lnTo>
                    <a:pt x="599" y="1053"/>
                  </a:lnTo>
                  <a:lnTo>
                    <a:pt x="603" y="1041"/>
                  </a:lnTo>
                  <a:close/>
                  <a:moveTo>
                    <a:pt x="517" y="997"/>
                  </a:moveTo>
                  <a:lnTo>
                    <a:pt x="521" y="1011"/>
                  </a:lnTo>
                  <a:lnTo>
                    <a:pt x="517" y="1035"/>
                  </a:lnTo>
                  <a:lnTo>
                    <a:pt x="509" y="1035"/>
                  </a:lnTo>
                  <a:lnTo>
                    <a:pt x="507" y="1041"/>
                  </a:lnTo>
                  <a:lnTo>
                    <a:pt x="497" y="1035"/>
                  </a:lnTo>
                  <a:lnTo>
                    <a:pt x="503" y="1021"/>
                  </a:lnTo>
                  <a:lnTo>
                    <a:pt x="499" y="1001"/>
                  </a:lnTo>
                  <a:lnTo>
                    <a:pt x="501" y="1005"/>
                  </a:lnTo>
                  <a:lnTo>
                    <a:pt x="513" y="997"/>
                  </a:lnTo>
                  <a:lnTo>
                    <a:pt x="517" y="997"/>
                  </a:lnTo>
                  <a:close/>
                  <a:moveTo>
                    <a:pt x="769" y="1063"/>
                  </a:moveTo>
                  <a:lnTo>
                    <a:pt x="781" y="1059"/>
                  </a:lnTo>
                  <a:lnTo>
                    <a:pt x="777" y="1067"/>
                  </a:lnTo>
                  <a:lnTo>
                    <a:pt x="783" y="1073"/>
                  </a:lnTo>
                  <a:lnTo>
                    <a:pt x="785" y="1079"/>
                  </a:lnTo>
                  <a:lnTo>
                    <a:pt x="793" y="1085"/>
                  </a:lnTo>
                  <a:lnTo>
                    <a:pt x="801" y="1083"/>
                  </a:lnTo>
                  <a:lnTo>
                    <a:pt x="795" y="1093"/>
                  </a:lnTo>
                  <a:lnTo>
                    <a:pt x="775" y="1067"/>
                  </a:lnTo>
                  <a:lnTo>
                    <a:pt x="769" y="1063"/>
                  </a:lnTo>
                  <a:close/>
                  <a:moveTo>
                    <a:pt x="741" y="1063"/>
                  </a:moveTo>
                  <a:lnTo>
                    <a:pt x="743" y="1061"/>
                  </a:lnTo>
                  <a:lnTo>
                    <a:pt x="747" y="1077"/>
                  </a:lnTo>
                  <a:lnTo>
                    <a:pt x="757" y="1077"/>
                  </a:lnTo>
                  <a:lnTo>
                    <a:pt x="755" y="1071"/>
                  </a:lnTo>
                  <a:lnTo>
                    <a:pt x="765" y="1071"/>
                  </a:lnTo>
                  <a:lnTo>
                    <a:pt x="773" y="1081"/>
                  </a:lnTo>
                  <a:lnTo>
                    <a:pt x="759" y="1075"/>
                  </a:lnTo>
                  <a:lnTo>
                    <a:pt x="751" y="1079"/>
                  </a:lnTo>
                  <a:lnTo>
                    <a:pt x="747" y="1077"/>
                  </a:lnTo>
                  <a:lnTo>
                    <a:pt x="741" y="1063"/>
                  </a:lnTo>
                  <a:close/>
                  <a:moveTo>
                    <a:pt x="745" y="1037"/>
                  </a:moveTo>
                  <a:lnTo>
                    <a:pt x="741" y="1049"/>
                  </a:lnTo>
                  <a:lnTo>
                    <a:pt x="751" y="1057"/>
                  </a:lnTo>
                  <a:lnTo>
                    <a:pt x="755" y="1063"/>
                  </a:lnTo>
                  <a:lnTo>
                    <a:pt x="751" y="1067"/>
                  </a:lnTo>
                  <a:lnTo>
                    <a:pt x="747" y="1057"/>
                  </a:lnTo>
                  <a:lnTo>
                    <a:pt x="725" y="1041"/>
                  </a:lnTo>
                  <a:lnTo>
                    <a:pt x="739" y="1043"/>
                  </a:lnTo>
                  <a:lnTo>
                    <a:pt x="745" y="1037"/>
                  </a:lnTo>
                  <a:close/>
                  <a:moveTo>
                    <a:pt x="769" y="1045"/>
                  </a:moveTo>
                  <a:lnTo>
                    <a:pt x="767" y="1053"/>
                  </a:lnTo>
                  <a:lnTo>
                    <a:pt x="761" y="1045"/>
                  </a:lnTo>
                  <a:lnTo>
                    <a:pt x="769" y="1045"/>
                  </a:lnTo>
                  <a:lnTo>
                    <a:pt x="769" y="1037"/>
                  </a:lnTo>
                  <a:lnTo>
                    <a:pt x="765" y="1033"/>
                  </a:lnTo>
                  <a:lnTo>
                    <a:pt x="773" y="1031"/>
                  </a:lnTo>
                  <a:lnTo>
                    <a:pt x="777" y="1037"/>
                  </a:lnTo>
                  <a:lnTo>
                    <a:pt x="769" y="1045"/>
                  </a:lnTo>
                  <a:close/>
                  <a:moveTo>
                    <a:pt x="727" y="1093"/>
                  </a:moveTo>
                  <a:lnTo>
                    <a:pt x="741" y="1101"/>
                  </a:lnTo>
                  <a:lnTo>
                    <a:pt x="765" y="1101"/>
                  </a:lnTo>
                  <a:lnTo>
                    <a:pt x="771" y="1107"/>
                  </a:lnTo>
                  <a:lnTo>
                    <a:pt x="749" y="1109"/>
                  </a:lnTo>
                  <a:lnTo>
                    <a:pt x="743" y="1105"/>
                  </a:lnTo>
                  <a:lnTo>
                    <a:pt x="737" y="1109"/>
                  </a:lnTo>
                  <a:lnTo>
                    <a:pt x="729" y="1103"/>
                  </a:lnTo>
                  <a:lnTo>
                    <a:pt x="727" y="1093"/>
                  </a:lnTo>
                  <a:close/>
                  <a:moveTo>
                    <a:pt x="291" y="1091"/>
                  </a:moveTo>
                  <a:lnTo>
                    <a:pt x="291" y="1091"/>
                  </a:lnTo>
                  <a:lnTo>
                    <a:pt x="291" y="1091"/>
                  </a:lnTo>
                  <a:lnTo>
                    <a:pt x="291" y="1091"/>
                  </a:lnTo>
                  <a:close/>
                  <a:moveTo>
                    <a:pt x="307" y="1105"/>
                  </a:moveTo>
                  <a:lnTo>
                    <a:pt x="307" y="1105"/>
                  </a:lnTo>
                  <a:lnTo>
                    <a:pt x="307" y="1105"/>
                  </a:lnTo>
                  <a:lnTo>
                    <a:pt x="307" y="1105"/>
                  </a:lnTo>
                  <a:close/>
                  <a:moveTo>
                    <a:pt x="873" y="1113"/>
                  </a:moveTo>
                  <a:lnTo>
                    <a:pt x="873" y="1113"/>
                  </a:lnTo>
                  <a:lnTo>
                    <a:pt x="869" y="1113"/>
                  </a:lnTo>
                  <a:lnTo>
                    <a:pt x="871" y="1113"/>
                  </a:lnTo>
                  <a:lnTo>
                    <a:pt x="873" y="1113"/>
                  </a:lnTo>
                  <a:close/>
                  <a:moveTo>
                    <a:pt x="887" y="1109"/>
                  </a:moveTo>
                  <a:lnTo>
                    <a:pt x="887" y="1109"/>
                  </a:lnTo>
                  <a:lnTo>
                    <a:pt x="885" y="1107"/>
                  </a:lnTo>
                  <a:lnTo>
                    <a:pt x="885" y="1107"/>
                  </a:lnTo>
                  <a:lnTo>
                    <a:pt x="885" y="1107"/>
                  </a:lnTo>
                  <a:lnTo>
                    <a:pt x="885" y="1107"/>
                  </a:lnTo>
                  <a:lnTo>
                    <a:pt x="885" y="1107"/>
                  </a:lnTo>
                  <a:lnTo>
                    <a:pt x="885" y="1107"/>
                  </a:lnTo>
                  <a:lnTo>
                    <a:pt x="885" y="1107"/>
                  </a:lnTo>
                  <a:lnTo>
                    <a:pt x="885" y="1109"/>
                  </a:lnTo>
                  <a:lnTo>
                    <a:pt x="885" y="1107"/>
                  </a:lnTo>
                  <a:lnTo>
                    <a:pt x="885" y="1107"/>
                  </a:lnTo>
                  <a:lnTo>
                    <a:pt x="885" y="1107"/>
                  </a:lnTo>
                  <a:lnTo>
                    <a:pt x="885" y="1107"/>
                  </a:lnTo>
                  <a:lnTo>
                    <a:pt x="885" y="1107"/>
                  </a:lnTo>
                  <a:lnTo>
                    <a:pt x="885" y="1107"/>
                  </a:lnTo>
                  <a:lnTo>
                    <a:pt x="887" y="1109"/>
                  </a:lnTo>
                  <a:close/>
                  <a:moveTo>
                    <a:pt x="777" y="1013"/>
                  </a:moveTo>
                  <a:lnTo>
                    <a:pt x="769" y="1019"/>
                  </a:lnTo>
                  <a:lnTo>
                    <a:pt x="771" y="1015"/>
                  </a:lnTo>
                  <a:lnTo>
                    <a:pt x="781" y="1009"/>
                  </a:lnTo>
                  <a:lnTo>
                    <a:pt x="769" y="1009"/>
                  </a:lnTo>
                  <a:lnTo>
                    <a:pt x="761" y="1013"/>
                  </a:lnTo>
                  <a:lnTo>
                    <a:pt x="757" y="1023"/>
                  </a:lnTo>
                  <a:lnTo>
                    <a:pt x="753" y="1029"/>
                  </a:lnTo>
                  <a:lnTo>
                    <a:pt x="753" y="1021"/>
                  </a:lnTo>
                  <a:lnTo>
                    <a:pt x="757" y="1021"/>
                  </a:lnTo>
                  <a:lnTo>
                    <a:pt x="761" y="1005"/>
                  </a:lnTo>
                  <a:lnTo>
                    <a:pt x="753" y="1001"/>
                  </a:lnTo>
                  <a:lnTo>
                    <a:pt x="749" y="1009"/>
                  </a:lnTo>
                  <a:lnTo>
                    <a:pt x="745" y="1003"/>
                  </a:lnTo>
                  <a:lnTo>
                    <a:pt x="733" y="1007"/>
                  </a:lnTo>
                  <a:lnTo>
                    <a:pt x="737" y="1013"/>
                  </a:lnTo>
                  <a:lnTo>
                    <a:pt x="727" y="1017"/>
                  </a:lnTo>
                  <a:lnTo>
                    <a:pt x="719" y="1011"/>
                  </a:lnTo>
                  <a:lnTo>
                    <a:pt x="715" y="1019"/>
                  </a:lnTo>
                  <a:lnTo>
                    <a:pt x="727" y="1035"/>
                  </a:lnTo>
                  <a:lnTo>
                    <a:pt x="719" y="1041"/>
                  </a:lnTo>
                  <a:lnTo>
                    <a:pt x="737" y="1051"/>
                  </a:lnTo>
                  <a:lnTo>
                    <a:pt x="737" y="1061"/>
                  </a:lnTo>
                  <a:lnTo>
                    <a:pt x="731" y="1055"/>
                  </a:lnTo>
                  <a:lnTo>
                    <a:pt x="729" y="1075"/>
                  </a:lnTo>
                  <a:lnTo>
                    <a:pt x="719" y="1077"/>
                  </a:lnTo>
                  <a:lnTo>
                    <a:pt x="715" y="1081"/>
                  </a:lnTo>
                  <a:lnTo>
                    <a:pt x="709" y="1073"/>
                  </a:lnTo>
                  <a:lnTo>
                    <a:pt x="701" y="1077"/>
                  </a:lnTo>
                  <a:lnTo>
                    <a:pt x="701" y="1063"/>
                  </a:lnTo>
                  <a:lnTo>
                    <a:pt x="689" y="1057"/>
                  </a:lnTo>
                  <a:lnTo>
                    <a:pt x="693" y="1049"/>
                  </a:lnTo>
                  <a:lnTo>
                    <a:pt x="685" y="1043"/>
                  </a:lnTo>
                  <a:lnTo>
                    <a:pt x="693" y="1037"/>
                  </a:lnTo>
                  <a:lnTo>
                    <a:pt x="679" y="1035"/>
                  </a:lnTo>
                  <a:lnTo>
                    <a:pt x="679" y="1027"/>
                  </a:lnTo>
                  <a:lnTo>
                    <a:pt x="669" y="1017"/>
                  </a:lnTo>
                  <a:lnTo>
                    <a:pt x="665" y="1009"/>
                  </a:lnTo>
                  <a:lnTo>
                    <a:pt x="669" y="1003"/>
                  </a:lnTo>
                  <a:lnTo>
                    <a:pt x="667" y="995"/>
                  </a:lnTo>
                  <a:lnTo>
                    <a:pt x="669" y="987"/>
                  </a:lnTo>
                  <a:lnTo>
                    <a:pt x="665" y="985"/>
                  </a:lnTo>
                  <a:lnTo>
                    <a:pt x="657" y="975"/>
                  </a:lnTo>
                  <a:lnTo>
                    <a:pt x="643" y="969"/>
                  </a:lnTo>
                  <a:lnTo>
                    <a:pt x="629" y="969"/>
                  </a:lnTo>
                  <a:lnTo>
                    <a:pt x="627" y="963"/>
                  </a:lnTo>
                  <a:lnTo>
                    <a:pt x="617" y="965"/>
                  </a:lnTo>
                  <a:lnTo>
                    <a:pt x="621" y="961"/>
                  </a:lnTo>
                  <a:lnTo>
                    <a:pt x="603" y="949"/>
                  </a:lnTo>
                  <a:lnTo>
                    <a:pt x="605" y="941"/>
                  </a:lnTo>
                  <a:lnTo>
                    <a:pt x="589" y="927"/>
                  </a:lnTo>
                  <a:lnTo>
                    <a:pt x="585" y="933"/>
                  </a:lnTo>
                  <a:lnTo>
                    <a:pt x="579" y="927"/>
                  </a:lnTo>
                  <a:lnTo>
                    <a:pt x="579" y="913"/>
                  </a:lnTo>
                  <a:lnTo>
                    <a:pt x="557" y="923"/>
                  </a:lnTo>
                  <a:lnTo>
                    <a:pt x="561" y="943"/>
                  </a:lnTo>
                  <a:lnTo>
                    <a:pt x="579" y="957"/>
                  </a:lnTo>
                  <a:lnTo>
                    <a:pt x="587" y="973"/>
                  </a:lnTo>
                  <a:lnTo>
                    <a:pt x="603" y="985"/>
                  </a:lnTo>
                  <a:lnTo>
                    <a:pt x="617" y="985"/>
                  </a:lnTo>
                  <a:lnTo>
                    <a:pt x="617" y="995"/>
                  </a:lnTo>
                  <a:lnTo>
                    <a:pt x="645" y="1009"/>
                  </a:lnTo>
                  <a:lnTo>
                    <a:pt x="653" y="1017"/>
                  </a:lnTo>
                  <a:lnTo>
                    <a:pt x="651" y="1023"/>
                  </a:lnTo>
                  <a:lnTo>
                    <a:pt x="643" y="1015"/>
                  </a:lnTo>
                  <a:lnTo>
                    <a:pt x="631" y="1011"/>
                  </a:lnTo>
                  <a:lnTo>
                    <a:pt x="625" y="1019"/>
                  </a:lnTo>
                  <a:lnTo>
                    <a:pt x="623" y="1025"/>
                  </a:lnTo>
                  <a:lnTo>
                    <a:pt x="633" y="1031"/>
                  </a:lnTo>
                  <a:lnTo>
                    <a:pt x="633" y="1039"/>
                  </a:lnTo>
                  <a:lnTo>
                    <a:pt x="625" y="1043"/>
                  </a:lnTo>
                  <a:lnTo>
                    <a:pt x="625" y="1049"/>
                  </a:lnTo>
                  <a:lnTo>
                    <a:pt x="617" y="1057"/>
                  </a:lnTo>
                  <a:lnTo>
                    <a:pt x="611" y="1057"/>
                  </a:lnTo>
                  <a:lnTo>
                    <a:pt x="613" y="1043"/>
                  </a:lnTo>
                  <a:lnTo>
                    <a:pt x="619" y="1043"/>
                  </a:lnTo>
                  <a:lnTo>
                    <a:pt x="615" y="1029"/>
                  </a:lnTo>
                  <a:lnTo>
                    <a:pt x="609" y="1019"/>
                  </a:lnTo>
                  <a:lnTo>
                    <a:pt x="599" y="1015"/>
                  </a:lnTo>
                  <a:lnTo>
                    <a:pt x="597" y="1009"/>
                  </a:lnTo>
                  <a:lnTo>
                    <a:pt x="591" y="1009"/>
                  </a:lnTo>
                  <a:lnTo>
                    <a:pt x="577" y="1005"/>
                  </a:lnTo>
                  <a:lnTo>
                    <a:pt x="579" y="999"/>
                  </a:lnTo>
                  <a:lnTo>
                    <a:pt x="571" y="997"/>
                  </a:lnTo>
                  <a:lnTo>
                    <a:pt x="535" y="969"/>
                  </a:lnTo>
                  <a:lnTo>
                    <a:pt x="527" y="947"/>
                  </a:lnTo>
                  <a:lnTo>
                    <a:pt x="505" y="939"/>
                  </a:lnTo>
                  <a:lnTo>
                    <a:pt x="497" y="949"/>
                  </a:lnTo>
                  <a:lnTo>
                    <a:pt x="487" y="951"/>
                  </a:lnTo>
                  <a:lnTo>
                    <a:pt x="467" y="965"/>
                  </a:lnTo>
                  <a:lnTo>
                    <a:pt x="433" y="957"/>
                  </a:lnTo>
                  <a:lnTo>
                    <a:pt x="421" y="963"/>
                  </a:lnTo>
                  <a:lnTo>
                    <a:pt x="419" y="973"/>
                  </a:lnTo>
                  <a:lnTo>
                    <a:pt x="423" y="977"/>
                  </a:lnTo>
                  <a:lnTo>
                    <a:pt x="417" y="989"/>
                  </a:lnTo>
                  <a:lnTo>
                    <a:pt x="405" y="997"/>
                  </a:lnTo>
                  <a:lnTo>
                    <a:pt x="389" y="1001"/>
                  </a:lnTo>
                  <a:lnTo>
                    <a:pt x="369" y="1029"/>
                  </a:lnTo>
                  <a:lnTo>
                    <a:pt x="369" y="1037"/>
                  </a:lnTo>
                  <a:lnTo>
                    <a:pt x="377" y="1043"/>
                  </a:lnTo>
                  <a:lnTo>
                    <a:pt x="365" y="1049"/>
                  </a:lnTo>
                  <a:lnTo>
                    <a:pt x="361" y="1061"/>
                  </a:lnTo>
                  <a:lnTo>
                    <a:pt x="347" y="1067"/>
                  </a:lnTo>
                  <a:lnTo>
                    <a:pt x="341" y="1077"/>
                  </a:lnTo>
                  <a:lnTo>
                    <a:pt x="305" y="1077"/>
                  </a:lnTo>
                  <a:lnTo>
                    <a:pt x="293" y="1083"/>
                  </a:lnTo>
                  <a:lnTo>
                    <a:pt x="287" y="1089"/>
                  </a:lnTo>
                  <a:lnTo>
                    <a:pt x="279" y="1085"/>
                  </a:lnTo>
                  <a:lnTo>
                    <a:pt x="273" y="1073"/>
                  </a:lnTo>
                  <a:lnTo>
                    <a:pt x="261" y="1069"/>
                  </a:lnTo>
                  <a:lnTo>
                    <a:pt x="253" y="1073"/>
                  </a:lnTo>
                  <a:lnTo>
                    <a:pt x="241" y="1071"/>
                  </a:lnTo>
                  <a:lnTo>
                    <a:pt x="237" y="1073"/>
                  </a:lnTo>
                  <a:lnTo>
                    <a:pt x="239" y="1065"/>
                  </a:lnTo>
                  <a:lnTo>
                    <a:pt x="239" y="1049"/>
                  </a:lnTo>
                  <a:lnTo>
                    <a:pt x="229" y="1043"/>
                  </a:lnTo>
                  <a:lnTo>
                    <a:pt x="235" y="1025"/>
                  </a:lnTo>
                  <a:lnTo>
                    <a:pt x="241" y="1001"/>
                  </a:lnTo>
                  <a:lnTo>
                    <a:pt x="237" y="981"/>
                  </a:lnTo>
                  <a:lnTo>
                    <a:pt x="241" y="979"/>
                  </a:lnTo>
                  <a:lnTo>
                    <a:pt x="231" y="967"/>
                  </a:lnTo>
                  <a:lnTo>
                    <a:pt x="233" y="961"/>
                  </a:lnTo>
                  <a:lnTo>
                    <a:pt x="247" y="959"/>
                  </a:lnTo>
                  <a:lnTo>
                    <a:pt x="253" y="951"/>
                  </a:lnTo>
                  <a:lnTo>
                    <a:pt x="263" y="955"/>
                  </a:lnTo>
                  <a:lnTo>
                    <a:pt x="291" y="955"/>
                  </a:lnTo>
                  <a:lnTo>
                    <a:pt x="307" y="959"/>
                  </a:lnTo>
                  <a:lnTo>
                    <a:pt x="319" y="957"/>
                  </a:lnTo>
                  <a:lnTo>
                    <a:pt x="341" y="961"/>
                  </a:lnTo>
                  <a:lnTo>
                    <a:pt x="351" y="955"/>
                  </a:lnTo>
                  <a:lnTo>
                    <a:pt x="355" y="935"/>
                  </a:lnTo>
                  <a:lnTo>
                    <a:pt x="357" y="917"/>
                  </a:lnTo>
                  <a:lnTo>
                    <a:pt x="353" y="911"/>
                  </a:lnTo>
                  <a:lnTo>
                    <a:pt x="357" y="905"/>
                  </a:lnTo>
                  <a:lnTo>
                    <a:pt x="337" y="897"/>
                  </a:lnTo>
                  <a:lnTo>
                    <a:pt x="341" y="885"/>
                  </a:lnTo>
                  <a:lnTo>
                    <a:pt x="313" y="873"/>
                  </a:lnTo>
                  <a:lnTo>
                    <a:pt x="295" y="863"/>
                  </a:lnTo>
                  <a:lnTo>
                    <a:pt x="325" y="855"/>
                  </a:lnTo>
                  <a:lnTo>
                    <a:pt x="333" y="861"/>
                  </a:lnTo>
                  <a:lnTo>
                    <a:pt x="353" y="859"/>
                  </a:lnTo>
                  <a:lnTo>
                    <a:pt x="345" y="845"/>
                  </a:lnTo>
                  <a:lnTo>
                    <a:pt x="339" y="849"/>
                  </a:lnTo>
                  <a:lnTo>
                    <a:pt x="339" y="839"/>
                  </a:lnTo>
                  <a:lnTo>
                    <a:pt x="351" y="837"/>
                  </a:lnTo>
                  <a:lnTo>
                    <a:pt x="355" y="843"/>
                  </a:lnTo>
                  <a:lnTo>
                    <a:pt x="369" y="847"/>
                  </a:lnTo>
                  <a:lnTo>
                    <a:pt x="379" y="843"/>
                  </a:lnTo>
                  <a:lnTo>
                    <a:pt x="377" y="837"/>
                  </a:lnTo>
                  <a:lnTo>
                    <a:pt x="391" y="833"/>
                  </a:lnTo>
                  <a:lnTo>
                    <a:pt x="397" y="827"/>
                  </a:lnTo>
                  <a:lnTo>
                    <a:pt x="397" y="815"/>
                  </a:lnTo>
                  <a:lnTo>
                    <a:pt x="427" y="805"/>
                  </a:lnTo>
                  <a:lnTo>
                    <a:pt x="441" y="785"/>
                  </a:lnTo>
                  <a:lnTo>
                    <a:pt x="447" y="767"/>
                  </a:lnTo>
                  <a:lnTo>
                    <a:pt x="451" y="765"/>
                  </a:lnTo>
                  <a:lnTo>
                    <a:pt x="493" y="755"/>
                  </a:lnTo>
                  <a:lnTo>
                    <a:pt x="503" y="761"/>
                  </a:lnTo>
                  <a:lnTo>
                    <a:pt x="503" y="753"/>
                  </a:lnTo>
                  <a:lnTo>
                    <a:pt x="509" y="753"/>
                  </a:lnTo>
                  <a:lnTo>
                    <a:pt x="499" y="733"/>
                  </a:lnTo>
                  <a:lnTo>
                    <a:pt x="505" y="727"/>
                  </a:lnTo>
                  <a:lnTo>
                    <a:pt x="495" y="719"/>
                  </a:lnTo>
                  <a:lnTo>
                    <a:pt x="501" y="711"/>
                  </a:lnTo>
                  <a:lnTo>
                    <a:pt x="497" y="697"/>
                  </a:lnTo>
                  <a:lnTo>
                    <a:pt x="503" y="685"/>
                  </a:lnTo>
                  <a:lnTo>
                    <a:pt x="515" y="685"/>
                  </a:lnTo>
                  <a:lnTo>
                    <a:pt x="525" y="675"/>
                  </a:lnTo>
                  <a:lnTo>
                    <a:pt x="533" y="671"/>
                  </a:lnTo>
                  <a:lnTo>
                    <a:pt x="529" y="689"/>
                  </a:lnTo>
                  <a:lnTo>
                    <a:pt x="529" y="697"/>
                  </a:lnTo>
                  <a:lnTo>
                    <a:pt x="539" y="699"/>
                  </a:lnTo>
                  <a:lnTo>
                    <a:pt x="517" y="721"/>
                  </a:lnTo>
                  <a:lnTo>
                    <a:pt x="519" y="733"/>
                  </a:lnTo>
                  <a:lnTo>
                    <a:pt x="525" y="741"/>
                  </a:lnTo>
                  <a:lnTo>
                    <a:pt x="537" y="745"/>
                  </a:lnTo>
                  <a:lnTo>
                    <a:pt x="545" y="743"/>
                  </a:lnTo>
                  <a:lnTo>
                    <a:pt x="537" y="751"/>
                  </a:lnTo>
                  <a:lnTo>
                    <a:pt x="545" y="751"/>
                  </a:lnTo>
                  <a:lnTo>
                    <a:pt x="563" y="741"/>
                  </a:lnTo>
                  <a:lnTo>
                    <a:pt x="569" y="743"/>
                  </a:lnTo>
                  <a:lnTo>
                    <a:pt x="577" y="737"/>
                  </a:lnTo>
                  <a:lnTo>
                    <a:pt x="589" y="753"/>
                  </a:lnTo>
                  <a:lnTo>
                    <a:pt x="617" y="745"/>
                  </a:lnTo>
                  <a:lnTo>
                    <a:pt x="625" y="739"/>
                  </a:lnTo>
                  <a:lnTo>
                    <a:pt x="651" y="733"/>
                  </a:lnTo>
                  <a:lnTo>
                    <a:pt x="655" y="741"/>
                  </a:lnTo>
                  <a:lnTo>
                    <a:pt x="671" y="741"/>
                  </a:lnTo>
                  <a:lnTo>
                    <a:pt x="677" y="731"/>
                  </a:lnTo>
                  <a:lnTo>
                    <a:pt x="695" y="731"/>
                  </a:lnTo>
                  <a:lnTo>
                    <a:pt x="695" y="719"/>
                  </a:lnTo>
                  <a:lnTo>
                    <a:pt x="691" y="703"/>
                  </a:lnTo>
                  <a:lnTo>
                    <a:pt x="693" y="691"/>
                  </a:lnTo>
                  <a:lnTo>
                    <a:pt x="703" y="675"/>
                  </a:lnTo>
                  <a:lnTo>
                    <a:pt x="725" y="671"/>
                  </a:lnTo>
                  <a:lnTo>
                    <a:pt x="725" y="685"/>
                  </a:lnTo>
                  <a:lnTo>
                    <a:pt x="733" y="689"/>
                  </a:lnTo>
                  <a:lnTo>
                    <a:pt x="743" y="683"/>
                  </a:lnTo>
                  <a:lnTo>
                    <a:pt x="741" y="669"/>
                  </a:lnTo>
                  <a:lnTo>
                    <a:pt x="745" y="657"/>
                  </a:lnTo>
                  <a:lnTo>
                    <a:pt x="737" y="659"/>
                  </a:lnTo>
                  <a:lnTo>
                    <a:pt x="729" y="653"/>
                  </a:lnTo>
                  <a:lnTo>
                    <a:pt x="729" y="639"/>
                  </a:lnTo>
                  <a:lnTo>
                    <a:pt x="739" y="637"/>
                  </a:lnTo>
                  <a:lnTo>
                    <a:pt x="745" y="629"/>
                  </a:lnTo>
                  <a:lnTo>
                    <a:pt x="743" y="619"/>
                  </a:lnTo>
                  <a:lnTo>
                    <a:pt x="729" y="621"/>
                  </a:lnTo>
                  <a:lnTo>
                    <a:pt x="719" y="619"/>
                  </a:lnTo>
                  <a:lnTo>
                    <a:pt x="715" y="625"/>
                  </a:lnTo>
                  <a:lnTo>
                    <a:pt x="711" y="613"/>
                  </a:lnTo>
                  <a:lnTo>
                    <a:pt x="699" y="609"/>
                  </a:lnTo>
                  <a:lnTo>
                    <a:pt x="693" y="611"/>
                  </a:lnTo>
                  <a:lnTo>
                    <a:pt x="683" y="621"/>
                  </a:lnTo>
                  <a:lnTo>
                    <a:pt x="673" y="619"/>
                  </a:lnTo>
                  <a:lnTo>
                    <a:pt x="675" y="613"/>
                  </a:lnTo>
                  <a:lnTo>
                    <a:pt x="683" y="615"/>
                  </a:lnTo>
                  <a:lnTo>
                    <a:pt x="697" y="605"/>
                  </a:lnTo>
                  <a:lnTo>
                    <a:pt x="699" y="583"/>
                  </a:lnTo>
                  <a:lnTo>
                    <a:pt x="695" y="575"/>
                  </a:lnTo>
                  <a:lnTo>
                    <a:pt x="697" y="567"/>
                  </a:lnTo>
                  <a:lnTo>
                    <a:pt x="693" y="559"/>
                  </a:lnTo>
                  <a:lnTo>
                    <a:pt x="697" y="545"/>
                  </a:lnTo>
                  <a:lnTo>
                    <a:pt x="713" y="543"/>
                  </a:lnTo>
                  <a:lnTo>
                    <a:pt x="715" y="535"/>
                  </a:lnTo>
                  <a:lnTo>
                    <a:pt x="727" y="529"/>
                  </a:lnTo>
                  <a:lnTo>
                    <a:pt x="749" y="505"/>
                  </a:lnTo>
                  <a:lnTo>
                    <a:pt x="757" y="507"/>
                  </a:lnTo>
                  <a:lnTo>
                    <a:pt x="757" y="491"/>
                  </a:lnTo>
                  <a:lnTo>
                    <a:pt x="745" y="483"/>
                  </a:lnTo>
                  <a:lnTo>
                    <a:pt x="717" y="485"/>
                  </a:lnTo>
                  <a:lnTo>
                    <a:pt x="713" y="493"/>
                  </a:lnTo>
                  <a:lnTo>
                    <a:pt x="705" y="489"/>
                  </a:lnTo>
                  <a:lnTo>
                    <a:pt x="693" y="507"/>
                  </a:lnTo>
                  <a:lnTo>
                    <a:pt x="699" y="517"/>
                  </a:lnTo>
                  <a:lnTo>
                    <a:pt x="689" y="531"/>
                  </a:lnTo>
                  <a:lnTo>
                    <a:pt x="671" y="541"/>
                  </a:lnTo>
                  <a:lnTo>
                    <a:pt x="665" y="541"/>
                  </a:lnTo>
                  <a:lnTo>
                    <a:pt x="657" y="547"/>
                  </a:lnTo>
                  <a:lnTo>
                    <a:pt x="641" y="565"/>
                  </a:lnTo>
                  <a:lnTo>
                    <a:pt x="637" y="561"/>
                  </a:lnTo>
                  <a:lnTo>
                    <a:pt x="637" y="581"/>
                  </a:lnTo>
                  <a:lnTo>
                    <a:pt x="633" y="597"/>
                  </a:lnTo>
                  <a:lnTo>
                    <a:pt x="641" y="609"/>
                  </a:lnTo>
                  <a:lnTo>
                    <a:pt x="645" y="609"/>
                  </a:lnTo>
                  <a:lnTo>
                    <a:pt x="659" y="619"/>
                  </a:lnTo>
                  <a:lnTo>
                    <a:pt x="661" y="625"/>
                  </a:lnTo>
                  <a:lnTo>
                    <a:pt x="657" y="639"/>
                  </a:lnTo>
                  <a:lnTo>
                    <a:pt x="629" y="651"/>
                  </a:lnTo>
                  <a:lnTo>
                    <a:pt x="627" y="663"/>
                  </a:lnTo>
                  <a:lnTo>
                    <a:pt x="621" y="669"/>
                  </a:lnTo>
                  <a:lnTo>
                    <a:pt x="633" y="683"/>
                  </a:lnTo>
                  <a:lnTo>
                    <a:pt x="621" y="705"/>
                  </a:lnTo>
                  <a:lnTo>
                    <a:pt x="625" y="687"/>
                  </a:lnTo>
                  <a:lnTo>
                    <a:pt x="613" y="707"/>
                  </a:lnTo>
                  <a:lnTo>
                    <a:pt x="595" y="705"/>
                  </a:lnTo>
                  <a:lnTo>
                    <a:pt x="589" y="713"/>
                  </a:lnTo>
                  <a:lnTo>
                    <a:pt x="591" y="719"/>
                  </a:lnTo>
                  <a:lnTo>
                    <a:pt x="603" y="727"/>
                  </a:lnTo>
                  <a:lnTo>
                    <a:pt x="601" y="731"/>
                  </a:lnTo>
                  <a:lnTo>
                    <a:pt x="589" y="721"/>
                  </a:lnTo>
                  <a:lnTo>
                    <a:pt x="569" y="721"/>
                  </a:lnTo>
                  <a:lnTo>
                    <a:pt x="571" y="717"/>
                  </a:lnTo>
                  <a:lnTo>
                    <a:pt x="563" y="703"/>
                  </a:lnTo>
                  <a:lnTo>
                    <a:pt x="569" y="695"/>
                  </a:lnTo>
                  <a:lnTo>
                    <a:pt x="561" y="689"/>
                  </a:lnTo>
                  <a:lnTo>
                    <a:pt x="557" y="677"/>
                  </a:lnTo>
                  <a:lnTo>
                    <a:pt x="547" y="667"/>
                  </a:lnTo>
                  <a:lnTo>
                    <a:pt x="543" y="649"/>
                  </a:lnTo>
                  <a:lnTo>
                    <a:pt x="533" y="633"/>
                  </a:lnTo>
                  <a:lnTo>
                    <a:pt x="531" y="637"/>
                  </a:lnTo>
                  <a:lnTo>
                    <a:pt x="521" y="645"/>
                  </a:lnTo>
                  <a:lnTo>
                    <a:pt x="501" y="661"/>
                  </a:lnTo>
                  <a:lnTo>
                    <a:pt x="489" y="665"/>
                  </a:lnTo>
                  <a:lnTo>
                    <a:pt x="473" y="663"/>
                  </a:lnTo>
                  <a:lnTo>
                    <a:pt x="457" y="649"/>
                  </a:lnTo>
                  <a:lnTo>
                    <a:pt x="457" y="641"/>
                  </a:lnTo>
                  <a:lnTo>
                    <a:pt x="451" y="639"/>
                  </a:lnTo>
                  <a:lnTo>
                    <a:pt x="451" y="633"/>
                  </a:lnTo>
                  <a:lnTo>
                    <a:pt x="459" y="625"/>
                  </a:lnTo>
                  <a:lnTo>
                    <a:pt x="453" y="625"/>
                  </a:lnTo>
                  <a:lnTo>
                    <a:pt x="453" y="617"/>
                  </a:lnTo>
                  <a:lnTo>
                    <a:pt x="443" y="597"/>
                  </a:lnTo>
                  <a:lnTo>
                    <a:pt x="455" y="597"/>
                  </a:lnTo>
                  <a:lnTo>
                    <a:pt x="449" y="589"/>
                  </a:lnTo>
                  <a:lnTo>
                    <a:pt x="453" y="585"/>
                  </a:lnTo>
                  <a:lnTo>
                    <a:pt x="445" y="579"/>
                  </a:lnTo>
                  <a:lnTo>
                    <a:pt x="455" y="573"/>
                  </a:lnTo>
                  <a:lnTo>
                    <a:pt x="457" y="567"/>
                  </a:lnTo>
                  <a:lnTo>
                    <a:pt x="473" y="561"/>
                  </a:lnTo>
                  <a:lnTo>
                    <a:pt x="477" y="553"/>
                  </a:lnTo>
                  <a:lnTo>
                    <a:pt x="495" y="549"/>
                  </a:lnTo>
                  <a:lnTo>
                    <a:pt x="499" y="535"/>
                  </a:lnTo>
                  <a:lnTo>
                    <a:pt x="507" y="533"/>
                  </a:lnTo>
                  <a:lnTo>
                    <a:pt x="513" y="539"/>
                  </a:lnTo>
                  <a:lnTo>
                    <a:pt x="521" y="535"/>
                  </a:lnTo>
                  <a:lnTo>
                    <a:pt x="525" y="543"/>
                  </a:lnTo>
                  <a:lnTo>
                    <a:pt x="547" y="533"/>
                  </a:lnTo>
                  <a:lnTo>
                    <a:pt x="541" y="531"/>
                  </a:lnTo>
                  <a:lnTo>
                    <a:pt x="523" y="539"/>
                  </a:lnTo>
                  <a:lnTo>
                    <a:pt x="517" y="533"/>
                  </a:lnTo>
                  <a:lnTo>
                    <a:pt x="527" y="523"/>
                  </a:lnTo>
                  <a:lnTo>
                    <a:pt x="537" y="515"/>
                  </a:lnTo>
                  <a:lnTo>
                    <a:pt x="537" y="505"/>
                  </a:lnTo>
                  <a:lnTo>
                    <a:pt x="543" y="507"/>
                  </a:lnTo>
                  <a:lnTo>
                    <a:pt x="565" y="499"/>
                  </a:lnTo>
                  <a:lnTo>
                    <a:pt x="557" y="497"/>
                  </a:lnTo>
                  <a:lnTo>
                    <a:pt x="567" y="479"/>
                  </a:lnTo>
                  <a:lnTo>
                    <a:pt x="561" y="481"/>
                  </a:lnTo>
                  <a:lnTo>
                    <a:pt x="567" y="467"/>
                  </a:lnTo>
                  <a:lnTo>
                    <a:pt x="573" y="467"/>
                  </a:lnTo>
                  <a:lnTo>
                    <a:pt x="579" y="453"/>
                  </a:lnTo>
                  <a:lnTo>
                    <a:pt x="585" y="453"/>
                  </a:lnTo>
                  <a:lnTo>
                    <a:pt x="591" y="441"/>
                  </a:lnTo>
                  <a:lnTo>
                    <a:pt x="609" y="433"/>
                  </a:lnTo>
                  <a:lnTo>
                    <a:pt x="597" y="431"/>
                  </a:lnTo>
                  <a:lnTo>
                    <a:pt x="613" y="427"/>
                  </a:lnTo>
                  <a:lnTo>
                    <a:pt x="605" y="425"/>
                  </a:lnTo>
                  <a:lnTo>
                    <a:pt x="639" y="415"/>
                  </a:lnTo>
                  <a:lnTo>
                    <a:pt x="625" y="415"/>
                  </a:lnTo>
                  <a:lnTo>
                    <a:pt x="625" y="409"/>
                  </a:lnTo>
                  <a:lnTo>
                    <a:pt x="639" y="397"/>
                  </a:lnTo>
                  <a:lnTo>
                    <a:pt x="629" y="399"/>
                  </a:lnTo>
                  <a:lnTo>
                    <a:pt x="643" y="385"/>
                  </a:lnTo>
                  <a:lnTo>
                    <a:pt x="647" y="391"/>
                  </a:lnTo>
                  <a:lnTo>
                    <a:pt x="673" y="379"/>
                  </a:lnTo>
                  <a:lnTo>
                    <a:pt x="673" y="367"/>
                  </a:lnTo>
                  <a:lnTo>
                    <a:pt x="685" y="377"/>
                  </a:lnTo>
                  <a:lnTo>
                    <a:pt x="685" y="367"/>
                  </a:lnTo>
                  <a:lnTo>
                    <a:pt x="713" y="365"/>
                  </a:lnTo>
                  <a:lnTo>
                    <a:pt x="713" y="353"/>
                  </a:lnTo>
                  <a:lnTo>
                    <a:pt x="727" y="351"/>
                  </a:lnTo>
                  <a:lnTo>
                    <a:pt x="721" y="361"/>
                  </a:lnTo>
                  <a:lnTo>
                    <a:pt x="733" y="361"/>
                  </a:lnTo>
                  <a:lnTo>
                    <a:pt x="721" y="367"/>
                  </a:lnTo>
                  <a:lnTo>
                    <a:pt x="723" y="373"/>
                  </a:lnTo>
                  <a:lnTo>
                    <a:pt x="737" y="359"/>
                  </a:lnTo>
                  <a:lnTo>
                    <a:pt x="737" y="345"/>
                  </a:lnTo>
                  <a:lnTo>
                    <a:pt x="741" y="353"/>
                  </a:lnTo>
                  <a:lnTo>
                    <a:pt x="749" y="345"/>
                  </a:lnTo>
                  <a:lnTo>
                    <a:pt x="755" y="347"/>
                  </a:lnTo>
                  <a:lnTo>
                    <a:pt x="763" y="341"/>
                  </a:lnTo>
                  <a:lnTo>
                    <a:pt x="771" y="345"/>
                  </a:lnTo>
                  <a:lnTo>
                    <a:pt x="753" y="359"/>
                  </a:lnTo>
                  <a:lnTo>
                    <a:pt x="755" y="371"/>
                  </a:lnTo>
                  <a:lnTo>
                    <a:pt x="773" y="349"/>
                  </a:lnTo>
                  <a:lnTo>
                    <a:pt x="777" y="347"/>
                  </a:lnTo>
                  <a:lnTo>
                    <a:pt x="775" y="363"/>
                  </a:lnTo>
                  <a:lnTo>
                    <a:pt x="791" y="349"/>
                  </a:lnTo>
                  <a:lnTo>
                    <a:pt x="791" y="343"/>
                  </a:lnTo>
                  <a:lnTo>
                    <a:pt x="805" y="345"/>
                  </a:lnTo>
                  <a:lnTo>
                    <a:pt x="795" y="361"/>
                  </a:lnTo>
                  <a:lnTo>
                    <a:pt x="801" y="361"/>
                  </a:lnTo>
                  <a:lnTo>
                    <a:pt x="809" y="349"/>
                  </a:lnTo>
                  <a:lnTo>
                    <a:pt x="829" y="353"/>
                  </a:lnTo>
                  <a:lnTo>
                    <a:pt x="845" y="365"/>
                  </a:lnTo>
                  <a:lnTo>
                    <a:pt x="831" y="371"/>
                  </a:lnTo>
                  <a:lnTo>
                    <a:pt x="807" y="369"/>
                  </a:lnTo>
                  <a:lnTo>
                    <a:pt x="835" y="377"/>
                  </a:lnTo>
                  <a:lnTo>
                    <a:pt x="855" y="381"/>
                  </a:lnTo>
                  <a:lnTo>
                    <a:pt x="859" y="373"/>
                  </a:lnTo>
                  <a:lnTo>
                    <a:pt x="875" y="383"/>
                  </a:lnTo>
                  <a:lnTo>
                    <a:pt x="861" y="383"/>
                  </a:lnTo>
                  <a:lnTo>
                    <a:pt x="881" y="389"/>
                  </a:lnTo>
                  <a:lnTo>
                    <a:pt x="879" y="393"/>
                  </a:lnTo>
                  <a:lnTo>
                    <a:pt x="893" y="389"/>
                  </a:lnTo>
                  <a:lnTo>
                    <a:pt x="899" y="393"/>
                  </a:lnTo>
                  <a:lnTo>
                    <a:pt x="919" y="395"/>
                  </a:lnTo>
                  <a:lnTo>
                    <a:pt x="946" y="407"/>
                  </a:lnTo>
                  <a:lnTo>
                    <a:pt x="958" y="417"/>
                  </a:lnTo>
                  <a:lnTo>
                    <a:pt x="982" y="425"/>
                  </a:lnTo>
                  <a:lnTo>
                    <a:pt x="996" y="435"/>
                  </a:lnTo>
                  <a:lnTo>
                    <a:pt x="1002" y="453"/>
                  </a:lnTo>
                  <a:lnTo>
                    <a:pt x="988" y="467"/>
                  </a:lnTo>
                  <a:lnTo>
                    <a:pt x="970" y="475"/>
                  </a:lnTo>
                  <a:lnTo>
                    <a:pt x="950" y="475"/>
                  </a:lnTo>
                  <a:lnTo>
                    <a:pt x="933" y="471"/>
                  </a:lnTo>
                  <a:lnTo>
                    <a:pt x="909" y="467"/>
                  </a:lnTo>
                  <a:lnTo>
                    <a:pt x="901" y="461"/>
                  </a:lnTo>
                  <a:lnTo>
                    <a:pt x="881" y="459"/>
                  </a:lnTo>
                  <a:lnTo>
                    <a:pt x="863" y="449"/>
                  </a:lnTo>
                  <a:lnTo>
                    <a:pt x="873" y="465"/>
                  </a:lnTo>
                  <a:lnTo>
                    <a:pt x="897" y="475"/>
                  </a:lnTo>
                  <a:lnTo>
                    <a:pt x="903" y="485"/>
                  </a:lnTo>
                  <a:lnTo>
                    <a:pt x="895" y="493"/>
                  </a:lnTo>
                  <a:lnTo>
                    <a:pt x="903" y="505"/>
                  </a:lnTo>
                  <a:lnTo>
                    <a:pt x="901" y="513"/>
                  </a:lnTo>
                  <a:lnTo>
                    <a:pt x="911" y="521"/>
                  </a:lnTo>
                  <a:lnTo>
                    <a:pt x="917" y="517"/>
                  </a:lnTo>
                  <a:lnTo>
                    <a:pt x="917" y="503"/>
                  </a:lnTo>
                  <a:lnTo>
                    <a:pt x="925" y="505"/>
                  </a:lnTo>
                  <a:lnTo>
                    <a:pt x="935" y="499"/>
                  </a:lnTo>
                  <a:lnTo>
                    <a:pt x="952" y="505"/>
                  </a:lnTo>
                  <a:lnTo>
                    <a:pt x="974" y="513"/>
                  </a:lnTo>
                  <a:lnTo>
                    <a:pt x="986" y="505"/>
                  </a:lnTo>
                  <a:lnTo>
                    <a:pt x="976" y="493"/>
                  </a:lnTo>
                  <a:lnTo>
                    <a:pt x="978" y="487"/>
                  </a:lnTo>
                  <a:lnTo>
                    <a:pt x="994" y="477"/>
                  </a:lnTo>
                  <a:lnTo>
                    <a:pt x="1002" y="477"/>
                  </a:lnTo>
                  <a:lnTo>
                    <a:pt x="1020" y="457"/>
                  </a:lnTo>
                  <a:lnTo>
                    <a:pt x="1020" y="469"/>
                  </a:lnTo>
                  <a:lnTo>
                    <a:pt x="1030" y="467"/>
                  </a:lnTo>
                  <a:lnTo>
                    <a:pt x="1044" y="481"/>
                  </a:lnTo>
                  <a:lnTo>
                    <a:pt x="1044" y="469"/>
                  </a:lnTo>
                  <a:lnTo>
                    <a:pt x="1050" y="461"/>
                  </a:lnTo>
                  <a:lnTo>
                    <a:pt x="1046" y="449"/>
                  </a:lnTo>
                  <a:lnTo>
                    <a:pt x="1038" y="447"/>
                  </a:lnTo>
                  <a:lnTo>
                    <a:pt x="1046" y="419"/>
                  </a:lnTo>
                  <a:lnTo>
                    <a:pt x="1032" y="411"/>
                  </a:lnTo>
                  <a:lnTo>
                    <a:pt x="1062" y="413"/>
                  </a:lnTo>
                  <a:lnTo>
                    <a:pt x="1072" y="415"/>
                  </a:lnTo>
                  <a:lnTo>
                    <a:pt x="1082" y="431"/>
                  </a:lnTo>
                  <a:lnTo>
                    <a:pt x="1062" y="433"/>
                  </a:lnTo>
                  <a:lnTo>
                    <a:pt x="1056" y="445"/>
                  </a:lnTo>
                  <a:lnTo>
                    <a:pt x="1066" y="449"/>
                  </a:lnTo>
                  <a:lnTo>
                    <a:pt x="1070" y="455"/>
                  </a:lnTo>
                  <a:lnTo>
                    <a:pt x="1082" y="457"/>
                  </a:lnTo>
                  <a:lnTo>
                    <a:pt x="1098" y="453"/>
                  </a:lnTo>
                  <a:lnTo>
                    <a:pt x="1100" y="437"/>
                  </a:lnTo>
                  <a:lnTo>
                    <a:pt x="1114" y="433"/>
                  </a:lnTo>
                  <a:lnTo>
                    <a:pt x="1150" y="413"/>
                  </a:lnTo>
                  <a:lnTo>
                    <a:pt x="1166" y="411"/>
                  </a:lnTo>
                  <a:lnTo>
                    <a:pt x="1186" y="401"/>
                  </a:lnTo>
                  <a:lnTo>
                    <a:pt x="1198" y="401"/>
                  </a:lnTo>
                  <a:lnTo>
                    <a:pt x="1190" y="409"/>
                  </a:lnTo>
                  <a:lnTo>
                    <a:pt x="1194" y="417"/>
                  </a:lnTo>
                  <a:lnTo>
                    <a:pt x="1206" y="421"/>
                  </a:lnTo>
                  <a:lnTo>
                    <a:pt x="1208" y="417"/>
                  </a:lnTo>
                  <a:lnTo>
                    <a:pt x="1224" y="409"/>
                  </a:lnTo>
                  <a:lnTo>
                    <a:pt x="1244" y="411"/>
                  </a:lnTo>
                  <a:lnTo>
                    <a:pt x="1254" y="405"/>
                  </a:lnTo>
                  <a:lnTo>
                    <a:pt x="1268" y="401"/>
                  </a:lnTo>
                  <a:lnTo>
                    <a:pt x="1270" y="393"/>
                  </a:lnTo>
                  <a:lnTo>
                    <a:pt x="1276" y="405"/>
                  </a:lnTo>
                  <a:lnTo>
                    <a:pt x="1270" y="415"/>
                  </a:lnTo>
                  <a:lnTo>
                    <a:pt x="1280" y="417"/>
                  </a:lnTo>
                  <a:lnTo>
                    <a:pt x="1282" y="409"/>
                  </a:lnTo>
                  <a:lnTo>
                    <a:pt x="1298" y="401"/>
                  </a:lnTo>
                  <a:lnTo>
                    <a:pt x="1286" y="385"/>
                  </a:lnTo>
                  <a:lnTo>
                    <a:pt x="1292" y="381"/>
                  </a:lnTo>
                  <a:lnTo>
                    <a:pt x="1278" y="381"/>
                  </a:lnTo>
                  <a:lnTo>
                    <a:pt x="1276" y="377"/>
                  </a:lnTo>
                  <a:lnTo>
                    <a:pt x="1262" y="371"/>
                  </a:lnTo>
                  <a:lnTo>
                    <a:pt x="1262" y="365"/>
                  </a:lnTo>
                  <a:lnTo>
                    <a:pt x="1274" y="363"/>
                  </a:lnTo>
                  <a:lnTo>
                    <a:pt x="1292" y="375"/>
                  </a:lnTo>
                  <a:lnTo>
                    <a:pt x="1292" y="381"/>
                  </a:lnTo>
                  <a:lnTo>
                    <a:pt x="1296" y="377"/>
                  </a:lnTo>
                  <a:lnTo>
                    <a:pt x="1324" y="381"/>
                  </a:lnTo>
                  <a:lnTo>
                    <a:pt x="1348" y="385"/>
                  </a:lnTo>
                  <a:lnTo>
                    <a:pt x="1372" y="397"/>
                  </a:lnTo>
                  <a:lnTo>
                    <a:pt x="1396" y="405"/>
                  </a:lnTo>
                  <a:lnTo>
                    <a:pt x="1402" y="413"/>
                  </a:lnTo>
                  <a:lnTo>
                    <a:pt x="1390" y="447"/>
                  </a:lnTo>
                  <a:lnTo>
                    <a:pt x="1378" y="465"/>
                  </a:lnTo>
                  <a:lnTo>
                    <a:pt x="1350" y="503"/>
                  </a:lnTo>
                  <a:lnTo>
                    <a:pt x="1350" y="531"/>
                  </a:lnTo>
                  <a:lnTo>
                    <a:pt x="1346" y="569"/>
                  </a:lnTo>
                  <a:lnTo>
                    <a:pt x="1338" y="597"/>
                  </a:lnTo>
                  <a:lnTo>
                    <a:pt x="1328" y="629"/>
                  </a:lnTo>
                  <a:lnTo>
                    <a:pt x="1314" y="661"/>
                  </a:lnTo>
                  <a:lnTo>
                    <a:pt x="1302" y="691"/>
                  </a:lnTo>
                  <a:lnTo>
                    <a:pt x="1296" y="691"/>
                  </a:lnTo>
                  <a:lnTo>
                    <a:pt x="1290" y="715"/>
                  </a:lnTo>
                  <a:lnTo>
                    <a:pt x="1276" y="725"/>
                  </a:lnTo>
                  <a:lnTo>
                    <a:pt x="1274" y="737"/>
                  </a:lnTo>
                  <a:lnTo>
                    <a:pt x="1288" y="749"/>
                  </a:lnTo>
                  <a:lnTo>
                    <a:pt x="1292" y="759"/>
                  </a:lnTo>
                  <a:lnTo>
                    <a:pt x="1282" y="765"/>
                  </a:lnTo>
                  <a:lnTo>
                    <a:pt x="1282" y="777"/>
                  </a:lnTo>
                  <a:lnTo>
                    <a:pt x="1286" y="795"/>
                  </a:lnTo>
                  <a:lnTo>
                    <a:pt x="1304" y="807"/>
                  </a:lnTo>
                  <a:lnTo>
                    <a:pt x="1300" y="815"/>
                  </a:lnTo>
                  <a:lnTo>
                    <a:pt x="1278" y="817"/>
                  </a:lnTo>
                  <a:lnTo>
                    <a:pt x="1254" y="809"/>
                  </a:lnTo>
                  <a:lnTo>
                    <a:pt x="1232" y="811"/>
                  </a:lnTo>
                  <a:lnTo>
                    <a:pt x="1214" y="809"/>
                  </a:lnTo>
                  <a:lnTo>
                    <a:pt x="1194" y="807"/>
                  </a:lnTo>
                  <a:lnTo>
                    <a:pt x="1182" y="809"/>
                  </a:lnTo>
                  <a:lnTo>
                    <a:pt x="1164" y="827"/>
                  </a:lnTo>
                  <a:lnTo>
                    <a:pt x="1158" y="837"/>
                  </a:lnTo>
                  <a:lnTo>
                    <a:pt x="1156" y="851"/>
                  </a:lnTo>
                  <a:lnTo>
                    <a:pt x="1150" y="861"/>
                  </a:lnTo>
                  <a:lnTo>
                    <a:pt x="1144" y="881"/>
                  </a:lnTo>
                  <a:lnTo>
                    <a:pt x="1142" y="891"/>
                  </a:lnTo>
                  <a:lnTo>
                    <a:pt x="1102" y="917"/>
                  </a:lnTo>
                  <a:lnTo>
                    <a:pt x="1096" y="915"/>
                  </a:lnTo>
                  <a:lnTo>
                    <a:pt x="1090" y="929"/>
                  </a:lnTo>
                  <a:lnTo>
                    <a:pt x="1082" y="939"/>
                  </a:lnTo>
                  <a:lnTo>
                    <a:pt x="1096" y="949"/>
                  </a:lnTo>
                  <a:lnTo>
                    <a:pt x="1094" y="965"/>
                  </a:lnTo>
                  <a:lnTo>
                    <a:pt x="1112" y="987"/>
                  </a:lnTo>
                  <a:lnTo>
                    <a:pt x="1100" y="999"/>
                  </a:lnTo>
                  <a:lnTo>
                    <a:pt x="1092" y="997"/>
                  </a:lnTo>
                  <a:lnTo>
                    <a:pt x="1082" y="989"/>
                  </a:lnTo>
                  <a:lnTo>
                    <a:pt x="1066" y="981"/>
                  </a:lnTo>
                  <a:lnTo>
                    <a:pt x="1068" y="975"/>
                  </a:lnTo>
                  <a:lnTo>
                    <a:pt x="1054" y="969"/>
                  </a:lnTo>
                  <a:lnTo>
                    <a:pt x="1042" y="973"/>
                  </a:lnTo>
                  <a:lnTo>
                    <a:pt x="1038" y="971"/>
                  </a:lnTo>
                  <a:lnTo>
                    <a:pt x="1018" y="961"/>
                  </a:lnTo>
                  <a:lnTo>
                    <a:pt x="1004" y="961"/>
                  </a:lnTo>
                  <a:lnTo>
                    <a:pt x="990" y="955"/>
                  </a:lnTo>
                  <a:lnTo>
                    <a:pt x="982" y="959"/>
                  </a:lnTo>
                  <a:lnTo>
                    <a:pt x="982" y="959"/>
                  </a:lnTo>
                  <a:lnTo>
                    <a:pt x="966" y="945"/>
                  </a:lnTo>
                  <a:lnTo>
                    <a:pt x="954" y="939"/>
                  </a:lnTo>
                  <a:lnTo>
                    <a:pt x="948" y="935"/>
                  </a:lnTo>
                  <a:lnTo>
                    <a:pt x="929" y="925"/>
                  </a:lnTo>
                  <a:lnTo>
                    <a:pt x="946" y="923"/>
                  </a:lnTo>
                  <a:lnTo>
                    <a:pt x="943" y="917"/>
                  </a:lnTo>
                  <a:lnTo>
                    <a:pt x="950" y="909"/>
                  </a:lnTo>
                  <a:lnTo>
                    <a:pt x="958" y="907"/>
                  </a:lnTo>
                  <a:lnTo>
                    <a:pt x="950" y="903"/>
                  </a:lnTo>
                  <a:lnTo>
                    <a:pt x="946" y="897"/>
                  </a:lnTo>
                  <a:lnTo>
                    <a:pt x="970" y="891"/>
                  </a:lnTo>
                  <a:lnTo>
                    <a:pt x="970" y="885"/>
                  </a:lnTo>
                  <a:lnTo>
                    <a:pt x="943" y="889"/>
                  </a:lnTo>
                  <a:lnTo>
                    <a:pt x="939" y="893"/>
                  </a:lnTo>
                  <a:lnTo>
                    <a:pt x="917" y="897"/>
                  </a:lnTo>
                  <a:lnTo>
                    <a:pt x="901" y="907"/>
                  </a:lnTo>
                  <a:lnTo>
                    <a:pt x="909" y="921"/>
                  </a:lnTo>
                  <a:lnTo>
                    <a:pt x="929" y="921"/>
                  </a:lnTo>
                  <a:lnTo>
                    <a:pt x="925" y="927"/>
                  </a:lnTo>
                  <a:lnTo>
                    <a:pt x="913" y="927"/>
                  </a:lnTo>
                  <a:lnTo>
                    <a:pt x="897" y="933"/>
                  </a:lnTo>
                  <a:lnTo>
                    <a:pt x="889" y="941"/>
                  </a:lnTo>
                  <a:lnTo>
                    <a:pt x="883" y="935"/>
                  </a:lnTo>
                  <a:lnTo>
                    <a:pt x="883" y="927"/>
                  </a:lnTo>
                  <a:lnTo>
                    <a:pt x="873" y="921"/>
                  </a:lnTo>
                  <a:lnTo>
                    <a:pt x="871" y="917"/>
                  </a:lnTo>
                  <a:lnTo>
                    <a:pt x="885" y="911"/>
                  </a:lnTo>
                  <a:lnTo>
                    <a:pt x="877" y="905"/>
                  </a:lnTo>
                  <a:lnTo>
                    <a:pt x="867" y="909"/>
                  </a:lnTo>
                  <a:lnTo>
                    <a:pt x="853" y="905"/>
                  </a:lnTo>
                  <a:lnTo>
                    <a:pt x="867" y="899"/>
                  </a:lnTo>
                  <a:lnTo>
                    <a:pt x="843" y="899"/>
                  </a:lnTo>
                  <a:lnTo>
                    <a:pt x="825" y="917"/>
                  </a:lnTo>
                  <a:lnTo>
                    <a:pt x="823" y="931"/>
                  </a:lnTo>
                  <a:lnTo>
                    <a:pt x="815" y="933"/>
                  </a:lnTo>
                  <a:lnTo>
                    <a:pt x="807" y="941"/>
                  </a:lnTo>
                  <a:lnTo>
                    <a:pt x="807" y="955"/>
                  </a:lnTo>
                  <a:lnTo>
                    <a:pt x="801" y="957"/>
                  </a:lnTo>
                  <a:lnTo>
                    <a:pt x="793" y="975"/>
                  </a:lnTo>
                  <a:lnTo>
                    <a:pt x="799" y="991"/>
                  </a:lnTo>
                  <a:lnTo>
                    <a:pt x="815" y="997"/>
                  </a:lnTo>
                  <a:lnTo>
                    <a:pt x="813" y="1001"/>
                  </a:lnTo>
                  <a:lnTo>
                    <a:pt x="801" y="1001"/>
                  </a:lnTo>
                  <a:lnTo>
                    <a:pt x="791" y="1003"/>
                  </a:lnTo>
                  <a:lnTo>
                    <a:pt x="785" y="1009"/>
                  </a:lnTo>
                  <a:lnTo>
                    <a:pt x="779" y="1013"/>
                  </a:lnTo>
                  <a:lnTo>
                    <a:pt x="777" y="1013"/>
                  </a:lnTo>
                  <a:close/>
                  <a:moveTo>
                    <a:pt x="639" y="68"/>
                  </a:moveTo>
                  <a:lnTo>
                    <a:pt x="657" y="82"/>
                  </a:lnTo>
                  <a:lnTo>
                    <a:pt x="661" y="94"/>
                  </a:lnTo>
                  <a:lnTo>
                    <a:pt x="689" y="98"/>
                  </a:lnTo>
                  <a:lnTo>
                    <a:pt x="683" y="102"/>
                  </a:lnTo>
                  <a:lnTo>
                    <a:pt x="699" y="104"/>
                  </a:lnTo>
                  <a:lnTo>
                    <a:pt x="697" y="112"/>
                  </a:lnTo>
                  <a:lnTo>
                    <a:pt x="687" y="110"/>
                  </a:lnTo>
                  <a:lnTo>
                    <a:pt x="661" y="118"/>
                  </a:lnTo>
                  <a:lnTo>
                    <a:pt x="661" y="130"/>
                  </a:lnTo>
                  <a:lnTo>
                    <a:pt x="655" y="132"/>
                  </a:lnTo>
                  <a:lnTo>
                    <a:pt x="649" y="150"/>
                  </a:lnTo>
                  <a:lnTo>
                    <a:pt x="641" y="150"/>
                  </a:lnTo>
                  <a:lnTo>
                    <a:pt x="629" y="180"/>
                  </a:lnTo>
                  <a:lnTo>
                    <a:pt x="605" y="166"/>
                  </a:lnTo>
                  <a:lnTo>
                    <a:pt x="591" y="160"/>
                  </a:lnTo>
                  <a:lnTo>
                    <a:pt x="585" y="148"/>
                  </a:lnTo>
                  <a:lnTo>
                    <a:pt x="603" y="144"/>
                  </a:lnTo>
                  <a:lnTo>
                    <a:pt x="629" y="140"/>
                  </a:lnTo>
                  <a:lnTo>
                    <a:pt x="627" y="138"/>
                  </a:lnTo>
                  <a:lnTo>
                    <a:pt x="581" y="140"/>
                  </a:lnTo>
                  <a:lnTo>
                    <a:pt x="579" y="132"/>
                  </a:lnTo>
                  <a:lnTo>
                    <a:pt x="601" y="130"/>
                  </a:lnTo>
                  <a:lnTo>
                    <a:pt x="613" y="122"/>
                  </a:lnTo>
                  <a:lnTo>
                    <a:pt x="629" y="122"/>
                  </a:lnTo>
                  <a:lnTo>
                    <a:pt x="607" y="118"/>
                  </a:lnTo>
                  <a:lnTo>
                    <a:pt x="597" y="108"/>
                  </a:lnTo>
                  <a:lnTo>
                    <a:pt x="591" y="116"/>
                  </a:lnTo>
                  <a:lnTo>
                    <a:pt x="595" y="120"/>
                  </a:lnTo>
                  <a:lnTo>
                    <a:pt x="583" y="126"/>
                  </a:lnTo>
                  <a:lnTo>
                    <a:pt x="571" y="126"/>
                  </a:lnTo>
                  <a:lnTo>
                    <a:pt x="555" y="112"/>
                  </a:lnTo>
                  <a:lnTo>
                    <a:pt x="551" y="118"/>
                  </a:lnTo>
                  <a:lnTo>
                    <a:pt x="557" y="126"/>
                  </a:lnTo>
                  <a:lnTo>
                    <a:pt x="541" y="118"/>
                  </a:lnTo>
                  <a:lnTo>
                    <a:pt x="533" y="108"/>
                  </a:lnTo>
                  <a:lnTo>
                    <a:pt x="543" y="108"/>
                  </a:lnTo>
                  <a:lnTo>
                    <a:pt x="545" y="96"/>
                  </a:lnTo>
                  <a:lnTo>
                    <a:pt x="535" y="80"/>
                  </a:lnTo>
                  <a:lnTo>
                    <a:pt x="539" y="78"/>
                  </a:lnTo>
                  <a:lnTo>
                    <a:pt x="553" y="72"/>
                  </a:lnTo>
                  <a:lnTo>
                    <a:pt x="561" y="76"/>
                  </a:lnTo>
                  <a:lnTo>
                    <a:pt x="583" y="70"/>
                  </a:lnTo>
                  <a:lnTo>
                    <a:pt x="577" y="80"/>
                  </a:lnTo>
                  <a:lnTo>
                    <a:pt x="583" y="82"/>
                  </a:lnTo>
                  <a:lnTo>
                    <a:pt x="593" y="72"/>
                  </a:lnTo>
                  <a:lnTo>
                    <a:pt x="605" y="78"/>
                  </a:lnTo>
                  <a:lnTo>
                    <a:pt x="609" y="88"/>
                  </a:lnTo>
                  <a:lnTo>
                    <a:pt x="621" y="102"/>
                  </a:lnTo>
                  <a:lnTo>
                    <a:pt x="615" y="90"/>
                  </a:lnTo>
                  <a:lnTo>
                    <a:pt x="611" y="70"/>
                  </a:lnTo>
                  <a:lnTo>
                    <a:pt x="621" y="64"/>
                  </a:lnTo>
                  <a:lnTo>
                    <a:pt x="629" y="70"/>
                  </a:lnTo>
                  <a:lnTo>
                    <a:pt x="639" y="68"/>
                  </a:lnTo>
                  <a:close/>
                  <a:moveTo>
                    <a:pt x="765" y="84"/>
                  </a:moveTo>
                  <a:lnTo>
                    <a:pt x="741" y="90"/>
                  </a:lnTo>
                  <a:lnTo>
                    <a:pt x="737" y="94"/>
                  </a:lnTo>
                  <a:lnTo>
                    <a:pt x="721" y="92"/>
                  </a:lnTo>
                  <a:lnTo>
                    <a:pt x="721" y="86"/>
                  </a:lnTo>
                  <a:lnTo>
                    <a:pt x="689" y="88"/>
                  </a:lnTo>
                  <a:lnTo>
                    <a:pt x="679" y="84"/>
                  </a:lnTo>
                  <a:lnTo>
                    <a:pt x="673" y="88"/>
                  </a:lnTo>
                  <a:lnTo>
                    <a:pt x="671" y="80"/>
                  </a:lnTo>
                  <a:lnTo>
                    <a:pt x="705" y="76"/>
                  </a:lnTo>
                  <a:lnTo>
                    <a:pt x="705" y="72"/>
                  </a:lnTo>
                  <a:lnTo>
                    <a:pt x="657" y="76"/>
                  </a:lnTo>
                  <a:lnTo>
                    <a:pt x="649" y="68"/>
                  </a:lnTo>
                  <a:lnTo>
                    <a:pt x="659" y="64"/>
                  </a:lnTo>
                  <a:lnTo>
                    <a:pt x="647" y="60"/>
                  </a:lnTo>
                  <a:lnTo>
                    <a:pt x="651" y="52"/>
                  </a:lnTo>
                  <a:lnTo>
                    <a:pt x="667" y="62"/>
                  </a:lnTo>
                  <a:lnTo>
                    <a:pt x="661" y="52"/>
                  </a:lnTo>
                  <a:lnTo>
                    <a:pt x="671" y="58"/>
                  </a:lnTo>
                  <a:lnTo>
                    <a:pt x="683" y="50"/>
                  </a:lnTo>
                  <a:lnTo>
                    <a:pt x="685" y="42"/>
                  </a:lnTo>
                  <a:lnTo>
                    <a:pt x="689" y="58"/>
                  </a:lnTo>
                  <a:lnTo>
                    <a:pt x="705" y="56"/>
                  </a:lnTo>
                  <a:lnTo>
                    <a:pt x="713" y="66"/>
                  </a:lnTo>
                  <a:lnTo>
                    <a:pt x="717" y="48"/>
                  </a:lnTo>
                  <a:lnTo>
                    <a:pt x="725" y="50"/>
                  </a:lnTo>
                  <a:lnTo>
                    <a:pt x="721" y="60"/>
                  </a:lnTo>
                  <a:lnTo>
                    <a:pt x="743" y="56"/>
                  </a:lnTo>
                  <a:lnTo>
                    <a:pt x="779" y="60"/>
                  </a:lnTo>
                  <a:lnTo>
                    <a:pt x="785" y="70"/>
                  </a:lnTo>
                  <a:lnTo>
                    <a:pt x="765" y="78"/>
                  </a:lnTo>
                  <a:lnTo>
                    <a:pt x="765" y="84"/>
                  </a:lnTo>
                  <a:close/>
                  <a:moveTo>
                    <a:pt x="1222" y="24"/>
                  </a:moveTo>
                  <a:lnTo>
                    <a:pt x="1216" y="18"/>
                  </a:lnTo>
                  <a:lnTo>
                    <a:pt x="1232" y="20"/>
                  </a:lnTo>
                  <a:lnTo>
                    <a:pt x="1240" y="12"/>
                  </a:lnTo>
                  <a:lnTo>
                    <a:pt x="1260" y="12"/>
                  </a:lnTo>
                  <a:lnTo>
                    <a:pt x="1258" y="8"/>
                  </a:lnTo>
                  <a:lnTo>
                    <a:pt x="1254" y="0"/>
                  </a:lnTo>
                  <a:lnTo>
                    <a:pt x="1272" y="0"/>
                  </a:lnTo>
                  <a:lnTo>
                    <a:pt x="1262" y="16"/>
                  </a:lnTo>
                  <a:lnTo>
                    <a:pt x="1282" y="20"/>
                  </a:lnTo>
                  <a:lnTo>
                    <a:pt x="1280" y="24"/>
                  </a:lnTo>
                  <a:lnTo>
                    <a:pt x="1252" y="16"/>
                  </a:lnTo>
                  <a:lnTo>
                    <a:pt x="1256" y="26"/>
                  </a:lnTo>
                  <a:lnTo>
                    <a:pt x="1264" y="28"/>
                  </a:lnTo>
                  <a:lnTo>
                    <a:pt x="1260" y="40"/>
                  </a:lnTo>
                  <a:lnTo>
                    <a:pt x="1236" y="30"/>
                  </a:lnTo>
                  <a:lnTo>
                    <a:pt x="1240" y="20"/>
                  </a:lnTo>
                  <a:lnTo>
                    <a:pt x="1222" y="24"/>
                  </a:lnTo>
                  <a:close/>
                  <a:moveTo>
                    <a:pt x="1286" y="30"/>
                  </a:moveTo>
                  <a:lnTo>
                    <a:pt x="1310" y="26"/>
                  </a:lnTo>
                  <a:lnTo>
                    <a:pt x="1312" y="10"/>
                  </a:lnTo>
                  <a:lnTo>
                    <a:pt x="1318" y="4"/>
                  </a:lnTo>
                  <a:lnTo>
                    <a:pt x="1340" y="4"/>
                  </a:lnTo>
                  <a:lnTo>
                    <a:pt x="1338" y="8"/>
                  </a:lnTo>
                  <a:lnTo>
                    <a:pt x="1318" y="10"/>
                  </a:lnTo>
                  <a:lnTo>
                    <a:pt x="1316" y="44"/>
                  </a:lnTo>
                  <a:lnTo>
                    <a:pt x="1300" y="52"/>
                  </a:lnTo>
                  <a:lnTo>
                    <a:pt x="1274" y="48"/>
                  </a:lnTo>
                  <a:lnTo>
                    <a:pt x="1278" y="38"/>
                  </a:lnTo>
                  <a:lnTo>
                    <a:pt x="1300" y="36"/>
                  </a:lnTo>
                  <a:lnTo>
                    <a:pt x="1286" y="30"/>
                  </a:lnTo>
                  <a:close/>
                  <a:moveTo>
                    <a:pt x="1414" y="166"/>
                  </a:moveTo>
                  <a:lnTo>
                    <a:pt x="1420" y="180"/>
                  </a:lnTo>
                  <a:lnTo>
                    <a:pt x="1394" y="194"/>
                  </a:lnTo>
                  <a:lnTo>
                    <a:pt x="1306" y="218"/>
                  </a:lnTo>
                  <a:lnTo>
                    <a:pt x="1298" y="224"/>
                  </a:lnTo>
                  <a:lnTo>
                    <a:pt x="1290" y="236"/>
                  </a:lnTo>
                  <a:lnTo>
                    <a:pt x="1274" y="240"/>
                  </a:lnTo>
                  <a:lnTo>
                    <a:pt x="1272" y="244"/>
                  </a:lnTo>
                  <a:lnTo>
                    <a:pt x="1258" y="240"/>
                  </a:lnTo>
                  <a:lnTo>
                    <a:pt x="1266" y="252"/>
                  </a:lnTo>
                  <a:lnTo>
                    <a:pt x="1258" y="252"/>
                  </a:lnTo>
                  <a:lnTo>
                    <a:pt x="1250" y="267"/>
                  </a:lnTo>
                  <a:lnTo>
                    <a:pt x="1220" y="295"/>
                  </a:lnTo>
                  <a:lnTo>
                    <a:pt x="1214" y="309"/>
                  </a:lnTo>
                  <a:lnTo>
                    <a:pt x="1216" y="321"/>
                  </a:lnTo>
                  <a:lnTo>
                    <a:pt x="1226" y="339"/>
                  </a:lnTo>
                  <a:lnTo>
                    <a:pt x="1248" y="353"/>
                  </a:lnTo>
                  <a:lnTo>
                    <a:pt x="1242" y="359"/>
                  </a:lnTo>
                  <a:lnTo>
                    <a:pt x="1224" y="357"/>
                  </a:lnTo>
                  <a:lnTo>
                    <a:pt x="1216" y="353"/>
                  </a:lnTo>
                  <a:lnTo>
                    <a:pt x="1212" y="357"/>
                  </a:lnTo>
                  <a:lnTo>
                    <a:pt x="1202" y="351"/>
                  </a:lnTo>
                  <a:lnTo>
                    <a:pt x="1182" y="349"/>
                  </a:lnTo>
                  <a:lnTo>
                    <a:pt x="1190" y="341"/>
                  </a:lnTo>
                  <a:lnTo>
                    <a:pt x="1182" y="337"/>
                  </a:lnTo>
                  <a:lnTo>
                    <a:pt x="1178" y="347"/>
                  </a:lnTo>
                  <a:lnTo>
                    <a:pt x="1166" y="337"/>
                  </a:lnTo>
                  <a:lnTo>
                    <a:pt x="1174" y="333"/>
                  </a:lnTo>
                  <a:lnTo>
                    <a:pt x="1156" y="329"/>
                  </a:lnTo>
                  <a:lnTo>
                    <a:pt x="1154" y="321"/>
                  </a:lnTo>
                  <a:lnTo>
                    <a:pt x="1162" y="313"/>
                  </a:lnTo>
                  <a:lnTo>
                    <a:pt x="1170" y="315"/>
                  </a:lnTo>
                  <a:lnTo>
                    <a:pt x="1174" y="299"/>
                  </a:lnTo>
                  <a:lnTo>
                    <a:pt x="1172" y="293"/>
                  </a:lnTo>
                  <a:lnTo>
                    <a:pt x="1182" y="293"/>
                  </a:lnTo>
                  <a:lnTo>
                    <a:pt x="1180" y="285"/>
                  </a:lnTo>
                  <a:lnTo>
                    <a:pt x="1202" y="271"/>
                  </a:lnTo>
                  <a:lnTo>
                    <a:pt x="1188" y="267"/>
                  </a:lnTo>
                  <a:lnTo>
                    <a:pt x="1206" y="258"/>
                  </a:lnTo>
                  <a:lnTo>
                    <a:pt x="1214" y="244"/>
                  </a:lnTo>
                  <a:lnTo>
                    <a:pt x="1228" y="244"/>
                  </a:lnTo>
                  <a:lnTo>
                    <a:pt x="1216" y="238"/>
                  </a:lnTo>
                  <a:lnTo>
                    <a:pt x="1230" y="236"/>
                  </a:lnTo>
                  <a:lnTo>
                    <a:pt x="1222" y="232"/>
                  </a:lnTo>
                  <a:lnTo>
                    <a:pt x="1234" y="230"/>
                  </a:lnTo>
                  <a:lnTo>
                    <a:pt x="1230" y="226"/>
                  </a:lnTo>
                  <a:lnTo>
                    <a:pt x="1240" y="216"/>
                  </a:lnTo>
                  <a:lnTo>
                    <a:pt x="1250" y="218"/>
                  </a:lnTo>
                  <a:lnTo>
                    <a:pt x="1248" y="212"/>
                  </a:lnTo>
                  <a:lnTo>
                    <a:pt x="1258" y="210"/>
                  </a:lnTo>
                  <a:lnTo>
                    <a:pt x="1266" y="200"/>
                  </a:lnTo>
                  <a:lnTo>
                    <a:pt x="1282" y="200"/>
                  </a:lnTo>
                  <a:lnTo>
                    <a:pt x="1288" y="194"/>
                  </a:lnTo>
                  <a:lnTo>
                    <a:pt x="1302" y="194"/>
                  </a:lnTo>
                  <a:lnTo>
                    <a:pt x="1302" y="188"/>
                  </a:lnTo>
                  <a:lnTo>
                    <a:pt x="1322" y="192"/>
                  </a:lnTo>
                  <a:lnTo>
                    <a:pt x="1346" y="188"/>
                  </a:lnTo>
                  <a:lnTo>
                    <a:pt x="1370" y="180"/>
                  </a:lnTo>
                  <a:lnTo>
                    <a:pt x="1390" y="168"/>
                  </a:lnTo>
                  <a:lnTo>
                    <a:pt x="1414" y="166"/>
                  </a:lnTo>
                  <a:close/>
                  <a:moveTo>
                    <a:pt x="1082" y="54"/>
                  </a:moveTo>
                  <a:lnTo>
                    <a:pt x="1098" y="52"/>
                  </a:lnTo>
                  <a:lnTo>
                    <a:pt x="1108" y="46"/>
                  </a:lnTo>
                  <a:lnTo>
                    <a:pt x="1120" y="48"/>
                  </a:lnTo>
                  <a:lnTo>
                    <a:pt x="1128" y="44"/>
                  </a:lnTo>
                  <a:lnTo>
                    <a:pt x="1118" y="38"/>
                  </a:lnTo>
                  <a:lnTo>
                    <a:pt x="1138" y="30"/>
                  </a:lnTo>
                  <a:lnTo>
                    <a:pt x="1158" y="42"/>
                  </a:lnTo>
                  <a:lnTo>
                    <a:pt x="1148" y="46"/>
                  </a:lnTo>
                  <a:lnTo>
                    <a:pt x="1128" y="48"/>
                  </a:lnTo>
                  <a:lnTo>
                    <a:pt x="1132" y="58"/>
                  </a:lnTo>
                  <a:lnTo>
                    <a:pt x="1142" y="66"/>
                  </a:lnTo>
                  <a:lnTo>
                    <a:pt x="1148" y="62"/>
                  </a:lnTo>
                  <a:lnTo>
                    <a:pt x="1154" y="68"/>
                  </a:lnTo>
                  <a:lnTo>
                    <a:pt x="1134" y="66"/>
                  </a:lnTo>
                  <a:lnTo>
                    <a:pt x="1126" y="52"/>
                  </a:lnTo>
                  <a:lnTo>
                    <a:pt x="1090" y="60"/>
                  </a:lnTo>
                  <a:lnTo>
                    <a:pt x="1082" y="54"/>
                  </a:lnTo>
                  <a:close/>
                  <a:moveTo>
                    <a:pt x="129" y="523"/>
                  </a:moveTo>
                  <a:lnTo>
                    <a:pt x="115" y="533"/>
                  </a:lnTo>
                  <a:lnTo>
                    <a:pt x="103" y="535"/>
                  </a:lnTo>
                  <a:lnTo>
                    <a:pt x="89" y="541"/>
                  </a:lnTo>
                  <a:lnTo>
                    <a:pt x="67" y="537"/>
                  </a:lnTo>
                  <a:lnTo>
                    <a:pt x="51" y="529"/>
                  </a:lnTo>
                  <a:lnTo>
                    <a:pt x="29" y="531"/>
                  </a:lnTo>
                  <a:lnTo>
                    <a:pt x="43" y="521"/>
                  </a:lnTo>
                  <a:lnTo>
                    <a:pt x="33" y="513"/>
                  </a:lnTo>
                  <a:lnTo>
                    <a:pt x="33" y="509"/>
                  </a:lnTo>
                  <a:lnTo>
                    <a:pt x="7" y="505"/>
                  </a:lnTo>
                  <a:lnTo>
                    <a:pt x="41" y="501"/>
                  </a:lnTo>
                  <a:lnTo>
                    <a:pt x="31" y="499"/>
                  </a:lnTo>
                  <a:lnTo>
                    <a:pt x="41" y="493"/>
                  </a:lnTo>
                  <a:lnTo>
                    <a:pt x="21" y="489"/>
                  </a:lnTo>
                  <a:lnTo>
                    <a:pt x="9" y="493"/>
                  </a:lnTo>
                  <a:lnTo>
                    <a:pt x="0" y="489"/>
                  </a:lnTo>
                  <a:lnTo>
                    <a:pt x="13" y="483"/>
                  </a:lnTo>
                  <a:lnTo>
                    <a:pt x="17" y="473"/>
                  </a:lnTo>
                  <a:lnTo>
                    <a:pt x="31" y="479"/>
                  </a:lnTo>
                  <a:lnTo>
                    <a:pt x="21" y="467"/>
                  </a:lnTo>
                  <a:lnTo>
                    <a:pt x="29" y="465"/>
                  </a:lnTo>
                  <a:lnTo>
                    <a:pt x="49" y="477"/>
                  </a:lnTo>
                  <a:lnTo>
                    <a:pt x="47" y="489"/>
                  </a:lnTo>
                  <a:lnTo>
                    <a:pt x="53" y="497"/>
                  </a:lnTo>
                  <a:lnTo>
                    <a:pt x="59" y="485"/>
                  </a:lnTo>
                  <a:lnTo>
                    <a:pt x="65" y="485"/>
                  </a:lnTo>
                  <a:lnTo>
                    <a:pt x="63" y="475"/>
                  </a:lnTo>
                  <a:lnTo>
                    <a:pt x="67" y="475"/>
                  </a:lnTo>
                  <a:lnTo>
                    <a:pt x="75" y="483"/>
                  </a:lnTo>
                  <a:lnTo>
                    <a:pt x="87" y="473"/>
                  </a:lnTo>
                  <a:lnTo>
                    <a:pt x="93" y="477"/>
                  </a:lnTo>
                  <a:lnTo>
                    <a:pt x="99" y="465"/>
                  </a:lnTo>
                  <a:lnTo>
                    <a:pt x="105" y="479"/>
                  </a:lnTo>
                  <a:lnTo>
                    <a:pt x="111" y="473"/>
                  </a:lnTo>
                  <a:lnTo>
                    <a:pt x="123" y="473"/>
                  </a:lnTo>
                  <a:lnTo>
                    <a:pt x="121" y="465"/>
                  </a:lnTo>
                  <a:lnTo>
                    <a:pt x="129" y="465"/>
                  </a:lnTo>
                  <a:lnTo>
                    <a:pt x="139" y="473"/>
                  </a:lnTo>
                  <a:lnTo>
                    <a:pt x="147" y="467"/>
                  </a:lnTo>
                  <a:lnTo>
                    <a:pt x="145" y="477"/>
                  </a:lnTo>
                  <a:lnTo>
                    <a:pt x="149" y="477"/>
                  </a:lnTo>
                  <a:lnTo>
                    <a:pt x="147" y="485"/>
                  </a:lnTo>
                  <a:lnTo>
                    <a:pt x="165" y="489"/>
                  </a:lnTo>
                  <a:lnTo>
                    <a:pt x="165" y="503"/>
                  </a:lnTo>
                  <a:lnTo>
                    <a:pt x="153" y="511"/>
                  </a:lnTo>
                  <a:lnTo>
                    <a:pt x="153" y="517"/>
                  </a:lnTo>
                  <a:lnTo>
                    <a:pt x="129" y="523"/>
                  </a:lnTo>
                  <a:close/>
                  <a:moveTo>
                    <a:pt x="227" y="781"/>
                  </a:moveTo>
                  <a:lnTo>
                    <a:pt x="233" y="769"/>
                  </a:lnTo>
                  <a:lnTo>
                    <a:pt x="219" y="761"/>
                  </a:lnTo>
                  <a:lnTo>
                    <a:pt x="227" y="755"/>
                  </a:lnTo>
                  <a:lnTo>
                    <a:pt x="221" y="747"/>
                  </a:lnTo>
                  <a:lnTo>
                    <a:pt x="223" y="745"/>
                  </a:lnTo>
                  <a:lnTo>
                    <a:pt x="245" y="745"/>
                  </a:lnTo>
                  <a:lnTo>
                    <a:pt x="249" y="737"/>
                  </a:lnTo>
                  <a:lnTo>
                    <a:pt x="241" y="739"/>
                  </a:lnTo>
                  <a:lnTo>
                    <a:pt x="247" y="727"/>
                  </a:lnTo>
                  <a:lnTo>
                    <a:pt x="261" y="721"/>
                  </a:lnTo>
                  <a:lnTo>
                    <a:pt x="271" y="727"/>
                  </a:lnTo>
                  <a:lnTo>
                    <a:pt x="277" y="725"/>
                  </a:lnTo>
                  <a:lnTo>
                    <a:pt x="289" y="737"/>
                  </a:lnTo>
                  <a:lnTo>
                    <a:pt x="283" y="749"/>
                  </a:lnTo>
                  <a:lnTo>
                    <a:pt x="277" y="751"/>
                  </a:lnTo>
                  <a:lnTo>
                    <a:pt x="281" y="773"/>
                  </a:lnTo>
                  <a:lnTo>
                    <a:pt x="277" y="789"/>
                  </a:lnTo>
                  <a:lnTo>
                    <a:pt x="261" y="789"/>
                  </a:lnTo>
                  <a:lnTo>
                    <a:pt x="241" y="801"/>
                  </a:lnTo>
                  <a:lnTo>
                    <a:pt x="223" y="803"/>
                  </a:lnTo>
                  <a:lnTo>
                    <a:pt x="215" y="795"/>
                  </a:lnTo>
                  <a:lnTo>
                    <a:pt x="223" y="789"/>
                  </a:lnTo>
                  <a:lnTo>
                    <a:pt x="213" y="791"/>
                  </a:lnTo>
                  <a:lnTo>
                    <a:pt x="227" y="781"/>
                  </a:lnTo>
                  <a:close/>
                  <a:moveTo>
                    <a:pt x="265" y="661"/>
                  </a:moveTo>
                  <a:lnTo>
                    <a:pt x="277" y="655"/>
                  </a:lnTo>
                  <a:lnTo>
                    <a:pt x="275" y="661"/>
                  </a:lnTo>
                  <a:lnTo>
                    <a:pt x="281" y="679"/>
                  </a:lnTo>
                  <a:lnTo>
                    <a:pt x="287" y="677"/>
                  </a:lnTo>
                  <a:lnTo>
                    <a:pt x="285" y="669"/>
                  </a:lnTo>
                  <a:lnTo>
                    <a:pt x="297" y="651"/>
                  </a:lnTo>
                  <a:lnTo>
                    <a:pt x="301" y="653"/>
                  </a:lnTo>
                  <a:lnTo>
                    <a:pt x="321" y="651"/>
                  </a:lnTo>
                  <a:lnTo>
                    <a:pt x="325" y="641"/>
                  </a:lnTo>
                  <a:lnTo>
                    <a:pt x="335" y="641"/>
                  </a:lnTo>
                  <a:lnTo>
                    <a:pt x="325" y="659"/>
                  </a:lnTo>
                  <a:lnTo>
                    <a:pt x="311" y="667"/>
                  </a:lnTo>
                  <a:lnTo>
                    <a:pt x="315" y="669"/>
                  </a:lnTo>
                  <a:lnTo>
                    <a:pt x="309" y="677"/>
                  </a:lnTo>
                  <a:lnTo>
                    <a:pt x="319" y="673"/>
                  </a:lnTo>
                  <a:lnTo>
                    <a:pt x="343" y="673"/>
                  </a:lnTo>
                  <a:lnTo>
                    <a:pt x="345" y="677"/>
                  </a:lnTo>
                  <a:lnTo>
                    <a:pt x="335" y="697"/>
                  </a:lnTo>
                  <a:lnTo>
                    <a:pt x="333" y="703"/>
                  </a:lnTo>
                  <a:lnTo>
                    <a:pt x="325" y="707"/>
                  </a:lnTo>
                  <a:lnTo>
                    <a:pt x="341" y="711"/>
                  </a:lnTo>
                  <a:lnTo>
                    <a:pt x="349" y="717"/>
                  </a:lnTo>
                  <a:lnTo>
                    <a:pt x="357" y="737"/>
                  </a:lnTo>
                  <a:lnTo>
                    <a:pt x="365" y="741"/>
                  </a:lnTo>
                  <a:lnTo>
                    <a:pt x="371" y="749"/>
                  </a:lnTo>
                  <a:lnTo>
                    <a:pt x="377" y="769"/>
                  </a:lnTo>
                  <a:lnTo>
                    <a:pt x="373" y="775"/>
                  </a:lnTo>
                  <a:lnTo>
                    <a:pt x="393" y="773"/>
                  </a:lnTo>
                  <a:lnTo>
                    <a:pt x="399" y="783"/>
                  </a:lnTo>
                  <a:lnTo>
                    <a:pt x="397" y="791"/>
                  </a:lnTo>
                  <a:lnTo>
                    <a:pt x="387" y="797"/>
                  </a:lnTo>
                  <a:lnTo>
                    <a:pt x="385" y="801"/>
                  </a:lnTo>
                  <a:lnTo>
                    <a:pt x="395" y="805"/>
                  </a:lnTo>
                  <a:lnTo>
                    <a:pt x="393" y="809"/>
                  </a:lnTo>
                  <a:lnTo>
                    <a:pt x="377" y="817"/>
                  </a:lnTo>
                  <a:lnTo>
                    <a:pt x="369" y="817"/>
                  </a:lnTo>
                  <a:lnTo>
                    <a:pt x="353" y="821"/>
                  </a:lnTo>
                  <a:lnTo>
                    <a:pt x="353" y="817"/>
                  </a:lnTo>
                  <a:lnTo>
                    <a:pt x="335" y="821"/>
                  </a:lnTo>
                  <a:lnTo>
                    <a:pt x="329" y="817"/>
                  </a:lnTo>
                  <a:lnTo>
                    <a:pt x="319" y="821"/>
                  </a:lnTo>
                  <a:lnTo>
                    <a:pt x="317" y="829"/>
                  </a:lnTo>
                  <a:lnTo>
                    <a:pt x="301" y="825"/>
                  </a:lnTo>
                  <a:lnTo>
                    <a:pt x="293" y="833"/>
                  </a:lnTo>
                  <a:lnTo>
                    <a:pt x="291" y="829"/>
                  </a:lnTo>
                  <a:lnTo>
                    <a:pt x="309" y="809"/>
                  </a:lnTo>
                  <a:lnTo>
                    <a:pt x="327" y="809"/>
                  </a:lnTo>
                  <a:lnTo>
                    <a:pt x="333" y="801"/>
                  </a:lnTo>
                  <a:lnTo>
                    <a:pt x="319" y="805"/>
                  </a:lnTo>
                  <a:lnTo>
                    <a:pt x="305" y="797"/>
                  </a:lnTo>
                  <a:lnTo>
                    <a:pt x="297" y="801"/>
                  </a:lnTo>
                  <a:lnTo>
                    <a:pt x="293" y="793"/>
                  </a:lnTo>
                  <a:lnTo>
                    <a:pt x="309" y="787"/>
                  </a:lnTo>
                  <a:lnTo>
                    <a:pt x="311" y="773"/>
                  </a:lnTo>
                  <a:lnTo>
                    <a:pt x="303" y="765"/>
                  </a:lnTo>
                  <a:lnTo>
                    <a:pt x="309" y="767"/>
                  </a:lnTo>
                  <a:lnTo>
                    <a:pt x="325" y="765"/>
                  </a:lnTo>
                  <a:lnTo>
                    <a:pt x="331" y="749"/>
                  </a:lnTo>
                  <a:lnTo>
                    <a:pt x="323" y="749"/>
                  </a:lnTo>
                  <a:lnTo>
                    <a:pt x="317" y="741"/>
                  </a:lnTo>
                  <a:lnTo>
                    <a:pt x="321" y="733"/>
                  </a:lnTo>
                  <a:lnTo>
                    <a:pt x="313" y="735"/>
                  </a:lnTo>
                  <a:lnTo>
                    <a:pt x="305" y="733"/>
                  </a:lnTo>
                  <a:lnTo>
                    <a:pt x="307" y="743"/>
                  </a:lnTo>
                  <a:lnTo>
                    <a:pt x="295" y="733"/>
                  </a:lnTo>
                  <a:lnTo>
                    <a:pt x="303" y="719"/>
                  </a:lnTo>
                  <a:lnTo>
                    <a:pt x="293" y="711"/>
                  </a:lnTo>
                  <a:lnTo>
                    <a:pt x="295" y="721"/>
                  </a:lnTo>
                  <a:lnTo>
                    <a:pt x="285" y="723"/>
                  </a:lnTo>
                  <a:lnTo>
                    <a:pt x="287" y="713"/>
                  </a:lnTo>
                  <a:lnTo>
                    <a:pt x="285" y="709"/>
                  </a:lnTo>
                  <a:lnTo>
                    <a:pt x="289" y="701"/>
                  </a:lnTo>
                  <a:lnTo>
                    <a:pt x="277" y="703"/>
                  </a:lnTo>
                  <a:lnTo>
                    <a:pt x="279" y="693"/>
                  </a:lnTo>
                  <a:lnTo>
                    <a:pt x="285" y="693"/>
                  </a:lnTo>
                  <a:lnTo>
                    <a:pt x="287" y="683"/>
                  </a:lnTo>
                  <a:lnTo>
                    <a:pt x="273" y="685"/>
                  </a:lnTo>
                  <a:lnTo>
                    <a:pt x="277" y="677"/>
                  </a:lnTo>
                  <a:lnTo>
                    <a:pt x="273" y="667"/>
                  </a:lnTo>
                  <a:lnTo>
                    <a:pt x="263" y="673"/>
                  </a:lnTo>
                  <a:lnTo>
                    <a:pt x="265" y="661"/>
                  </a:lnTo>
                  <a:close/>
                </a:path>
              </a:pathLst>
            </a:custGeom>
            <a:grpFill/>
            <a:ln w="3175" cmpd="sng">
              <a:noFill/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" name="Freeform 7">
              <a:extLst>
                <a:ext uri="{FF2B5EF4-FFF2-40B4-BE49-F238E27FC236}">
                  <a16:creationId xmlns:a16="http://schemas.microsoft.com/office/drawing/2014/main" id="{8912895A-ABBB-4109-885D-8198A13547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56452" y="4511663"/>
              <a:ext cx="1614488" cy="1169988"/>
            </a:xfrm>
            <a:custGeom>
              <a:avLst/>
              <a:gdLst/>
              <a:ahLst/>
              <a:cxnLst>
                <a:cxn ang="0">
                  <a:pos x="382" y="529"/>
                </a:cxn>
                <a:cxn ang="0">
                  <a:pos x="831" y="312"/>
                </a:cxn>
                <a:cxn ang="0">
                  <a:pos x="270" y="138"/>
                </a:cxn>
                <a:cxn ang="0">
                  <a:pos x="648" y="76"/>
                </a:cxn>
                <a:cxn ang="0">
                  <a:pos x="590" y="12"/>
                </a:cxn>
                <a:cxn ang="0">
                  <a:pos x="580" y="8"/>
                </a:cxn>
                <a:cxn ang="0">
                  <a:pos x="815" y="200"/>
                </a:cxn>
                <a:cxn ang="0">
                  <a:pos x="740" y="120"/>
                </a:cxn>
                <a:cxn ang="0">
                  <a:pos x="716" y="100"/>
                </a:cxn>
                <a:cxn ang="0">
                  <a:pos x="442" y="12"/>
                </a:cxn>
                <a:cxn ang="0">
                  <a:pos x="518" y="54"/>
                </a:cxn>
                <a:cxn ang="0">
                  <a:pos x="550" y="108"/>
                </a:cxn>
                <a:cxn ang="0">
                  <a:pos x="568" y="122"/>
                </a:cxn>
                <a:cxn ang="0">
                  <a:pos x="468" y="80"/>
                </a:cxn>
                <a:cxn ang="0">
                  <a:pos x="682" y="76"/>
                </a:cxn>
                <a:cxn ang="0">
                  <a:pos x="1005" y="236"/>
                </a:cxn>
                <a:cxn ang="0">
                  <a:pos x="1005" y="236"/>
                </a:cxn>
                <a:cxn ang="0">
                  <a:pos x="981" y="236"/>
                </a:cxn>
                <a:cxn ang="0">
                  <a:pos x="991" y="244"/>
                </a:cxn>
                <a:cxn ang="0">
                  <a:pos x="1011" y="220"/>
                </a:cxn>
                <a:cxn ang="0">
                  <a:pos x="839" y="200"/>
                </a:cxn>
                <a:cxn ang="0">
                  <a:pos x="839" y="202"/>
                </a:cxn>
                <a:cxn ang="0">
                  <a:pos x="552" y="288"/>
                </a:cxn>
                <a:cxn ang="0">
                  <a:pos x="590" y="334"/>
                </a:cxn>
                <a:cxn ang="0">
                  <a:pos x="608" y="444"/>
                </a:cxn>
                <a:cxn ang="0">
                  <a:pos x="562" y="561"/>
                </a:cxn>
                <a:cxn ang="0">
                  <a:pos x="486" y="567"/>
                </a:cxn>
                <a:cxn ang="0">
                  <a:pos x="384" y="529"/>
                </a:cxn>
                <a:cxn ang="0">
                  <a:pos x="324" y="476"/>
                </a:cxn>
                <a:cxn ang="0">
                  <a:pos x="170" y="484"/>
                </a:cxn>
                <a:cxn ang="0">
                  <a:pos x="56" y="517"/>
                </a:cxn>
                <a:cxn ang="0">
                  <a:pos x="32" y="436"/>
                </a:cxn>
                <a:cxn ang="0">
                  <a:pos x="4" y="348"/>
                </a:cxn>
                <a:cxn ang="0">
                  <a:pos x="38" y="282"/>
                </a:cxn>
                <a:cxn ang="0">
                  <a:pos x="130" y="256"/>
                </a:cxn>
                <a:cxn ang="0">
                  <a:pos x="174" y="196"/>
                </a:cxn>
                <a:cxn ang="0">
                  <a:pos x="230" y="196"/>
                </a:cxn>
                <a:cxn ang="0">
                  <a:pos x="290" y="152"/>
                </a:cxn>
                <a:cxn ang="0">
                  <a:pos x="336" y="152"/>
                </a:cxn>
                <a:cxn ang="0">
                  <a:pos x="358" y="174"/>
                </a:cxn>
                <a:cxn ang="0">
                  <a:pos x="434" y="210"/>
                </a:cxn>
                <a:cxn ang="0">
                  <a:pos x="460" y="146"/>
                </a:cxn>
                <a:cxn ang="0">
                  <a:pos x="494" y="216"/>
                </a:cxn>
                <a:cxn ang="0">
                  <a:pos x="530" y="601"/>
                </a:cxn>
                <a:cxn ang="0">
                  <a:pos x="502" y="669"/>
                </a:cxn>
                <a:cxn ang="0">
                  <a:pos x="598" y="40"/>
                </a:cxn>
                <a:cxn ang="0">
                  <a:pos x="548" y="48"/>
                </a:cxn>
                <a:cxn ang="0">
                  <a:pos x="841" y="725"/>
                </a:cxn>
                <a:cxn ang="0">
                  <a:pos x="843" y="677"/>
                </a:cxn>
                <a:cxn ang="0">
                  <a:pos x="925" y="621"/>
                </a:cxn>
                <a:cxn ang="0">
                  <a:pos x="903" y="675"/>
                </a:cxn>
                <a:cxn ang="0">
                  <a:pos x="947" y="609"/>
                </a:cxn>
                <a:cxn ang="0">
                  <a:pos x="915" y="521"/>
                </a:cxn>
                <a:cxn ang="0">
                  <a:pos x="951" y="537"/>
                </a:cxn>
                <a:cxn ang="0">
                  <a:pos x="973" y="595"/>
                </a:cxn>
                <a:cxn ang="0">
                  <a:pos x="682" y="76"/>
                </a:cxn>
                <a:cxn ang="0">
                  <a:pos x="839" y="200"/>
                </a:cxn>
              </a:cxnLst>
              <a:rect l="0" t="0" r="r" b="b"/>
              <a:pathLst>
                <a:path w="1017" h="737">
                  <a:moveTo>
                    <a:pt x="664" y="86"/>
                  </a:moveTo>
                  <a:lnTo>
                    <a:pt x="662" y="80"/>
                  </a:lnTo>
                  <a:lnTo>
                    <a:pt x="670" y="84"/>
                  </a:lnTo>
                  <a:lnTo>
                    <a:pt x="672" y="92"/>
                  </a:lnTo>
                  <a:lnTo>
                    <a:pt x="678" y="86"/>
                  </a:lnTo>
                  <a:lnTo>
                    <a:pt x="688" y="98"/>
                  </a:lnTo>
                  <a:lnTo>
                    <a:pt x="664" y="86"/>
                  </a:lnTo>
                  <a:close/>
                  <a:moveTo>
                    <a:pt x="374" y="527"/>
                  </a:moveTo>
                  <a:lnTo>
                    <a:pt x="382" y="529"/>
                  </a:lnTo>
                  <a:lnTo>
                    <a:pt x="372" y="535"/>
                  </a:lnTo>
                  <a:lnTo>
                    <a:pt x="362" y="535"/>
                  </a:lnTo>
                  <a:lnTo>
                    <a:pt x="360" y="529"/>
                  </a:lnTo>
                  <a:lnTo>
                    <a:pt x="374" y="527"/>
                  </a:lnTo>
                  <a:close/>
                  <a:moveTo>
                    <a:pt x="771" y="268"/>
                  </a:moveTo>
                  <a:lnTo>
                    <a:pt x="795" y="284"/>
                  </a:lnTo>
                  <a:lnTo>
                    <a:pt x="801" y="290"/>
                  </a:lnTo>
                  <a:lnTo>
                    <a:pt x="813" y="296"/>
                  </a:lnTo>
                  <a:lnTo>
                    <a:pt x="831" y="312"/>
                  </a:lnTo>
                  <a:lnTo>
                    <a:pt x="829" y="312"/>
                  </a:lnTo>
                  <a:lnTo>
                    <a:pt x="807" y="302"/>
                  </a:lnTo>
                  <a:lnTo>
                    <a:pt x="791" y="292"/>
                  </a:lnTo>
                  <a:lnTo>
                    <a:pt x="783" y="282"/>
                  </a:lnTo>
                  <a:lnTo>
                    <a:pt x="771" y="268"/>
                  </a:lnTo>
                  <a:close/>
                  <a:moveTo>
                    <a:pt x="266" y="142"/>
                  </a:moveTo>
                  <a:lnTo>
                    <a:pt x="260" y="144"/>
                  </a:lnTo>
                  <a:lnTo>
                    <a:pt x="266" y="136"/>
                  </a:lnTo>
                  <a:lnTo>
                    <a:pt x="270" y="138"/>
                  </a:lnTo>
                  <a:lnTo>
                    <a:pt x="278" y="136"/>
                  </a:lnTo>
                  <a:lnTo>
                    <a:pt x="282" y="140"/>
                  </a:lnTo>
                  <a:lnTo>
                    <a:pt x="274" y="146"/>
                  </a:lnTo>
                  <a:lnTo>
                    <a:pt x="266" y="142"/>
                  </a:lnTo>
                  <a:close/>
                  <a:moveTo>
                    <a:pt x="634" y="48"/>
                  </a:moveTo>
                  <a:lnTo>
                    <a:pt x="632" y="42"/>
                  </a:lnTo>
                  <a:lnTo>
                    <a:pt x="652" y="64"/>
                  </a:lnTo>
                  <a:lnTo>
                    <a:pt x="656" y="70"/>
                  </a:lnTo>
                  <a:lnTo>
                    <a:pt x="648" y="76"/>
                  </a:lnTo>
                  <a:lnTo>
                    <a:pt x="650" y="68"/>
                  </a:lnTo>
                  <a:lnTo>
                    <a:pt x="644" y="68"/>
                  </a:lnTo>
                  <a:lnTo>
                    <a:pt x="642" y="60"/>
                  </a:lnTo>
                  <a:lnTo>
                    <a:pt x="634" y="56"/>
                  </a:lnTo>
                  <a:lnTo>
                    <a:pt x="634" y="48"/>
                  </a:lnTo>
                  <a:close/>
                  <a:moveTo>
                    <a:pt x="570" y="6"/>
                  </a:moveTo>
                  <a:lnTo>
                    <a:pt x="566" y="0"/>
                  </a:lnTo>
                  <a:lnTo>
                    <a:pt x="584" y="8"/>
                  </a:lnTo>
                  <a:lnTo>
                    <a:pt x="590" y="12"/>
                  </a:lnTo>
                  <a:lnTo>
                    <a:pt x="594" y="8"/>
                  </a:lnTo>
                  <a:lnTo>
                    <a:pt x="596" y="18"/>
                  </a:lnTo>
                  <a:lnTo>
                    <a:pt x="602" y="12"/>
                  </a:lnTo>
                  <a:lnTo>
                    <a:pt x="600" y="20"/>
                  </a:lnTo>
                  <a:lnTo>
                    <a:pt x="610" y="30"/>
                  </a:lnTo>
                  <a:lnTo>
                    <a:pt x="606" y="38"/>
                  </a:lnTo>
                  <a:lnTo>
                    <a:pt x="604" y="28"/>
                  </a:lnTo>
                  <a:lnTo>
                    <a:pt x="598" y="20"/>
                  </a:lnTo>
                  <a:lnTo>
                    <a:pt x="580" y="8"/>
                  </a:lnTo>
                  <a:lnTo>
                    <a:pt x="570" y="6"/>
                  </a:lnTo>
                  <a:close/>
                  <a:moveTo>
                    <a:pt x="823" y="192"/>
                  </a:moveTo>
                  <a:lnTo>
                    <a:pt x="829" y="210"/>
                  </a:lnTo>
                  <a:lnTo>
                    <a:pt x="835" y="216"/>
                  </a:lnTo>
                  <a:lnTo>
                    <a:pt x="829" y="218"/>
                  </a:lnTo>
                  <a:lnTo>
                    <a:pt x="825" y="210"/>
                  </a:lnTo>
                  <a:lnTo>
                    <a:pt x="825" y="202"/>
                  </a:lnTo>
                  <a:lnTo>
                    <a:pt x="819" y="204"/>
                  </a:lnTo>
                  <a:lnTo>
                    <a:pt x="815" y="200"/>
                  </a:lnTo>
                  <a:lnTo>
                    <a:pt x="815" y="188"/>
                  </a:lnTo>
                  <a:lnTo>
                    <a:pt x="819" y="196"/>
                  </a:lnTo>
                  <a:lnTo>
                    <a:pt x="823" y="192"/>
                  </a:lnTo>
                  <a:close/>
                  <a:moveTo>
                    <a:pt x="745" y="112"/>
                  </a:moveTo>
                  <a:lnTo>
                    <a:pt x="742" y="120"/>
                  </a:lnTo>
                  <a:lnTo>
                    <a:pt x="751" y="128"/>
                  </a:lnTo>
                  <a:lnTo>
                    <a:pt x="742" y="128"/>
                  </a:lnTo>
                  <a:lnTo>
                    <a:pt x="734" y="120"/>
                  </a:lnTo>
                  <a:lnTo>
                    <a:pt x="740" y="120"/>
                  </a:lnTo>
                  <a:lnTo>
                    <a:pt x="745" y="112"/>
                  </a:lnTo>
                  <a:lnTo>
                    <a:pt x="738" y="112"/>
                  </a:lnTo>
                  <a:lnTo>
                    <a:pt x="728" y="104"/>
                  </a:lnTo>
                  <a:lnTo>
                    <a:pt x="724" y="92"/>
                  </a:lnTo>
                  <a:lnTo>
                    <a:pt x="724" y="84"/>
                  </a:lnTo>
                  <a:lnTo>
                    <a:pt x="736" y="108"/>
                  </a:lnTo>
                  <a:lnTo>
                    <a:pt x="745" y="112"/>
                  </a:lnTo>
                  <a:close/>
                  <a:moveTo>
                    <a:pt x="702" y="104"/>
                  </a:moveTo>
                  <a:lnTo>
                    <a:pt x="716" y="100"/>
                  </a:lnTo>
                  <a:lnTo>
                    <a:pt x="726" y="112"/>
                  </a:lnTo>
                  <a:lnTo>
                    <a:pt x="724" y="116"/>
                  </a:lnTo>
                  <a:lnTo>
                    <a:pt x="712" y="114"/>
                  </a:lnTo>
                  <a:lnTo>
                    <a:pt x="710" y="106"/>
                  </a:lnTo>
                  <a:lnTo>
                    <a:pt x="702" y="104"/>
                  </a:lnTo>
                  <a:close/>
                  <a:moveTo>
                    <a:pt x="426" y="104"/>
                  </a:moveTo>
                  <a:lnTo>
                    <a:pt x="426" y="70"/>
                  </a:lnTo>
                  <a:lnTo>
                    <a:pt x="426" y="4"/>
                  </a:lnTo>
                  <a:lnTo>
                    <a:pt x="442" y="12"/>
                  </a:lnTo>
                  <a:lnTo>
                    <a:pt x="464" y="16"/>
                  </a:lnTo>
                  <a:lnTo>
                    <a:pt x="474" y="14"/>
                  </a:lnTo>
                  <a:lnTo>
                    <a:pt x="470" y="20"/>
                  </a:lnTo>
                  <a:lnTo>
                    <a:pt x="480" y="22"/>
                  </a:lnTo>
                  <a:lnTo>
                    <a:pt x="488" y="30"/>
                  </a:lnTo>
                  <a:lnTo>
                    <a:pt x="500" y="38"/>
                  </a:lnTo>
                  <a:lnTo>
                    <a:pt x="498" y="48"/>
                  </a:lnTo>
                  <a:lnTo>
                    <a:pt x="510" y="50"/>
                  </a:lnTo>
                  <a:lnTo>
                    <a:pt x="518" y="54"/>
                  </a:lnTo>
                  <a:lnTo>
                    <a:pt x="524" y="56"/>
                  </a:lnTo>
                  <a:lnTo>
                    <a:pt x="530" y="60"/>
                  </a:lnTo>
                  <a:lnTo>
                    <a:pt x="530" y="66"/>
                  </a:lnTo>
                  <a:lnTo>
                    <a:pt x="518" y="68"/>
                  </a:lnTo>
                  <a:lnTo>
                    <a:pt x="520" y="78"/>
                  </a:lnTo>
                  <a:lnTo>
                    <a:pt x="534" y="88"/>
                  </a:lnTo>
                  <a:lnTo>
                    <a:pt x="542" y="102"/>
                  </a:lnTo>
                  <a:lnTo>
                    <a:pt x="550" y="100"/>
                  </a:lnTo>
                  <a:lnTo>
                    <a:pt x="550" y="108"/>
                  </a:lnTo>
                  <a:lnTo>
                    <a:pt x="562" y="112"/>
                  </a:lnTo>
                  <a:lnTo>
                    <a:pt x="566" y="104"/>
                  </a:lnTo>
                  <a:lnTo>
                    <a:pt x="574" y="108"/>
                  </a:lnTo>
                  <a:lnTo>
                    <a:pt x="578" y="118"/>
                  </a:lnTo>
                  <a:lnTo>
                    <a:pt x="568" y="108"/>
                  </a:lnTo>
                  <a:lnTo>
                    <a:pt x="558" y="114"/>
                  </a:lnTo>
                  <a:lnTo>
                    <a:pt x="562" y="118"/>
                  </a:lnTo>
                  <a:lnTo>
                    <a:pt x="572" y="120"/>
                  </a:lnTo>
                  <a:lnTo>
                    <a:pt x="568" y="122"/>
                  </a:lnTo>
                  <a:lnTo>
                    <a:pt x="576" y="124"/>
                  </a:lnTo>
                  <a:lnTo>
                    <a:pt x="566" y="128"/>
                  </a:lnTo>
                  <a:lnTo>
                    <a:pt x="558" y="122"/>
                  </a:lnTo>
                  <a:lnTo>
                    <a:pt x="532" y="120"/>
                  </a:lnTo>
                  <a:lnTo>
                    <a:pt x="518" y="108"/>
                  </a:lnTo>
                  <a:lnTo>
                    <a:pt x="504" y="88"/>
                  </a:lnTo>
                  <a:lnTo>
                    <a:pt x="498" y="84"/>
                  </a:lnTo>
                  <a:lnTo>
                    <a:pt x="480" y="84"/>
                  </a:lnTo>
                  <a:lnTo>
                    <a:pt x="468" y="80"/>
                  </a:lnTo>
                  <a:lnTo>
                    <a:pt x="470" y="86"/>
                  </a:lnTo>
                  <a:lnTo>
                    <a:pt x="466" y="86"/>
                  </a:lnTo>
                  <a:lnTo>
                    <a:pt x="464" y="94"/>
                  </a:lnTo>
                  <a:lnTo>
                    <a:pt x="456" y="92"/>
                  </a:lnTo>
                  <a:lnTo>
                    <a:pt x="462" y="100"/>
                  </a:lnTo>
                  <a:lnTo>
                    <a:pt x="452" y="106"/>
                  </a:lnTo>
                  <a:lnTo>
                    <a:pt x="426" y="104"/>
                  </a:lnTo>
                  <a:close/>
                  <a:moveTo>
                    <a:pt x="688" y="78"/>
                  </a:moveTo>
                  <a:lnTo>
                    <a:pt x="682" y="76"/>
                  </a:lnTo>
                  <a:lnTo>
                    <a:pt x="682" y="76"/>
                  </a:lnTo>
                  <a:lnTo>
                    <a:pt x="688" y="78"/>
                  </a:lnTo>
                  <a:lnTo>
                    <a:pt x="688" y="78"/>
                  </a:lnTo>
                  <a:close/>
                  <a:moveTo>
                    <a:pt x="688" y="78"/>
                  </a:moveTo>
                  <a:lnTo>
                    <a:pt x="696" y="80"/>
                  </a:lnTo>
                  <a:lnTo>
                    <a:pt x="712" y="92"/>
                  </a:lnTo>
                  <a:lnTo>
                    <a:pt x="698" y="86"/>
                  </a:lnTo>
                  <a:lnTo>
                    <a:pt x="688" y="78"/>
                  </a:lnTo>
                  <a:close/>
                  <a:moveTo>
                    <a:pt x="1005" y="236"/>
                  </a:moveTo>
                  <a:lnTo>
                    <a:pt x="1003" y="236"/>
                  </a:lnTo>
                  <a:lnTo>
                    <a:pt x="1003" y="236"/>
                  </a:lnTo>
                  <a:lnTo>
                    <a:pt x="1005" y="234"/>
                  </a:lnTo>
                  <a:lnTo>
                    <a:pt x="1005" y="236"/>
                  </a:lnTo>
                  <a:lnTo>
                    <a:pt x="1005" y="236"/>
                  </a:lnTo>
                  <a:close/>
                  <a:moveTo>
                    <a:pt x="1005" y="236"/>
                  </a:moveTo>
                  <a:lnTo>
                    <a:pt x="1011" y="236"/>
                  </a:lnTo>
                  <a:lnTo>
                    <a:pt x="1009" y="242"/>
                  </a:lnTo>
                  <a:lnTo>
                    <a:pt x="1005" y="236"/>
                  </a:lnTo>
                  <a:lnTo>
                    <a:pt x="1005" y="236"/>
                  </a:lnTo>
                  <a:close/>
                  <a:moveTo>
                    <a:pt x="1003" y="236"/>
                  </a:moveTo>
                  <a:lnTo>
                    <a:pt x="993" y="242"/>
                  </a:lnTo>
                  <a:lnTo>
                    <a:pt x="991" y="244"/>
                  </a:lnTo>
                  <a:lnTo>
                    <a:pt x="991" y="244"/>
                  </a:lnTo>
                  <a:lnTo>
                    <a:pt x="991" y="244"/>
                  </a:lnTo>
                  <a:lnTo>
                    <a:pt x="983" y="248"/>
                  </a:lnTo>
                  <a:lnTo>
                    <a:pt x="977" y="238"/>
                  </a:lnTo>
                  <a:lnTo>
                    <a:pt x="981" y="236"/>
                  </a:lnTo>
                  <a:lnTo>
                    <a:pt x="975" y="228"/>
                  </a:lnTo>
                  <a:lnTo>
                    <a:pt x="981" y="232"/>
                  </a:lnTo>
                  <a:lnTo>
                    <a:pt x="987" y="230"/>
                  </a:lnTo>
                  <a:lnTo>
                    <a:pt x="999" y="236"/>
                  </a:lnTo>
                  <a:lnTo>
                    <a:pt x="1003" y="236"/>
                  </a:lnTo>
                  <a:close/>
                  <a:moveTo>
                    <a:pt x="991" y="248"/>
                  </a:moveTo>
                  <a:lnTo>
                    <a:pt x="991" y="246"/>
                  </a:lnTo>
                  <a:lnTo>
                    <a:pt x="991" y="244"/>
                  </a:lnTo>
                  <a:lnTo>
                    <a:pt x="991" y="244"/>
                  </a:lnTo>
                  <a:lnTo>
                    <a:pt x="991" y="248"/>
                  </a:lnTo>
                  <a:close/>
                  <a:moveTo>
                    <a:pt x="991" y="248"/>
                  </a:moveTo>
                  <a:lnTo>
                    <a:pt x="997" y="256"/>
                  </a:lnTo>
                  <a:lnTo>
                    <a:pt x="991" y="254"/>
                  </a:lnTo>
                  <a:lnTo>
                    <a:pt x="991" y="248"/>
                  </a:lnTo>
                  <a:close/>
                  <a:moveTo>
                    <a:pt x="1011" y="220"/>
                  </a:moveTo>
                  <a:lnTo>
                    <a:pt x="1011" y="220"/>
                  </a:lnTo>
                  <a:lnTo>
                    <a:pt x="1011" y="220"/>
                  </a:lnTo>
                  <a:lnTo>
                    <a:pt x="1011" y="220"/>
                  </a:lnTo>
                  <a:lnTo>
                    <a:pt x="1011" y="220"/>
                  </a:lnTo>
                  <a:lnTo>
                    <a:pt x="1011" y="220"/>
                  </a:lnTo>
                  <a:close/>
                  <a:moveTo>
                    <a:pt x="1011" y="220"/>
                  </a:moveTo>
                  <a:lnTo>
                    <a:pt x="1017" y="216"/>
                  </a:lnTo>
                  <a:lnTo>
                    <a:pt x="1017" y="224"/>
                  </a:lnTo>
                  <a:lnTo>
                    <a:pt x="1015" y="220"/>
                  </a:lnTo>
                  <a:lnTo>
                    <a:pt x="1011" y="220"/>
                  </a:lnTo>
                  <a:close/>
                  <a:moveTo>
                    <a:pt x="839" y="202"/>
                  </a:moveTo>
                  <a:lnTo>
                    <a:pt x="839" y="200"/>
                  </a:lnTo>
                  <a:lnTo>
                    <a:pt x="839" y="200"/>
                  </a:lnTo>
                  <a:lnTo>
                    <a:pt x="839" y="200"/>
                  </a:lnTo>
                  <a:lnTo>
                    <a:pt x="839" y="200"/>
                  </a:lnTo>
                  <a:lnTo>
                    <a:pt x="839" y="202"/>
                  </a:lnTo>
                  <a:close/>
                  <a:moveTo>
                    <a:pt x="839" y="202"/>
                  </a:moveTo>
                  <a:lnTo>
                    <a:pt x="843" y="214"/>
                  </a:lnTo>
                  <a:lnTo>
                    <a:pt x="835" y="212"/>
                  </a:lnTo>
                  <a:lnTo>
                    <a:pt x="841" y="208"/>
                  </a:lnTo>
                  <a:lnTo>
                    <a:pt x="839" y="202"/>
                  </a:lnTo>
                  <a:close/>
                  <a:moveTo>
                    <a:pt x="502" y="242"/>
                  </a:moveTo>
                  <a:lnTo>
                    <a:pt x="510" y="250"/>
                  </a:lnTo>
                  <a:lnTo>
                    <a:pt x="510" y="256"/>
                  </a:lnTo>
                  <a:lnTo>
                    <a:pt x="524" y="260"/>
                  </a:lnTo>
                  <a:lnTo>
                    <a:pt x="528" y="268"/>
                  </a:lnTo>
                  <a:lnTo>
                    <a:pt x="548" y="272"/>
                  </a:lnTo>
                  <a:lnTo>
                    <a:pt x="550" y="278"/>
                  </a:lnTo>
                  <a:lnTo>
                    <a:pt x="542" y="280"/>
                  </a:lnTo>
                  <a:lnTo>
                    <a:pt x="552" y="288"/>
                  </a:lnTo>
                  <a:lnTo>
                    <a:pt x="558" y="308"/>
                  </a:lnTo>
                  <a:lnTo>
                    <a:pt x="564" y="312"/>
                  </a:lnTo>
                  <a:lnTo>
                    <a:pt x="562" y="304"/>
                  </a:lnTo>
                  <a:lnTo>
                    <a:pt x="568" y="296"/>
                  </a:lnTo>
                  <a:lnTo>
                    <a:pt x="576" y="314"/>
                  </a:lnTo>
                  <a:lnTo>
                    <a:pt x="576" y="324"/>
                  </a:lnTo>
                  <a:lnTo>
                    <a:pt x="582" y="326"/>
                  </a:lnTo>
                  <a:lnTo>
                    <a:pt x="586" y="334"/>
                  </a:lnTo>
                  <a:lnTo>
                    <a:pt x="590" y="334"/>
                  </a:lnTo>
                  <a:lnTo>
                    <a:pt x="604" y="354"/>
                  </a:lnTo>
                  <a:lnTo>
                    <a:pt x="610" y="356"/>
                  </a:lnTo>
                  <a:lnTo>
                    <a:pt x="614" y="350"/>
                  </a:lnTo>
                  <a:lnTo>
                    <a:pt x="610" y="364"/>
                  </a:lnTo>
                  <a:lnTo>
                    <a:pt x="612" y="384"/>
                  </a:lnTo>
                  <a:lnTo>
                    <a:pt x="616" y="390"/>
                  </a:lnTo>
                  <a:lnTo>
                    <a:pt x="616" y="400"/>
                  </a:lnTo>
                  <a:lnTo>
                    <a:pt x="618" y="412"/>
                  </a:lnTo>
                  <a:lnTo>
                    <a:pt x="608" y="444"/>
                  </a:lnTo>
                  <a:lnTo>
                    <a:pt x="608" y="456"/>
                  </a:lnTo>
                  <a:lnTo>
                    <a:pt x="602" y="468"/>
                  </a:lnTo>
                  <a:lnTo>
                    <a:pt x="602" y="472"/>
                  </a:lnTo>
                  <a:lnTo>
                    <a:pt x="590" y="480"/>
                  </a:lnTo>
                  <a:lnTo>
                    <a:pt x="578" y="505"/>
                  </a:lnTo>
                  <a:lnTo>
                    <a:pt x="574" y="521"/>
                  </a:lnTo>
                  <a:lnTo>
                    <a:pt x="566" y="533"/>
                  </a:lnTo>
                  <a:lnTo>
                    <a:pt x="562" y="549"/>
                  </a:lnTo>
                  <a:lnTo>
                    <a:pt x="562" y="561"/>
                  </a:lnTo>
                  <a:lnTo>
                    <a:pt x="554" y="565"/>
                  </a:lnTo>
                  <a:lnTo>
                    <a:pt x="538" y="565"/>
                  </a:lnTo>
                  <a:lnTo>
                    <a:pt x="526" y="571"/>
                  </a:lnTo>
                  <a:lnTo>
                    <a:pt x="516" y="581"/>
                  </a:lnTo>
                  <a:lnTo>
                    <a:pt x="510" y="583"/>
                  </a:lnTo>
                  <a:lnTo>
                    <a:pt x="508" y="589"/>
                  </a:lnTo>
                  <a:lnTo>
                    <a:pt x="500" y="581"/>
                  </a:lnTo>
                  <a:lnTo>
                    <a:pt x="486" y="577"/>
                  </a:lnTo>
                  <a:lnTo>
                    <a:pt x="486" y="567"/>
                  </a:lnTo>
                  <a:lnTo>
                    <a:pt x="466" y="585"/>
                  </a:lnTo>
                  <a:lnTo>
                    <a:pt x="448" y="575"/>
                  </a:lnTo>
                  <a:lnTo>
                    <a:pt x="436" y="577"/>
                  </a:lnTo>
                  <a:lnTo>
                    <a:pt x="416" y="567"/>
                  </a:lnTo>
                  <a:lnTo>
                    <a:pt x="406" y="555"/>
                  </a:lnTo>
                  <a:lnTo>
                    <a:pt x="410" y="545"/>
                  </a:lnTo>
                  <a:lnTo>
                    <a:pt x="400" y="529"/>
                  </a:lnTo>
                  <a:lnTo>
                    <a:pt x="396" y="527"/>
                  </a:lnTo>
                  <a:lnTo>
                    <a:pt x="384" y="529"/>
                  </a:lnTo>
                  <a:lnTo>
                    <a:pt x="390" y="513"/>
                  </a:lnTo>
                  <a:lnTo>
                    <a:pt x="382" y="501"/>
                  </a:lnTo>
                  <a:lnTo>
                    <a:pt x="376" y="521"/>
                  </a:lnTo>
                  <a:lnTo>
                    <a:pt x="362" y="521"/>
                  </a:lnTo>
                  <a:lnTo>
                    <a:pt x="344" y="515"/>
                  </a:lnTo>
                  <a:lnTo>
                    <a:pt x="338" y="496"/>
                  </a:lnTo>
                  <a:lnTo>
                    <a:pt x="332" y="488"/>
                  </a:lnTo>
                  <a:lnTo>
                    <a:pt x="324" y="484"/>
                  </a:lnTo>
                  <a:lnTo>
                    <a:pt x="324" y="476"/>
                  </a:lnTo>
                  <a:lnTo>
                    <a:pt x="314" y="466"/>
                  </a:lnTo>
                  <a:lnTo>
                    <a:pt x="314" y="470"/>
                  </a:lnTo>
                  <a:lnTo>
                    <a:pt x="302" y="464"/>
                  </a:lnTo>
                  <a:lnTo>
                    <a:pt x="294" y="466"/>
                  </a:lnTo>
                  <a:lnTo>
                    <a:pt x="278" y="456"/>
                  </a:lnTo>
                  <a:lnTo>
                    <a:pt x="244" y="460"/>
                  </a:lnTo>
                  <a:lnTo>
                    <a:pt x="218" y="470"/>
                  </a:lnTo>
                  <a:lnTo>
                    <a:pt x="202" y="468"/>
                  </a:lnTo>
                  <a:lnTo>
                    <a:pt x="170" y="484"/>
                  </a:lnTo>
                  <a:lnTo>
                    <a:pt x="168" y="492"/>
                  </a:lnTo>
                  <a:lnTo>
                    <a:pt x="162" y="499"/>
                  </a:lnTo>
                  <a:lnTo>
                    <a:pt x="130" y="496"/>
                  </a:lnTo>
                  <a:lnTo>
                    <a:pt x="108" y="499"/>
                  </a:lnTo>
                  <a:lnTo>
                    <a:pt x="96" y="509"/>
                  </a:lnTo>
                  <a:lnTo>
                    <a:pt x="90" y="507"/>
                  </a:lnTo>
                  <a:lnTo>
                    <a:pt x="82" y="515"/>
                  </a:lnTo>
                  <a:lnTo>
                    <a:pt x="72" y="517"/>
                  </a:lnTo>
                  <a:lnTo>
                    <a:pt x="56" y="517"/>
                  </a:lnTo>
                  <a:lnTo>
                    <a:pt x="46" y="513"/>
                  </a:lnTo>
                  <a:lnTo>
                    <a:pt x="42" y="507"/>
                  </a:lnTo>
                  <a:lnTo>
                    <a:pt x="34" y="505"/>
                  </a:lnTo>
                  <a:lnTo>
                    <a:pt x="32" y="490"/>
                  </a:lnTo>
                  <a:lnTo>
                    <a:pt x="36" y="492"/>
                  </a:lnTo>
                  <a:lnTo>
                    <a:pt x="42" y="486"/>
                  </a:lnTo>
                  <a:lnTo>
                    <a:pt x="42" y="460"/>
                  </a:lnTo>
                  <a:lnTo>
                    <a:pt x="34" y="446"/>
                  </a:lnTo>
                  <a:lnTo>
                    <a:pt x="32" y="436"/>
                  </a:lnTo>
                  <a:lnTo>
                    <a:pt x="32" y="424"/>
                  </a:lnTo>
                  <a:lnTo>
                    <a:pt x="24" y="408"/>
                  </a:lnTo>
                  <a:lnTo>
                    <a:pt x="18" y="400"/>
                  </a:lnTo>
                  <a:lnTo>
                    <a:pt x="12" y="406"/>
                  </a:lnTo>
                  <a:lnTo>
                    <a:pt x="18" y="394"/>
                  </a:lnTo>
                  <a:lnTo>
                    <a:pt x="16" y="388"/>
                  </a:lnTo>
                  <a:lnTo>
                    <a:pt x="6" y="372"/>
                  </a:lnTo>
                  <a:lnTo>
                    <a:pt x="0" y="360"/>
                  </a:lnTo>
                  <a:lnTo>
                    <a:pt x="4" y="348"/>
                  </a:lnTo>
                  <a:lnTo>
                    <a:pt x="8" y="342"/>
                  </a:lnTo>
                  <a:lnTo>
                    <a:pt x="8" y="336"/>
                  </a:lnTo>
                  <a:lnTo>
                    <a:pt x="12" y="326"/>
                  </a:lnTo>
                  <a:lnTo>
                    <a:pt x="10" y="312"/>
                  </a:lnTo>
                  <a:lnTo>
                    <a:pt x="16" y="300"/>
                  </a:lnTo>
                  <a:lnTo>
                    <a:pt x="18" y="310"/>
                  </a:lnTo>
                  <a:lnTo>
                    <a:pt x="26" y="300"/>
                  </a:lnTo>
                  <a:lnTo>
                    <a:pt x="40" y="292"/>
                  </a:lnTo>
                  <a:lnTo>
                    <a:pt x="38" y="282"/>
                  </a:lnTo>
                  <a:lnTo>
                    <a:pt x="46" y="288"/>
                  </a:lnTo>
                  <a:lnTo>
                    <a:pt x="60" y="280"/>
                  </a:lnTo>
                  <a:lnTo>
                    <a:pt x="68" y="282"/>
                  </a:lnTo>
                  <a:lnTo>
                    <a:pt x="78" y="276"/>
                  </a:lnTo>
                  <a:lnTo>
                    <a:pt x="90" y="276"/>
                  </a:lnTo>
                  <a:lnTo>
                    <a:pt x="96" y="270"/>
                  </a:lnTo>
                  <a:lnTo>
                    <a:pt x="102" y="272"/>
                  </a:lnTo>
                  <a:lnTo>
                    <a:pt x="122" y="264"/>
                  </a:lnTo>
                  <a:lnTo>
                    <a:pt x="130" y="256"/>
                  </a:lnTo>
                  <a:lnTo>
                    <a:pt x="134" y="246"/>
                  </a:lnTo>
                  <a:lnTo>
                    <a:pt x="142" y="242"/>
                  </a:lnTo>
                  <a:lnTo>
                    <a:pt x="140" y="228"/>
                  </a:lnTo>
                  <a:lnTo>
                    <a:pt x="152" y="218"/>
                  </a:lnTo>
                  <a:lnTo>
                    <a:pt x="162" y="232"/>
                  </a:lnTo>
                  <a:lnTo>
                    <a:pt x="160" y="218"/>
                  </a:lnTo>
                  <a:lnTo>
                    <a:pt x="164" y="212"/>
                  </a:lnTo>
                  <a:lnTo>
                    <a:pt x="174" y="214"/>
                  </a:lnTo>
                  <a:lnTo>
                    <a:pt x="174" y="196"/>
                  </a:lnTo>
                  <a:lnTo>
                    <a:pt x="182" y="198"/>
                  </a:lnTo>
                  <a:lnTo>
                    <a:pt x="184" y="192"/>
                  </a:lnTo>
                  <a:lnTo>
                    <a:pt x="190" y="194"/>
                  </a:lnTo>
                  <a:lnTo>
                    <a:pt x="186" y="184"/>
                  </a:lnTo>
                  <a:lnTo>
                    <a:pt x="200" y="186"/>
                  </a:lnTo>
                  <a:lnTo>
                    <a:pt x="214" y="174"/>
                  </a:lnTo>
                  <a:lnTo>
                    <a:pt x="218" y="176"/>
                  </a:lnTo>
                  <a:lnTo>
                    <a:pt x="232" y="188"/>
                  </a:lnTo>
                  <a:lnTo>
                    <a:pt x="230" y="196"/>
                  </a:lnTo>
                  <a:lnTo>
                    <a:pt x="238" y="190"/>
                  </a:lnTo>
                  <a:lnTo>
                    <a:pt x="256" y="192"/>
                  </a:lnTo>
                  <a:lnTo>
                    <a:pt x="250" y="184"/>
                  </a:lnTo>
                  <a:lnTo>
                    <a:pt x="254" y="178"/>
                  </a:lnTo>
                  <a:lnTo>
                    <a:pt x="258" y="168"/>
                  </a:lnTo>
                  <a:lnTo>
                    <a:pt x="262" y="166"/>
                  </a:lnTo>
                  <a:lnTo>
                    <a:pt x="262" y="162"/>
                  </a:lnTo>
                  <a:lnTo>
                    <a:pt x="274" y="150"/>
                  </a:lnTo>
                  <a:lnTo>
                    <a:pt x="290" y="152"/>
                  </a:lnTo>
                  <a:lnTo>
                    <a:pt x="300" y="148"/>
                  </a:lnTo>
                  <a:lnTo>
                    <a:pt x="300" y="142"/>
                  </a:lnTo>
                  <a:lnTo>
                    <a:pt x="286" y="136"/>
                  </a:lnTo>
                  <a:lnTo>
                    <a:pt x="298" y="132"/>
                  </a:lnTo>
                  <a:lnTo>
                    <a:pt x="308" y="142"/>
                  </a:lnTo>
                  <a:lnTo>
                    <a:pt x="318" y="142"/>
                  </a:lnTo>
                  <a:lnTo>
                    <a:pt x="326" y="148"/>
                  </a:lnTo>
                  <a:lnTo>
                    <a:pt x="332" y="146"/>
                  </a:lnTo>
                  <a:lnTo>
                    <a:pt x="336" y="152"/>
                  </a:lnTo>
                  <a:lnTo>
                    <a:pt x="350" y="146"/>
                  </a:lnTo>
                  <a:lnTo>
                    <a:pt x="358" y="140"/>
                  </a:lnTo>
                  <a:lnTo>
                    <a:pt x="358" y="146"/>
                  </a:lnTo>
                  <a:lnTo>
                    <a:pt x="364" y="152"/>
                  </a:lnTo>
                  <a:lnTo>
                    <a:pt x="352" y="166"/>
                  </a:lnTo>
                  <a:lnTo>
                    <a:pt x="354" y="172"/>
                  </a:lnTo>
                  <a:lnTo>
                    <a:pt x="364" y="174"/>
                  </a:lnTo>
                  <a:lnTo>
                    <a:pt x="358" y="180"/>
                  </a:lnTo>
                  <a:lnTo>
                    <a:pt x="358" y="174"/>
                  </a:lnTo>
                  <a:lnTo>
                    <a:pt x="350" y="176"/>
                  </a:lnTo>
                  <a:lnTo>
                    <a:pt x="342" y="192"/>
                  </a:lnTo>
                  <a:lnTo>
                    <a:pt x="360" y="204"/>
                  </a:lnTo>
                  <a:lnTo>
                    <a:pt x="378" y="212"/>
                  </a:lnTo>
                  <a:lnTo>
                    <a:pt x="384" y="220"/>
                  </a:lnTo>
                  <a:lnTo>
                    <a:pt x="396" y="222"/>
                  </a:lnTo>
                  <a:lnTo>
                    <a:pt x="410" y="236"/>
                  </a:lnTo>
                  <a:lnTo>
                    <a:pt x="424" y="232"/>
                  </a:lnTo>
                  <a:lnTo>
                    <a:pt x="434" y="210"/>
                  </a:lnTo>
                  <a:lnTo>
                    <a:pt x="436" y="192"/>
                  </a:lnTo>
                  <a:lnTo>
                    <a:pt x="434" y="184"/>
                  </a:lnTo>
                  <a:lnTo>
                    <a:pt x="436" y="156"/>
                  </a:lnTo>
                  <a:lnTo>
                    <a:pt x="440" y="148"/>
                  </a:lnTo>
                  <a:lnTo>
                    <a:pt x="444" y="136"/>
                  </a:lnTo>
                  <a:lnTo>
                    <a:pt x="444" y="120"/>
                  </a:lnTo>
                  <a:lnTo>
                    <a:pt x="450" y="128"/>
                  </a:lnTo>
                  <a:lnTo>
                    <a:pt x="454" y="144"/>
                  </a:lnTo>
                  <a:lnTo>
                    <a:pt x="460" y="146"/>
                  </a:lnTo>
                  <a:lnTo>
                    <a:pt x="458" y="152"/>
                  </a:lnTo>
                  <a:lnTo>
                    <a:pt x="464" y="156"/>
                  </a:lnTo>
                  <a:lnTo>
                    <a:pt x="464" y="174"/>
                  </a:lnTo>
                  <a:lnTo>
                    <a:pt x="470" y="186"/>
                  </a:lnTo>
                  <a:lnTo>
                    <a:pt x="478" y="180"/>
                  </a:lnTo>
                  <a:lnTo>
                    <a:pt x="482" y="186"/>
                  </a:lnTo>
                  <a:lnTo>
                    <a:pt x="492" y="192"/>
                  </a:lnTo>
                  <a:lnTo>
                    <a:pt x="490" y="202"/>
                  </a:lnTo>
                  <a:lnTo>
                    <a:pt x="494" y="216"/>
                  </a:lnTo>
                  <a:lnTo>
                    <a:pt x="504" y="234"/>
                  </a:lnTo>
                  <a:lnTo>
                    <a:pt x="502" y="242"/>
                  </a:lnTo>
                  <a:close/>
                  <a:moveTo>
                    <a:pt x="482" y="621"/>
                  </a:moveTo>
                  <a:lnTo>
                    <a:pt x="482" y="613"/>
                  </a:lnTo>
                  <a:lnTo>
                    <a:pt x="490" y="619"/>
                  </a:lnTo>
                  <a:lnTo>
                    <a:pt x="508" y="625"/>
                  </a:lnTo>
                  <a:lnTo>
                    <a:pt x="530" y="621"/>
                  </a:lnTo>
                  <a:lnTo>
                    <a:pt x="534" y="615"/>
                  </a:lnTo>
                  <a:lnTo>
                    <a:pt x="530" y="601"/>
                  </a:lnTo>
                  <a:lnTo>
                    <a:pt x="538" y="603"/>
                  </a:lnTo>
                  <a:lnTo>
                    <a:pt x="540" y="613"/>
                  </a:lnTo>
                  <a:lnTo>
                    <a:pt x="536" y="613"/>
                  </a:lnTo>
                  <a:lnTo>
                    <a:pt x="538" y="645"/>
                  </a:lnTo>
                  <a:lnTo>
                    <a:pt x="532" y="645"/>
                  </a:lnTo>
                  <a:lnTo>
                    <a:pt x="532" y="663"/>
                  </a:lnTo>
                  <a:lnTo>
                    <a:pt x="526" y="657"/>
                  </a:lnTo>
                  <a:lnTo>
                    <a:pt x="514" y="671"/>
                  </a:lnTo>
                  <a:lnTo>
                    <a:pt x="502" y="669"/>
                  </a:lnTo>
                  <a:lnTo>
                    <a:pt x="490" y="651"/>
                  </a:lnTo>
                  <a:lnTo>
                    <a:pt x="490" y="639"/>
                  </a:lnTo>
                  <a:lnTo>
                    <a:pt x="486" y="635"/>
                  </a:lnTo>
                  <a:lnTo>
                    <a:pt x="482" y="621"/>
                  </a:lnTo>
                  <a:close/>
                  <a:moveTo>
                    <a:pt x="582" y="40"/>
                  </a:moveTo>
                  <a:lnTo>
                    <a:pt x="588" y="38"/>
                  </a:lnTo>
                  <a:lnTo>
                    <a:pt x="586" y="28"/>
                  </a:lnTo>
                  <a:lnTo>
                    <a:pt x="600" y="28"/>
                  </a:lnTo>
                  <a:lnTo>
                    <a:pt x="598" y="40"/>
                  </a:lnTo>
                  <a:lnTo>
                    <a:pt x="594" y="40"/>
                  </a:lnTo>
                  <a:lnTo>
                    <a:pt x="594" y="48"/>
                  </a:lnTo>
                  <a:lnTo>
                    <a:pt x="586" y="50"/>
                  </a:lnTo>
                  <a:lnTo>
                    <a:pt x="570" y="60"/>
                  </a:lnTo>
                  <a:lnTo>
                    <a:pt x="558" y="60"/>
                  </a:lnTo>
                  <a:lnTo>
                    <a:pt x="552" y="56"/>
                  </a:lnTo>
                  <a:lnTo>
                    <a:pt x="538" y="52"/>
                  </a:lnTo>
                  <a:lnTo>
                    <a:pt x="534" y="48"/>
                  </a:lnTo>
                  <a:lnTo>
                    <a:pt x="548" y="48"/>
                  </a:lnTo>
                  <a:lnTo>
                    <a:pt x="550" y="40"/>
                  </a:lnTo>
                  <a:lnTo>
                    <a:pt x="556" y="36"/>
                  </a:lnTo>
                  <a:lnTo>
                    <a:pt x="564" y="40"/>
                  </a:lnTo>
                  <a:lnTo>
                    <a:pt x="566" y="48"/>
                  </a:lnTo>
                  <a:lnTo>
                    <a:pt x="578" y="46"/>
                  </a:lnTo>
                  <a:lnTo>
                    <a:pt x="582" y="40"/>
                  </a:lnTo>
                  <a:close/>
                  <a:moveTo>
                    <a:pt x="863" y="725"/>
                  </a:moveTo>
                  <a:lnTo>
                    <a:pt x="847" y="729"/>
                  </a:lnTo>
                  <a:lnTo>
                    <a:pt x="841" y="725"/>
                  </a:lnTo>
                  <a:lnTo>
                    <a:pt x="837" y="727"/>
                  </a:lnTo>
                  <a:lnTo>
                    <a:pt x="841" y="735"/>
                  </a:lnTo>
                  <a:lnTo>
                    <a:pt x="829" y="737"/>
                  </a:lnTo>
                  <a:lnTo>
                    <a:pt x="835" y="731"/>
                  </a:lnTo>
                  <a:lnTo>
                    <a:pt x="833" y="717"/>
                  </a:lnTo>
                  <a:lnTo>
                    <a:pt x="819" y="719"/>
                  </a:lnTo>
                  <a:lnTo>
                    <a:pt x="815" y="715"/>
                  </a:lnTo>
                  <a:lnTo>
                    <a:pt x="821" y="699"/>
                  </a:lnTo>
                  <a:lnTo>
                    <a:pt x="843" y="677"/>
                  </a:lnTo>
                  <a:lnTo>
                    <a:pt x="863" y="669"/>
                  </a:lnTo>
                  <a:lnTo>
                    <a:pt x="885" y="651"/>
                  </a:lnTo>
                  <a:lnTo>
                    <a:pt x="891" y="637"/>
                  </a:lnTo>
                  <a:lnTo>
                    <a:pt x="899" y="629"/>
                  </a:lnTo>
                  <a:lnTo>
                    <a:pt x="899" y="621"/>
                  </a:lnTo>
                  <a:lnTo>
                    <a:pt x="907" y="613"/>
                  </a:lnTo>
                  <a:lnTo>
                    <a:pt x="913" y="619"/>
                  </a:lnTo>
                  <a:lnTo>
                    <a:pt x="915" y="627"/>
                  </a:lnTo>
                  <a:lnTo>
                    <a:pt x="925" y="621"/>
                  </a:lnTo>
                  <a:lnTo>
                    <a:pt x="925" y="627"/>
                  </a:lnTo>
                  <a:lnTo>
                    <a:pt x="931" y="621"/>
                  </a:lnTo>
                  <a:lnTo>
                    <a:pt x="929" y="631"/>
                  </a:lnTo>
                  <a:lnTo>
                    <a:pt x="933" y="635"/>
                  </a:lnTo>
                  <a:lnTo>
                    <a:pt x="921" y="649"/>
                  </a:lnTo>
                  <a:lnTo>
                    <a:pt x="917" y="657"/>
                  </a:lnTo>
                  <a:lnTo>
                    <a:pt x="909" y="665"/>
                  </a:lnTo>
                  <a:lnTo>
                    <a:pt x="915" y="675"/>
                  </a:lnTo>
                  <a:lnTo>
                    <a:pt x="903" y="675"/>
                  </a:lnTo>
                  <a:lnTo>
                    <a:pt x="887" y="681"/>
                  </a:lnTo>
                  <a:lnTo>
                    <a:pt x="885" y="693"/>
                  </a:lnTo>
                  <a:lnTo>
                    <a:pt x="877" y="709"/>
                  </a:lnTo>
                  <a:lnTo>
                    <a:pt x="879" y="713"/>
                  </a:lnTo>
                  <a:lnTo>
                    <a:pt x="863" y="725"/>
                  </a:lnTo>
                  <a:close/>
                  <a:moveTo>
                    <a:pt x="949" y="633"/>
                  </a:moveTo>
                  <a:lnTo>
                    <a:pt x="937" y="627"/>
                  </a:lnTo>
                  <a:lnTo>
                    <a:pt x="943" y="621"/>
                  </a:lnTo>
                  <a:lnTo>
                    <a:pt x="947" y="609"/>
                  </a:lnTo>
                  <a:lnTo>
                    <a:pt x="943" y="603"/>
                  </a:lnTo>
                  <a:lnTo>
                    <a:pt x="925" y="593"/>
                  </a:lnTo>
                  <a:lnTo>
                    <a:pt x="925" y="589"/>
                  </a:lnTo>
                  <a:lnTo>
                    <a:pt x="937" y="583"/>
                  </a:lnTo>
                  <a:lnTo>
                    <a:pt x="941" y="565"/>
                  </a:lnTo>
                  <a:lnTo>
                    <a:pt x="933" y="545"/>
                  </a:lnTo>
                  <a:lnTo>
                    <a:pt x="933" y="537"/>
                  </a:lnTo>
                  <a:lnTo>
                    <a:pt x="929" y="539"/>
                  </a:lnTo>
                  <a:lnTo>
                    <a:pt x="915" y="521"/>
                  </a:lnTo>
                  <a:lnTo>
                    <a:pt x="915" y="517"/>
                  </a:lnTo>
                  <a:lnTo>
                    <a:pt x="907" y="509"/>
                  </a:lnTo>
                  <a:lnTo>
                    <a:pt x="915" y="507"/>
                  </a:lnTo>
                  <a:lnTo>
                    <a:pt x="915" y="513"/>
                  </a:lnTo>
                  <a:lnTo>
                    <a:pt x="927" y="517"/>
                  </a:lnTo>
                  <a:lnTo>
                    <a:pt x="937" y="527"/>
                  </a:lnTo>
                  <a:lnTo>
                    <a:pt x="935" y="533"/>
                  </a:lnTo>
                  <a:lnTo>
                    <a:pt x="945" y="537"/>
                  </a:lnTo>
                  <a:lnTo>
                    <a:pt x="951" y="537"/>
                  </a:lnTo>
                  <a:lnTo>
                    <a:pt x="955" y="545"/>
                  </a:lnTo>
                  <a:lnTo>
                    <a:pt x="959" y="563"/>
                  </a:lnTo>
                  <a:lnTo>
                    <a:pt x="981" y="569"/>
                  </a:lnTo>
                  <a:lnTo>
                    <a:pt x="989" y="561"/>
                  </a:lnTo>
                  <a:lnTo>
                    <a:pt x="997" y="565"/>
                  </a:lnTo>
                  <a:lnTo>
                    <a:pt x="993" y="579"/>
                  </a:lnTo>
                  <a:lnTo>
                    <a:pt x="987" y="589"/>
                  </a:lnTo>
                  <a:lnTo>
                    <a:pt x="979" y="589"/>
                  </a:lnTo>
                  <a:lnTo>
                    <a:pt x="973" y="595"/>
                  </a:lnTo>
                  <a:lnTo>
                    <a:pt x="971" y="607"/>
                  </a:lnTo>
                  <a:lnTo>
                    <a:pt x="959" y="627"/>
                  </a:lnTo>
                  <a:lnTo>
                    <a:pt x="949" y="633"/>
                  </a:lnTo>
                  <a:close/>
                  <a:moveTo>
                    <a:pt x="682" y="76"/>
                  </a:moveTo>
                  <a:lnTo>
                    <a:pt x="670" y="76"/>
                  </a:lnTo>
                  <a:lnTo>
                    <a:pt x="662" y="66"/>
                  </a:lnTo>
                  <a:lnTo>
                    <a:pt x="670" y="70"/>
                  </a:lnTo>
                  <a:lnTo>
                    <a:pt x="680" y="76"/>
                  </a:lnTo>
                  <a:lnTo>
                    <a:pt x="682" y="76"/>
                  </a:lnTo>
                  <a:close/>
                  <a:moveTo>
                    <a:pt x="1011" y="220"/>
                  </a:moveTo>
                  <a:lnTo>
                    <a:pt x="1009" y="220"/>
                  </a:lnTo>
                  <a:lnTo>
                    <a:pt x="999" y="224"/>
                  </a:lnTo>
                  <a:lnTo>
                    <a:pt x="999" y="218"/>
                  </a:lnTo>
                  <a:lnTo>
                    <a:pt x="1011" y="214"/>
                  </a:lnTo>
                  <a:lnTo>
                    <a:pt x="1017" y="212"/>
                  </a:lnTo>
                  <a:lnTo>
                    <a:pt x="1011" y="220"/>
                  </a:lnTo>
                  <a:lnTo>
                    <a:pt x="1011" y="220"/>
                  </a:lnTo>
                  <a:close/>
                  <a:moveTo>
                    <a:pt x="839" y="200"/>
                  </a:moveTo>
                  <a:lnTo>
                    <a:pt x="835" y="200"/>
                  </a:lnTo>
                  <a:lnTo>
                    <a:pt x="839" y="200"/>
                  </a:lnTo>
                  <a:lnTo>
                    <a:pt x="839" y="200"/>
                  </a:lnTo>
                  <a:lnTo>
                    <a:pt x="839" y="200"/>
                  </a:lnTo>
                  <a:close/>
                </a:path>
              </a:pathLst>
            </a:custGeom>
            <a:grpFill/>
            <a:ln w="3175" cmpd="sng">
              <a:noFill/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" name="Freeform 8">
              <a:extLst>
                <a:ext uri="{FF2B5EF4-FFF2-40B4-BE49-F238E27FC236}">
                  <a16:creationId xmlns:a16="http://schemas.microsoft.com/office/drawing/2014/main" id="{0C50F014-5F51-4A77-99EF-6913A816BE1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00501" y="3516300"/>
              <a:ext cx="1668464" cy="1809750"/>
            </a:xfrm>
            <a:custGeom>
              <a:avLst/>
              <a:gdLst/>
              <a:ahLst/>
              <a:cxnLst>
                <a:cxn ang="0">
                  <a:pos x="38" y="154"/>
                </a:cxn>
                <a:cxn ang="0">
                  <a:pos x="190" y="24"/>
                </a:cxn>
                <a:cxn ang="0">
                  <a:pos x="206" y="38"/>
                </a:cxn>
                <a:cxn ang="0">
                  <a:pos x="312" y="12"/>
                </a:cxn>
                <a:cxn ang="0">
                  <a:pos x="384" y="4"/>
                </a:cxn>
                <a:cxn ang="0">
                  <a:pos x="440" y="8"/>
                </a:cxn>
                <a:cxn ang="0">
                  <a:pos x="426" y="52"/>
                </a:cxn>
                <a:cxn ang="0">
                  <a:pos x="502" y="84"/>
                </a:cxn>
                <a:cxn ang="0">
                  <a:pos x="566" y="120"/>
                </a:cxn>
                <a:cxn ang="0">
                  <a:pos x="600" y="76"/>
                </a:cxn>
                <a:cxn ang="0">
                  <a:pos x="654" y="98"/>
                </a:cxn>
                <a:cxn ang="0">
                  <a:pos x="756" y="98"/>
                </a:cxn>
                <a:cxn ang="0">
                  <a:pos x="792" y="102"/>
                </a:cxn>
                <a:cxn ang="0">
                  <a:pos x="812" y="223"/>
                </a:cxn>
                <a:cxn ang="0">
                  <a:pos x="838" y="299"/>
                </a:cxn>
                <a:cxn ang="0">
                  <a:pos x="881" y="349"/>
                </a:cxn>
                <a:cxn ang="0">
                  <a:pos x="921" y="397"/>
                </a:cxn>
                <a:cxn ang="0">
                  <a:pos x="945" y="435"/>
                </a:cxn>
                <a:cxn ang="0">
                  <a:pos x="1037" y="417"/>
                </a:cxn>
                <a:cxn ang="0">
                  <a:pos x="1045" y="449"/>
                </a:cxn>
                <a:cxn ang="0">
                  <a:pos x="949" y="569"/>
                </a:cxn>
                <a:cxn ang="0">
                  <a:pos x="861" y="683"/>
                </a:cxn>
                <a:cxn ang="0">
                  <a:pos x="869" y="711"/>
                </a:cxn>
                <a:cxn ang="0">
                  <a:pos x="889" y="757"/>
                </a:cxn>
                <a:cxn ang="0">
                  <a:pos x="879" y="843"/>
                </a:cxn>
                <a:cxn ang="0">
                  <a:pos x="798" y="905"/>
                </a:cxn>
                <a:cxn ang="0">
                  <a:pos x="810" y="963"/>
                </a:cxn>
                <a:cxn ang="0">
                  <a:pos x="754" y="1041"/>
                </a:cxn>
                <a:cxn ang="0">
                  <a:pos x="662" y="1123"/>
                </a:cxn>
                <a:cxn ang="0">
                  <a:pos x="614" y="1126"/>
                </a:cxn>
                <a:cxn ang="0">
                  <a:pos x="552" y="1123"/>
                </a:cxn>
                <a:cxn ang="0">
                  <a:pos x="510" y="1025"/>
                </a:cxn>
                <a:cxn ang="0">
                  <a:pos x="490" y="933"/>
                </a:cxn>
                <a:cxn ang="0">
                  <a:pos x="450" y="859"/>
                </a:cxn>
                <a:cxn ang="0">
                  <a:pos x="480" y="777"/>
                </a:cxn>
                <a:cxn ang="0">
                  <a:pos x="474" y="719"/>
                </a:cxn>
                <a:cxn ang="0">
                  <a:pos x="422" y="633"/>
                </a:cxn>
                <a:cxn ang="0">
                  <a:pos x="414" y="575"/>
                </a:cxn>
                <a:cxn ang="0">
                  <a:pos x="362" y="527"/>
                </a:cxn>
                <a:cxn ang="0">
                  <a:pos x="300" y="497"/>
                </a:cxn>
                <a:cxn ang="0">
                  <a:pos x="236" y="519"/>
                </a:cxn>
                <a:cxn ang="0">
                  <a:pos x="114" y="499"/>
                </a:cxn>
                <a:cxn ang="0">
                  <a:pos x="72" y="469"/>
                </a:cxn>
                <a:cxn ang="0">
                  <a:pos x="36" y="419"/>
                </a:cxn>
                <a:cxn ang="0">
                  <a:pos x="18" y="405"/>
                </a:cxn>
                <a:cxn ang="0">
                  <a:pos x="28" y="319"/>
                </a:cxn>
                <a:cxn ang="0">
                  <a:pos x="20" y="251"/>
                </a:cxn>
                <a:cxn ang="0">
                  <a:pos x="76" y="158"/>
                </a:cxn>
                <a:cxn ang="0">
                  <a:pos x="130" y="90"/>
                </a:cxn>
                <a:cxn ang="0">
                  <a:pos x="182" y="26"/>
                </a:cxn>
                <a:cxn ang="0">
                  <a:pos x="995" y="959"/>
                </a:cxn>
                <a:cxn ang="0">
                  <a:pos x="937" y="967"/>
                </a:cxn>
                <a:cxn ang="0">
                  <a:pos x="949" y="897"/>
                </a:cxn>
                <a:cxn ang="0">
                  <a:pos x="953" y="839"/>
                </a:cxn>
                <a:cxn ang="0">
                  <a:pos x="1005" y="795"/>
                </a:cxn>
                <a:cxn ang="0">
                  <a:pos x="1033" y="801"/>
                </a:cxn>
                <a:cxn ang="0">
                  <a:pos x="1029" y="843"/>
                </a:cxn>
              </a:cxnLst>
              <a:rect l="0" t="0" r="r" b="b"/>
              <a:pathLst>
                <a:path w="1051" h="1140">
                  <a:moveTo>
                    <a:pt x="0" y="150"/>
                  </a:moveTo>
                  <a:lnTo>
                    <a:pt x="2" y="146"/>
                  </a:lnTo>
                  <a:lnTo>
                    <a:pt x="12" y="156"/>
                  </a:lnTo>
                  <a:lnTo>
                    <a:pt x="16" y="152"/>
                  </a:lnTo>
                  <a:lnTo>
                    <a:pt x="28" y="148"/>
                  </a:lnTo>
                  <a:lnTo>
                    <a:pt x="38" y="154"/>
                  </a:lnTo>
                  <a:lnTo>
                    <a:pt x="36" y="163"/>
                  </a:lnTo>
                  <a:lnTo>
                    <a:pt x="32" y="158"/>
                  </a:lnTo>
                  <a:lnTo>
                    <a:pt x="22" y="154"/>
                  </a:lnTo>
                  <a:lnTo>
                    <a:pt x="10" y="158"/>
                  </a:lnTo>
                  <a:lnTo>
                    <a:pt x="0" y="150"/>
                  </a:lnTo>
                  <a:close/>
                  <a:moveTo>
                    <a:pt x="190" y="24"/>
                  </a:moveTo>
                  <a:lnTo>
                    <a:pt x="190" y="24"/>
                  </a:lnTo>
                  <a:lnTo>
                    <a:pt x="190" y="24"/>
                  </a:lnTo>
                  <a:lnTo>
                    <a:pt x="200" y="36"/>
                  </a:lnTo>
                  <a:lnTo>
                    <a:pt x="206" y="38"/>
                  </a:lnTo>
                  <a:lnTo>
                    <a:pt x="206" y="38"/>
                  </a:lnTo>
                  <a:lnTo>
                    <a:pt x="206" y="38"/>
                  </a:lnTo>
                  <a:lnTo>
                    <a:pt x="228" y="34"/>
                  </a:lnTo>
                  <a:lnTo>
                    <a:pt x="232" y="38"/>
                  </a:lnTo>
                  <a:lnTo>
                    <a:pt x="244" y="38"/>
                  </a:lnTo>
                  <a:lnTo>
                    <a:pt x="254" y="30"/>
                  </a:lnTo>
                  <a:lnTo>
                    <a:pt x="288" y="14"/>
                  </a:lnTo>
                  <a:lnTo>
                    <a:pt x="312" y="12"/>
                  </a:lnTo>
                  <a:lnTo>
                    <a:pt x="316" y="10"/>
                  </a:lnTo>
                  <a:lnTo>
                    <a:pt x="344" y="8"/>
                  </a:lnTo>
                  <a:lnTo>
                    <a:pt x="352" y="12"/>
                  </a:lnTo>
                  <a:lnTo>
                    <a:pt x="366" y="8"/>
                  </a:lnTo>
                  <a:lnTo>
                    <a:pt x="376" y="8"/>
                  </a:lnTo>
                  <a:lnTo>
                    <a:pt x="384" y="4"/>
                  </a:lnTo>
                  <a:lnTo>
                    <a:pt x="392" y="8"/>
                  </a:lnTo>
                  <a:lnTo>
                    <a:pt x="406" y="6"/>
                  </a:lnTo>
                  <a:lnTo>
                    <a:pt x="422" y="0"/>
                  </a:lnTo>
                  <a:lnTo>
                    <a:pt x="430" y="10"/>
                  </a:lnTo>
                  <a:lnTo>
                    <a:pt x="440" y="4"/>
                  </a:lnTo>
                  <a:lnTo>
                    <a:pt x="440" y="8"/>
                  </a:lnTo>
                  <a:lnTo>
                    <a:pt x="432" y="18"/>
                  </a:lnTo>
                  <a:lnTo>
                    <a:pt x="432" y="26"/>
                  </a:lnTo>
                  <a:lnTo>
                    <a:pt x="440" y="30"/>
                  </a:lnTo>
                  <a:lnTo>
                    <a:pt x="442" y="36"/>
                  </a:lnTo>
                  <a:lnTo>
                    <a:pt x="432" y="48"/>
                  </a:lnTo>
                  <a:lnTo>
                    <a:pt x="426" y="52"/>
                  </a:lnTo>
                  <a:lnTo>
                    <a:pt x="428" y="62"/>
                  </a:lnTo>
                  <a:lnTo>
                    <a:pt x="440" y="62"/>
                  </a:lnTo>
                  <a:lnTo>
                    <a:pt x="442" y="70"/>
                  </a:lnTo>
                  <a:lnTo>
                    <a:pt x="460" y="78"/>
                  </a:lnTo>
                  <a:lnTo>
                    <a:pt x="474" y="76"/>
                  </a:lnTo>
                  <a:lnTo>
                    <a:pt x="502" y="84"/>
                  </a:lnTo>
                  <a:lnTo>
                    <a:pt x="508" y="98"/>
                  </a:lnTo>
                  <a:lnTo>
                    <a:pt x="516" y="104"/>
                  </a:lnTo>
                  <a:lnTo>
                    <a:pt x="536" y="106"/>
                  </a:lnTo>
                  <a:lnTo>
                    <a:pt x="548" y="112"/>
                  </a:lnTo>
                  <a:lnTo>
                    <a:pt x="560" y="120"/>
                  </a:lnTo>
                  <a:lnTo>
                    <a:pt x="566" y="120"/>
                  </a:lnTo>
                  <a:lnTo>
                    <a:pt x="576" y="110"/>
                  </a:lnTo>
                  <a:lnTo>
                    <a:pt x="578" y="104"/>
                  </a:lnTo>
                  <a:lnTo>
                    <a:pt x="574" y="96"/>
                  </a:lnTo>
                  <a:lnTo>
                    <a:pt x="576" y="88"/>
                  </a:lnTo>
                  <a:lnTo>
                    <a:pt x="584" y="82"/>
                  </a:lnTo>
                  <a:lnTo>
                    <a:pt x="600" y="76"/>
                  </a:lnTo>
                  <a:lnTo>
                    <a:pt x="608" y="76"/>
                  </a:lnTo>
                  <a:lnTo>
                    <a:pt x="622" y="80"/>
                  </a:lnTo>
                  <a:lnTo>
                    <a:pt x="622" y="86"/>
                  </a:lnTo>
                  <a:lnTo>
                    <a:pt x="638" y="90"/>
                  </a:lnTo>
                  <a:lnTo>
                    <a:pt x="652" y="92"/>
                  </a:lnTo>
                  <a:lnTo>
                    <a:pt x="654" y="98"/>
                  </a:lnTo>
                  <a:lnTo>
                    <a:pt x="664" y="98"/>
                  </a:lnTo>
                  <a:lnTo>
                    <a:pt x="688" y="102"/>
                  </a:lnTo>
                  <a:lnTo>
                    <a:pt x="712" y="110"/>
                  </a:lnTo>
                  <a:lnTo>
                    <a:pt x="720" y="108"/>
                  </a:lnTo>
                  <a:lnTo>
                    <a:pt x="732" y="100"/>
                  </a:lnTo>
                  <a:lnTo>
                    <a:pt x="756" y="98"/>
                  </a:lnTo>
                  <a:lnTo>
                    <a:pt x="760" y="106"/>
                  </a:lnTo>
                  <a:lnTo>
                    <a:pt x="762" y="104"/>
                  </a:lnTo>
                  <a:lnTo>
                    <a:pt x="774" y="106"/>
                  </a:lnTo>
                  <a:lnTo>
                    <a:pt x="792" y="102"/>
                  </a:lnTo>
                  <a:lnTo>
                    <a:pt x="792" y="102"/>
                  </a:lnTo>
                  <a:lnTo>
                    <a:pt x="792" y="102"/>
                  </a:lnTo>
                  <a:lnTo>
                    <a:pt x="796" y="114"/>
                  </a:lnTo>
                  <a:lnTo>
                    <a:pt x="800" y="128"/>
                  </a:lnTo>
                  <a:lnTo>
                    <a:pt x="802" y="134"/>
                  </a:lnTo>
                  <a:lnTo>
                    <a:pt x="786" y="173"/>
                  </a:lnTo>
                  <a:lnTo>
                    <a:pt x="788" y="181"/>
                  </a:lnTo>
                  <a:lnTo>
                    <a:pt x="812" y="223"/>
                  </a:lnTo>
                  <a:lnTo>
                    <a:pt x="814" y="239"/>
                  </a:lnTo>
                  <a:lnTo>
                    <a:pt x="832" y="255"/>
                  </a:lnTo>
                  <a:lnTo>
                    <a:pt x="832" y="261"/>
                  </a:lnTo>
                  <a:lnTo>
                    <a:pt x="838" y="273"/>
                  </a:lnTo>
                  <a:lnTo>
                    <a:pt x="836" y="281"/>
                  </a:lnTo>
                  <a:lnTo>
                    <a:pt x="838" y="299"/>
                  </a:lnTo>
                  <a:lnTo>
                    <a:pt x="845" y="307"/>
                  </a:lnTo>
                  <a:lnTo>
                    <a:pt x="857" y="315"/>
                  </a:lnTo>
                  <a:lnTo>
                    <a:pt x="863" y="327"/>
                  </a:lnTo>
                  <a:lnTo>
                    <a:pt x="869" y="347"/>
                  </a:lnTo>
                  <a:lnTo>
                    <a:pt x="875" y="359"/>
                  </a:lnTo>
                  <a:lnTo>
                    <a:pt x="881" y="349"/>
                  </a:lnTo>
                  <a:lnTo>
                    <a:pt x="881" y="361"/>
                  </a:lnTo>
                  <a:lnTo>
                    <a:pt x="885" y="365"/>
                  </a:lnTo>
                  <a:lnTo>
                    <a:pt x="897" y="369"/>
                  </a:lnTo>
                  <a:lnTo>
                    <a:pt x="905" y="381"/>
                  </a:lnTo>
                  <a:lnTo>
                    <a:pt x="915" y="387"/>
                  </a:lnTo>
                  <a:lnTo>
                    <a:pt x="921" y="397"/>
                  </a:lnTo>
                  <a:lnTo>
                    <a:pt x="931" y="403"/>
                  </a:lnTo>
                  <a:lnTo>
                    <a:pt x="931" y="411"/>
                  </a:lnTo>
                  <a:lnTo>
                    <a:pt x="921" y="415"/>
                  </a:lnTo>
                  <a:lnTo>
                    <a:pt x="933" y="419"/>
                  </a:lnTo>
                  <a:lnTo>
                    <a:pt x="937" y="429"/>
                  </a:lnTo>
                  <a:lnTo>
                    <a:pt x="945" y="435"/>
                  </a:lnTo>
                  <a:lnTo>
                    <a:pt x="955" y="435"/>
                  </a:lnTo>
                  <a:lnTo>
                    <a:pt x="969" y="427"/>
                  </a:lnTo>
                  <a:lnTo>
                    <a:pt x="977" y="431"/>
                  </a:lnTo>
                  <a:lnTo>
                    <a:pt x="993" y="423"/>
                  </a:lnTo>
                  <a:lnTo>
                    <a:pt x="1015" y="421"/>
                  </a:lnTo>
                  <a:lnTo>
                    <a:pt x="1037" y="417"/>
                  </a:lnTo>
                  <a:lnTo>
                    <a:pt x="1045" y="411"/>
                  </a:lnTo>
                  <a:lnTo>
                    <a:pt x="1051" y="413"/>
                  </a:lnTo>
                  <a:lnTo>
                    <a:pt x="1049" y="423"/>
                  </a:lnTo>
                  <a:lnTo>
                    <a:pt x="1049" y="433"/>
                  </a:lnTo>
                  <a:lnTo>
                    <a:pt x="1045" y="435"/>
                  </a:lnTo>
                  <a:lnTo>
                    <a:pt x="1045" y="449"/>
                  </a:lnTo>
                  <a:lnTo>
                    <a:pt x="1037" y="463"/>
                  </a:lnTo>
                  <a:lnTo>
                    <a:pt x="1029" y="471"/>
                  </a:lnTo>
                  <a:lnTo>
                    <a:pt x="1017" y="499"/>
                  </a:lnTo>
                  <a:lnTo>
                    <a:pt x="1001" y="525"/>
                  </a:lnTo>
                  <a:lnTo>
                    <a:pt x="971" y="555"/>
                  </a:lnTo>
                  <a:lnTo>
                    <a:pt x="949" y="569"/>
                  </a:lnTo>
                  <a:lnTo>
                    <a:pt x="933" y="583"/>
                  </a:lnTo>
                  <a:lnTo>
                    <a:pt x="911" y="605"/>
                  </a:lnTo>
                  <a:lnTo>
                    <a:pt x="905" y="615"/>
                  </a:lnTo>
                  <a:lnTo>
                    <a:pt x="883" y="637"/>
                  </a:lnTo>
                  <a:lnTo>
                    <a:pt x="867" y="669"/>
                  </a:lnTo>
                  <a:lnTo>
                    <a:pt x="861" y="683"/>
                  </a:lnTo>
                  <a:lnTo>
                    <a:pt x="865" y="691"/>
                  </a:lnTo>
                  <a:lnTo>
                    <a:pt x="869" y="679"/>
                  </a:lnTo>
                  <a:lnTo>
                    <a:pt x="873" y="689"/>
                  </a:lnTo>
                  <a:lnTo>
                    <a:pt x="869" y="693"/>
                  </a:lnTo>
                  <a:lnTo>
                    <a:pt x="873" y="699"/>
                  </a:lnTo>
                  <a:lnTo>
                    <a:pt x="869" y="711"/>
                  </a:lnTo>
                  <a:lnTo>
                    <a:pt x="879" y="709"/>
                  </a:lnTo>
                  <a:lnTo>
                    <a:pt x="869" y="717"/>
                  </a:lnTo>
                  <a:lnTo>
                    <a:pt x="875" y="731"/>
                  </a:lnTo>
                  <a:lnTo>
                    <a:pt x="875" y="743"/>
                  </a:lnTo>
                  <a:lnTo>
                    <a:pt x="887" y="749"/>
                  </a:lnTo>
                  <a:lnTo>
                    <a:pt x="889" y="757"/>
                  </a:lnTo>
                  <a:lnTo>
                    <a:pt x="887" y="769"/>
                  </a:lnTo>
                  <a:lnTo>
                    <a:pt x="889" y="789"/>
                  </a:lnTo>
                  <a:lnTo>
                    <a:pt x="889" y="799"/>
                  </a:lnTo>
                  <a:lnTo>
                    <a:pt x="893" y="811"/>
                  </a:lnTo>
                  <a:lnTo>
                    <a:pt x="889" y="827"/>
                  </a:lnTo>
                  <a:lnTo>
                    <a:pt x="879" y="843"/>
                  </a:lnTo>
                  <a:lnTo>
                    <a:pt x="867" y="849"/>
                  </a:lnTo>
                  <a:lnTo>
                    <a:pt x="849" y="857"/>
                  </a:lnTo>
                  <a:lnTo>
                    <a:pt x="834" y="865"/>
                  </a:lnTo>
                  <a:lnTo>
                    <a:pt x="826" y="875"/>
                  </a:lnTo>
                  <a:lnTo>
                    <a:pt x="800" y="895"/>
                  </a:lnTo>
                  <a:lnTo>
                    <a:pt x="798" y="905"/>
                  </a:lnTo>
                  <a:lnTo>
                    <a:pt x="804" y="909"/>
                  </a:lnTo>
                  <a:lnTo>
                    <a:pt x="806" y="921"/>
                  </a:lnTo>
                  <a:lnTo>
                    <a:pt x="810" y="927"/>
                  </a:lnTo>
                  <a:lnTo>
                    <a:pt x="812" y="935"/>
                  </a:lnTo>
                  <a:lnTo>
                    <a:pt x="808" y="959"/>
                  </a:lnTo>
                  <a:lnTo>
                    <a:pt x="810" y="963"/>
                  </a:lnTo>
                  <a:lnTo>
                    <a:pt x="804" y="971"/>
                  </a:lnTo>
                  <a:lnTo>
                    <a:pt x="784" y="979"/>
                  </a:lnTo>
                  <a:lnTo>
                    <a:pt x="772" y="987"/>
                  </a:lnTo>
                  <a:lnTo>
                    <a:pt x="772" y="1007"/>
                  </a:lnTo>
                  <a:lnTo>
                    <a:pt x="764" y="1035"/>
                  </a:lnTo>
                  <a:lnTo>
                    <a:pt x="754" y="1041"/>
                  </a:lnTo>
                  <a:lnTo>
                    <a:pt x="746" y="1051"/>
                  </a:lnTo>
                  <a:lnTo>
                    <a:pt x="732" y="1073"/>
                  </a:lnTo>
                  <a:lnTo>
                    <a:pt x="710" y="1097"/>
                  </a:lnTo>
                  <a:lnTo>
                    <a:pt x="696" y="1109"/>
                  </a:lnTo>
                  <a:lnTo>
                    <a:pt x="674" y="1121"/>
                  </a:lnTo>
                  <a:lnTo>
                    <a:pt x="662" y="1123"/>
                  </a:lnTo>
                  <a:lnTo>
                    <a:pt x="662" y="1128"/>
                  </a:lnTo>
                  <a:lnTo>
                    <a:pt x="650" y="1126"/>
                  </a:lnTo>
                  <a:lnTo>
                    <a:pt x="648" y="1130"/>
                  </a:lnTo>
                  <a:lnTo>
                    <a:pt x="630" y="1126"/>
                  </a:lnTo>
                  <a:lnTo>
                    <a:pt x="628" y="1128"/>
                  </a:lnTo>
                  <a:lnTo>
                    <a:pt x="614" y="1126"/>
                  </a:lnTo>
                  <a:lnTo>
                    <a:pt x="602" y="1134"/>
                  </a:lnTo>
                  <a:lnTo>
                    <a:pt x="590" y="1132"/>
                  </a:lnTo>
                  <a:lnTo>
                    <a:pt x="574" y="1140"/>
                  </a:lnTo>
                  <a:lnTo>
                    <a:pt x="558" y="1130"/>
                  </a:lnTo>
                  <a:lnTo>
                    <a:pt x="550" y="1130"/>
                  </a:lnTo>
                  <a:lnTo>
                    <a:pt x="552" y="1123"/>
                  </a:lnTo>
                  <a:lnTo>
                    <a:pt x="542" y="1105"/>
                  </a:lnTo>
                  <a:lnTo>
                    <a:pt x="548" y="1103"/>
                  </a:lnTo>
                  <a:lnTo>
                    <a:pt x="548" y="1087"/>
                  </a:lnTo>
                  <a:lnTo>
                    <a:pt x="534" y="1065"/>
                  </a:lnTo>
                  <a:lnTo>
                    <a:pt x="528" y="1043"/>
                  </a:lnTo>
                  <a:lnTo>
                    <a:pt x="510" y="1025"/>
                  </a:lnTo>
                  <a:lnTo>
                    <a:pt x="504" y="1015"/>
                  </a:lnTo>
                  <a:lnTo>
                    <a:pt x="496" y="989"/>
                  </a:lnTo>
                  <a:lnTo>
                    <a:pt x="496" y="975"/>
                  </a:lnTo>
                  <a:lnTo>
                    <a:pt x="492" y="963"/>
                  </a:lnTo>
                  <a:lnTo>
                    <a:pt x="492" y="943"/>
                  </a:lnTo>
                  <a:lnTo>
                    <a:pt x="490" y="933"/>
                  </a:lnTo>
                  <a:lnTo>
                    <a:pt x="484" y="927"/>
                  </a:lnTo>
                  <a:lnTo>
                    <a:pt x="476" y="911"/>
                  </a:lnTo>
                  <a:lnTo>
                    <a:pt x="472" y="901"/>
                  </a:lnTo>
                  <a:lnTo>
                    <a:pt x="458" y="877"/>
                  </a:lnTo>
                  <a:lnTo>
                    <a:pt x="452" y="869"/>
                  </a:lnTo>
                  <a:lnTo>
                    <a:pt x="450" y="859"/>
                  </a:lnTo>
                  <a:lnTo>
                    <a:pt x="452" y="843"/>
                  </a:lnTo>
                  <a:lnTo>
                    <a:pt x="450" y="833"/>
                  </a:lnTo>
                  <a:lnTo>
                    <a:pt x="454" y="829"/>
                  </a:lnTo>
                  <a:lnTo>
                    <a:pt x="458" y="815"/>
                  </a:lnTo>
                  <a:lnTo>
                    <a:pt x="462" y="795"/>
                  </a:lnTo>
                  <a:lnTo>
                    <a:pt x="480" y="777"/>
                  </a:lnTo>
                  <a:lnTo>
                    <a:pt x="482" y="761"/>
                  </a:lnTo>
                  <a:lnTo>
                    <a:pt x="480" y="753"/>
                  </a:lnTo>
                  <a:lnTo>
                    <a:pt x="472" y="739"/>
                  </a:lnTo>
                  <a:lnTo>
                    <a:pt x="468" y="729"/>
                  </a:lnTo>
                  <a:lnTo>
                    <a:pt x="476" y="725"/>
                  </a:lnTo>
                  <a:lnTo>
                    <a:pt x="474" y="719"/>
                  </a:lnTo>
                  <a:lnTo>
                    <a:pt x="468" y="703"/>
                  </a:lnTo>
                  <a:lnTo>
                    <a:pt x="466" y="697"/>
                  </a:lnTo>
                  <a:lnTo>
                    <a:pt x="458" y="685"/>
                  </a:lnTo>
                  <a:lnTo>
                    <a:pt x="456" y="671"/>
                  </a:lnTo>
                  <a:lnTo>
                    <a:pt x="452" y="661"/>
                  </a:lnTo>
                  <a:lnTo>
                    <a:pt x="422" y="633"/>
                  </a:lnTo>
                  <a:lnTo>
                    <a:pt x="412" y="621"/>
                  </a:lnTo>
                  <a:lnTo>
                    <a:pt x="414" y="613"/>
                  </a:lnTo>
                  <a:lnTo>
                    <a:pt x="408" y="611"/>
                  </a:lnTo>
                  <a:lnTo>
                    <a:pt x="406" y="605"/>
                  </a:lnTo>
                  <a:lnTo>
                    <a:pt x="412" y="599"/>
                  </a:lnTo>
                  <a:lnTo>
                    <a:pt x="414" y="575"/>
                  </a:lnTo>
                  <a:lnTo>
                    <a:pt x="420" y="563"/>
                  </a:lnTo>
                  <a:lnTo>
                    <a:pt x="424" y="545"/>
                  </a:lnTo>
                  <a:lnTo>
                    <a:pt x="418" y="533"/>
                  </a:lnTo>
                  <a:lnTo>
                    <a:pt x="408" y="537"/>
                  </a:lnTo>
                  <a:lnTo>
                    <a:pt x="408" y="523"/>
                  </a:lnTo>
                  <a:lnTo>
                    <a:pt x="362" y="527"/>
                  </a:lnTo>
                  <a:lnTo>
                    <a:pt x="356" y="523"/>
                  </a:lnTo>
                  <a:lnTo>
                    <a:pt x="352" y="511"/>
                  </a:lnTo>
                  <a:lnTo>
                    <a:pt x="346" y="501"/>
                  </a:lnTo>
                  <a:lnTo>
                    <a:pt x="338" y="495"/>
                  </a:lnTo>
                  <a:lnTo>
                    <a:pt x="330" y="495"/>
                  </a:lnTo>
                  <a:lnTo>
                    <a:pt x="300" y="497"/>
                  </a:lnTo>
                  <a:lnTo>
                    <a:pt x="290" y="499"/>
                  </a:lnTo>
                  <a:lnTo>
                    <a:pt x="288" y="503"/>
                  </a:lnTo>
                  <a:lnTo>
                    <a:pt x="276" y="505"/>
                  </a:lnTo>
                  <a:lnTo>
                    <a:pt x="260" y="513"/>
                  </a:lnTo>
                  <a:lnTo>
                    <a:pt x="240" y="521"/>
                  </a:lnTo>
                  <a:lnTo>
                    <a:pt x="236" y="519"/>
                  </a:lnTo>
                  <a:lnTo>
                    <a:pt x="212" y="513"/>
                  </a:lnTo>
                  <a:lnTo>
                    <a:pt x="184" y="515"/>
                  </a:lnTo>
                  <a:lnTo>
                    <a:pt x="158" y="527"/>
                  </a:lnTo>
                  <a:lnTo>
                    <a:pt x="146" y="523"/>
                  </a:lnTo>
                  <a:lnTo>
                    <a:pt x="132" y="515"/>
                  </a:lnTo>
                  <a:lnTo>
                    <a:pt x="114" y="499"/>
                  </a:lnTo>
                  <a:lnTo>
                    <a:pt x="100" y="491"/>
                  </a:lnTo>
                  <a:lnTo>
                    <a:pt x="92" y="483"/>
                  </a:lnTo>
                  <a:lnTo>
                    <a:pt x="76" y="477"/>
                  </a:lnTo>
                  <a:lnTo>
                    <a:pt x="80" y="477"/>
                  </a:lnTo>
                  <a:lnTo>
                    <a:pt x="76" y="467"/>
                  </a:lnTo>
                  <a:lnTo>
                    <a:pt x="72" y="469"/>
                  </a:lnTo>
                  <a:lnTo>
                    <a:pt x="68" y="451"/>
                  </a:lnTo>
                  <a:lnTo>
                    <a:pt x="66" y="445"/>
                  </a:lnTo>
                  <a:lnTo>
                    <a:pt x="52" y="437"/>
                  </a:lnTo>
                  <a:lnTo>
                    <a:pt x="48" y="427"/>
                  </a:lnTo>
                  <a:lnTo>
                    <a:pt x="38" y="423"/>
                  </a:lnTo>
                  <a:lnTo>
                    <a:pt x="36" y="419"/>
                  </a:lnTo>
                  <a:lnTo>
                    <a:pt x="28" y="423"/>
                  </a:lnTo>
                  <a:lnTo>
                    <a:pt x="26" y="419"/>
                  </a:lnTo>
                  <a:lnTo>
                    <a:pt x="32" y="419"/>
                  </a:lnTo>
                  <a:lnTo>
                    <a:pt x="38" y="411"/>
                  </a:lnTo>
                  <a:lnTo>
                    <a:pt x="26" y="413"/>
                  </a:lnTo>
                  <a:lnTo>
                    <a:pt x="18" y="405"/>
                  </a:lnTo>
                  <a:lnTo>
                    <a:pt x="16" y="389"/>
                  </a:lnTo>
                  <a:lnTo>
                    <a:pt x="20" y="387"/>
                  </a:lnTo>
                  <a:lnTo>
                    <a:pt x="12" y="369"/>
                  </a:lnTo>
                  <a:lnTo>
                    <a:pt x="20" y="351"/>
                  </a:lnTo>
                  <a:lnTo>
                    <a:pt x="22" y="339"/>
                  </a:lnTo>
                  <a:lnTo>
                    <a:pt x="28" y="319"/>
                  </a:lnTo>
                  <a:lnTo>
                    <a:pt x="26" y="303"/>
                  </a:lnTo>
                  <a:lnTo>
                    <a:pt x="20" y="295"/>
                  </a:lnTo>
                  <a:lnTo>
                    <a:pt x="26" y="283"/>
                  </a:lnTo>
                  <a:lnTo>
                    <a:pt x="16" y="267"/>
                  </a:lnTo>
                  <a:lnTo>
                    <a:pt x="14" y="259"/>
                  </a:lnTo>
                  <a:lnTo>
                    <a:pt x="20" y="251"/>
                  </a:lnTo>
                  <a:lnTo>
                    <a:pt x="32" y="225"/>
                  </a:lnTo>
                  <a:lnTo>
                    <a:pt x="46" y="211"/>
                  </a:lnTo>
                  <a:lnTo>
                    <a:pt x="48" y="199"/>
                  </a:lnTo>
                  <a:lnTo>
                    <a:pt x="52" y="187"/>
                  </a:lnTo>
                  <a:lnTo>
                    <a:pt x="64" y="179"/>
                  </a:lnTo>
                  <a:lnTo>
                    <a:pt x="76" y="158"/>
                  </a:lnTo>
                  <a:lnTo>
                    <a:pt x="98" y="152"/>
                  </a:lnTo>
                  <a:lnTo>
                    <a:pt x="112" y="142"/>
                  </a:lnTo>
                  <a:lnTo>
                    <a:pt x="126" y="122"/>
                  </a:lnTo>
                  <a:lnTo>
                    <a:pt x="122" y="114"/>
                  </a:lnTo>
                  <a:lnTo>
                    <a:pt x="122" y="102"/>
                  </a:lnTo>
                  <a:lnTo>
                    <a:pt x="130" y="90"/>
                  </a:lnTo>
                  <a:lnTo>
                    <a:pt x="132" y="82"/>
                  </a:lnTo>
                  <a:lnTo>
                    <a:pt x="142" y="70"/>
                  </a:lnTo>
                  <a:lnTo>
                    <a:pt x="158" y="64"/>
                  </a:lnTo>
                  <a:lnTo>
                    <a:pt x="168" y="56"/>
                  </a:lnTo>
                  <a:lnTo>
                    <a:pt x="176" y="42"/>
                  </a:lnTo>
                  <a:lnTo>
                    <a:pt x="182" y="26"/>
                  </a:lnTo>
                  <a:lnTo>
                    <a:pt x="190" y="24"/>
                  </a:lnTo>
                  <a:close/>
                  <a:moveTo>
                    <a:pt x="1021" y="873"/>
                  </a:moveTo>
                  <a:lnTo>
                    <a:pt x="1017" y="883"/>
                  </a:lnTo>
                  <a:lnTo>
                    <a:pt x="1005" y="927"/>
                  </a:lnTo>
                  <a:lnTo>
                    <a:pt x="1001" y="935"/>
                  </a:lnTo>
                  <a:lnTo>
                    <a:pt x="995" y="959"/>
                  </a:lnTo>
                  <a:lnTo>
                    <a:pt x="989" y="975"/>
                  </a:lnTo>
                  <a:lnTo>
                    <a:pt x="975" y="981"/>
                  </a:lnTo>
                  <a:lnTo>
                    <a:pt x="963" y="987"/>
                  </a:lnTo>
                  <a:lnTo>
                    <a:pt x="957" y="987"/>
                  </a:lnTo>
                  <a:lnTo>
                    <a:pt x="941" y="977"/>
                  </a:lnTo>
                  <a:lnTo>
                    <a:pt x="937" y="967"/>
                  </a:lnTo>
                  <a:lnTo>
                    <a:pt x="937" y="953"/>
                  </a:lnTo>
                  <a:lnTo>
                    <a:pt x="931" y="943"/>
                  </a:lnTo>
                  <a:lnTo>
                    <a:pt x="929" y="933"/>
                  </a:lnTo>
                  <a:lnTo>
                    <a:pt x="933" y="919"/>
                  </a:lnTo>
                  <a:lnTo>
                    <a:pt x="939" y="911"/>
                  </a:lnTo>
                  <a:lnTo>
                    <a:pt x="949" y="897"/>
                  </a:lnTo>
                  <a:lnTo>
                    <a:pt x="949" y="891"/>
                  </a:lnTo>
                  <a:lnTo>
                    <a:pt x="941" y="873"/>
                  </a:lnTo>
                  <a:lnTo>
                    <a:pt x="941" y="859"/>
                  </a:lnTo>
                  <a:lnTo>
                    <a:pt x="947" y="847"/>
                  </a:lnTo>
                  <a:lnTo>
                    <a:pt x="947" y="839"/>
                  </a:lnTo>
                  <a:lnTo>
                    <a:pt x="953" y="839"/>
                  </a:lnTo>
                  <a:lnTo>
                    <a:pt x="961" y="835"/>
                  </a:lnTo>
                  <a:lnTo>
                    <a:pt x="975" y="831"/>
                  </a:lnTo>
                  <a:lnTo>
                    <a:pt x="985" y="823"/>
                  </a:lnTo>
                  <a:lnTo>
                    <a:pt x="1003" y="807"/>
                  </a:lnTo>
                  <a:lnTo>
                    <a:pt x="999" y="801"/>
                  </a:lnTo>
                  <a:lnTo>
                    <a:pt x="1005" y="795"/>
                  </a:lnTo>
                  <a:lnTo>
                    <a:pt x="1013" y="795"/>
                  </a:lnTo>
                  <a:lnTo>
                    <a:pt x="1015" y="783"/>
                  </a:lnTo>
                  <a:lnTo>
                    <a:pt x="1021" y="773"/>
                  </a:lnTo>
                  <a:lnTo>
                    <a:pt x="1025" y="783"/>
                  </a:lnTo>
                  <a:lnTo>
                    <a:pt x="1031" y="789"/>
                  </a:lnTo>
                  <a:lnTo>
                    <a:pt x="1033" y="801"/>
                  </a:lnTo>
                  <a:lnTo>
                    <a:pt x="1035" y="815"/>
                  </a:lnTo>
                  <a:lnTo>
                    <a:pt x="1039" y="827"/>
                  </a:lnTo>
                  <a:lnTo>
                    <a:pt x="1035" y="835"/>
                  </a:lnTo>
                  <a:lnTo>
                    <a:pt x="1031" y="827"/>
                  </a:lnTo>
                  <a:lnTo>
                    <a:pt x="1027" y="829"/>
                  </a:lnTo>
                  <a:lnTo>
                    <a:pt x="1029" y="843"/>
                  </a:lnTo>
                  <a:lnTo>
                    <a:pt x="1023" y="855"/>
                  </a:lnTo>
                  <a:lnTo>
                    <a:pt x="1021" y="873"/>
                  </a:lnTo>
                  <a:close/>
                </a:path>
              </a:pathLst>
            </a:custGeom>
            <a:grpFill/>
            <a:ln w="3175" cmpd="sng">
              <a:noFill/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41B8C721-C6AE-43CB-B5CF-9C803F1F14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54602" y="1854188"/>
              <a:ext cx="3967164" cy="2863849"/>
            </a:xfrm>
            <a:custGeom>
              <a:avLst/>
              <a:gdLst/>
              <a:ahLst/>
              <a:cxnLst>
                <a:cxn ang="0">
                  <a:pos x="2303" y="541"/>
                </a:cxn>
                <a:cxn ang="0">
                  <a:pos x="2089" y="673"/>
                </a:cxn>
                <a:cxn ang="0">
                  <a:pos x="2109" y="545"/>
                </a:cxn>
                <a:cxn ang="0">
                  <a:pos x="1874" y="619"/>
                </a:cxn>
                <a:cxn ang="0">
                  <a:pos x="1726" y="853"/>
                </a:cxn>
                <a:cxn ang="0">
                  <a:pos x="1534" y="1073"/>
                </a:cxn>
                <a:cxn ang="0">
                  <a:pos x="1442" y="1037"/>
                </a:cxn>
                <a:cxn ang="0">
                  <a:pos x="1426" y="1242"/>
                </a:cxn>
                <a:cxn ang="0">
                  <a:pos x="1226" y="1362"/>
                </a:cxn>
                <a:cxn ang="0">
                  <a:pos x="1132" y="1514"/>
                </a:cxn>
                <a:cxn ang="0">
                  <a:pos x="1103" y="1462"/>
                </a:cxn>
                <a:cxn ang="0">
                  <a:pos x="945" y="1304"/>
                </a:cxn>
                <a:cxn ang="0">
                  <a:pos x="737" y="1416"/>
                </a:cxn>
                <a:cxn ang="0">
                  <a:pos x="471" y="1220"/>
                </a:cxn>
                <a:cxn ang="0">
                  <a:pos x="407" y="1268"/>
                </a:cxn>
                <a:cxn ang="0">
                  <a:pos x="337" y="1426"/>
                </a:cxn>
                <a:cxn ang="0">
                  <a:pos x="142" y="1203"/>
                </a:cxn>
                <a:cxn ang="0">
                  <a:pos x="14" y="1023"/>
                </a:cxn>
                <a:cxn ang="0">
                  <a:pos x="217" y="939"/>
                </a:cxn>
                <a:cxn ang="0">
                  <a:pos x="425" y="989"/>
                </a:cxn>
                <a:cxn ang="0">
                  <a:pos x="489" y="789"/>
                </a:cxn>
                <a:cxn ang="0">
                  <a:pos x="641" y="311"/>
                </a:cxn>
                <a:cxn ang="0">
                  <a:pos x="743" y="401"/>
                </a:cxn>
                <a:cxn ang="0">
                  <a:pos x="763" y="319"/>
                </a:cxn>
                <a:cxn ang="0">
                  <a:pos x="841" y="287"/>
                </a:cxn>
                <a:cxn ang="0">
                  <a:pos x="1061" y="156"/>
                </a:cxn>
                <a:cxn ang="0">
                  <a:pos x="1250" y="249"/>
                </a:cxn>
                <a:cxn ang="0">
                  <a:pos x="1550" y="285"/>
                </a:cxn>
                <a:cxn ang="0">
                  <a:pos x="1882" y="293"/>
                </a:cxn>
                <a:cxn ang="0">
                  <a:pos x="2343" y="381"/>
                </a:cxn>
                <a:cxn ang="0">
                  <a:pos x="2353" y="467"/>
                </a:cxn>
                <a:cxn ang="0">
                  <a:pos x="1476" y="1706"/>
                </a:cxn>
                <a:cxn ang="0">
                  <a:pos x="1224" y="1676"/>
                </a:cxn>
                <a:cxn ang="0">
                  <a:pos x="1087" y="1608"/>
                </a:cxn>
                <a:cxn ang="0">
                  <a:pos x="1564" y="1690"/>
                </a:cxn>
                <a:cxn ang="0">
                  <a:pos x="2183" y="359"/>
                </a:cxn>
                <a:cxn ang="0">
                  <a:pos x="1322" y="236"/>
                </a:cxn>
                <a:cxn ang="0">
                  <a:pos x="1031" y="48"/>
                </a:cxn>
                <a:cxn ang="0">
                  <a:pos x="835" y="1498"/>
                </a:cxn>
                <a:cxn ang="0">
                  <a:pos x="1258" y="1344"/>
                </a:cxn>
                <a:cxn ang="0">
                  <a:pos x="1642" y="1678"/>
                </a:cxn>
                <a:cxn ang="0">
                  <a:pos x="1666" y="1690"/>
                </a:cxn>
                <a:cxn ang="0">
                  <a:pos x="120" y="1087"/>
                </a:cxn>
                <a:cxn ang="0">
                  <a:pos x="120" y="1087"/>
                </a:cxn>
                <a:cxn ang="0">
                  <a:pos x="1274" y="1608"/>
                </a:cxn>
                <a:cxn ang="0">
                  <a:pos x="1414" y="1626"/>
                </a:cxn>
                <a:cxn ang="0">
                  <a:pos x="1073" y="1582"/>
                </a:cxn>
                <a:cxn ang="0">
                  <a:pos x="1454" y="1770"/>
                </a:cxn>
                <a:cxn ang="0">
                  <a:pos x="1456" y="1642"/>
                </a:cxn>
                <a:cxn ang="0">
                  <a:pos x="1414" y="1682"/>
                </a:cxn>
                <a:cxn ang="0">
                  <a:pos x="1550" y="1612"/>
                </a:cxn>
                <a:cxn ang="0">
                  <a:pos x="1492" y="1532"/>
                </a:cxn>
                <a:cxn ang="0">
                  <a:pos x="1510" y="1552"/>
                </a:cxn>
                <a:cxn ang="0">
                  <a:pos x="1462" y="1438"/>
                </a:cxn>
                <a:cxn ang="0">
                  <a:pos x="1492" y="1432"/>
                </a:cxn>
                <a:cxn ang="0">
                  <a:pos x="1786" y="757"/>
                </a:cxn>
                <a:cxn ang="0">
                  <a:pos x="1186" y="74"/>
                </a:cxn>
                <a:cxn ang="0">
                  <a:pos x="1095" y="20"/>
                </a:cxn>
                <a:cxn ang="0">
                  <a:pos x="1762" y="1017"/>
                </a:cxn>
                <a:cxn ang="0">
                  <a:pos x="1630" y="1077"/>
                </a:cxn>
                <a:cxn ang="0">
                  <a:pos x="1586" y="1125"/>
                </a:cxn>
                <a:cxn ang="0">
                  <a:pos x="1750" y="957"/>
                </a:cxn>
                <a:cxn ang="0">
                  <a:pos x="1192" y="1626"/>
                </a:cxn>
              </a:cxnLst>
              <a:rect l="0" t="0" r="r" b="b"/>
              <a:pathLst>
                <a:path w="2499" h="1804">
                  <a:moveTo>
                    <a:pt x="2363" y="309"/>
                  </a:moveTo>
                  <a:lnTo>
                    <a:pt x="2381" y="319"/>
                  </a:lnTo>
                  <a:lnTo>
                    <a:pt x="2375" y="325"/>
                  </a:lnTo>
                  <a:lnTo>
                    <a:pt x="2353" y="329"/>
                  </a:lnTo>
                  <a:lnTo>
                    <a:pt x="2343" y="325"/>
                  </a:lnTo>
                  <a:lnTo>
                    <a:pt x="2343" y="325"/>
                  </a:lnTo>
                  <a:lnTo>
                    <a:pt x="2325" y="331"/>
                  </a:lnTo>
                  <a:lnTo>
                    <a:pt x="2327" y="319"/>
                  </a:lnTo>
                  <a:lnTo>
                    <a:pt x="2343" y="311"/>
                  </a:lnTo>
                  <a:lnTo>
                    <a:pt x="2343" y="311"/>
                  </a:lnTo>
                  <a:lnTo>
                    <a:pt x="2343" y="311"/>
                  </a:lnTo>
                  <a:lnTo>
                    <a:pt x="2343" y="311"/>
                  </a:lnTo>
                  <a:lnTo>
                    <a:pt x="2343" y="311"/>
                  </a:lnTo>
                  <a:lnTo>
                    <a:pt x="2363" y="309"/>
                  </a:lnTo>
                  <a:close/>
                  <a:moveTo>
                    <a:pt x="2347" y="479"/>
                  </a:moveTo>
                  <a:lnTo>
                    <a:pt x="2343" y="481"/>
                  </a:lnTo>
                  <a:lnTo>
                    <a:pt x="2343" y="481"/>
                  </a:lnTo>
                  <a:lnTo>
                    <a:pt x="2335" y="487"/>
                  </a:lnTo>
                  <a:lnTo>
                    <a:pt x="2317" y="491"/>
                  </a:lnTo>
                  <a:lnTo>
                    <a:pt x="2303" y="487"/>
                  </a:lnTo>
                  <a:lnTo>
                    <a:pt x="2289" y="485"/>
                  </a:lnTo>
                  <a:lnTo>
                    <a:pt x="2293" y="493"/>
                  </a:lnTo>
                  <a:lnTo>
                    <a:pt x="2305" y="489"/>
                  </a:lnTo>
                  <a:lnTo>
                    <a:pt x="2305" y="497"/>
                  </a:lnTo>
                  <a:lnTo>
                    <a:pt x="2313" y="501"/>
                  </a:lnTo>
                  <a:lnTo>
                    <a:pt x="2317" y="499"/>
                  </a:lnTo>
                  <a:lnTo>
                    <a:pt x="2323" y="509"/>
                  </a:lnTo>
                  <a:lnTo>
                    <a:pt x="2323" y="521"/>
                  </a:lnTo>
                  <a:lnTo>
                    <a:pt x="2333" y="525"/>
                  </a:lnTo>
                  <a:lnTo>
                    <a:pt x="2337" y="537"/>
                  </a:lnTo>
                  <a:lnTo>
                    <a:pt x="2327" y="545"/>
                  </a:lnTo>
                  <a:lnTo>
                    <a:pt x="2303" y="541"/>
                  </a:lnTo>
                  <a:lnTo>
                    <a:pt x="2271" y="553"/>
                  </a:lnTo>
                  <a:lnTo>
                    <a:pt x="2259" y="559"/>
                  </a:lnTo>
                  <a:lnTo>
                    <a:pt x="2253" y="559"/>
                  </a:lnTo>
                  <a:lnTo>
                    <a:pt x="2223" y="581"/>
                  </a:lnTo>
                  <a:lnTo>
                    <a:pt x="2203" y="589"/>
                  </a:lnTo>
                  <a:lnTo>
                    <a:pt x="2197" y="601"/>
                  </a:lnTo>
                  <a:lnTo>
                    <a:pt x="2191" y="599"/>
                  </a:lnTo>
                  <a:lnTo>
                    <a:pt x="2179" y="589"/>
                  </a:lnTo>
                  <a:lnTo>
                    <a:pt x="2163" y="589"/>
                  </a:lnTo>
                  <a:lnTo>
                    <a:pt x="2147" y="593"/>
                  </a:lnTo>
                  <a:lnTo>
                    <a:pt x="2133" y="605"/>
                  </a:lnTo>
                  <a:lnTo>
                    <a:pt x="2137" y="589"/>
                  </a:lnTo>
                  <a:lnTo>
                    <a:pt x="2117" y="599"/>
                  </a:lnTo>
                  <a:lnTo>
                    <a:pt x="2113" y="605"/>
                  </a:lnTo>
                  <a:lnTo>
                    <a:pt x="2107" y="599"/>
                  </a:lnTo>
                  <a:lnTo>
                    <a:pt x="2095" y="601"/>
                  </a:lnTo>
                  <a:lnTo>
                    <a:pt x="2087" y="613"/>
                  </a:lnTo>
                  <a:lnTo>
                    <a:pt x="2089" y="621"/>
                  </a:lnTo>
                  <a:lnTo>
                    <a:pt x="2097" y="627"/>
                  </a:lnTo>
                  <a:lnTo>
                    <a:pt x="2109" y="617"/>
                  </a:lnTo>
                  <a:lnTo>
                    <a:pt x="2111" y="627"/>
                  </a:lnTo>
                  <a:lnTo>
                    <a:pt x="2103" y="627"/>
                  </a:lnTo>
                  <a:lnTo>
                    <a:pt x="2093" y="635"/>
                  </a:lnTo>
                  <a:lnTo>
                    <a:pt x="2087" y="623"/>
                  </a:lnTo>
                  <a:lnTo>
                    <a:pt x="2077" y="631"/>
                  </a:lnTo>
                  <a:lnTo>
                    <a:pt x="2071" y="643"/>
                  </a:lnTo>
                  <a:lnTo>
                    <a:pt x="2079" y="651"/>
                  </a:lnTo>
                  <a:lnTo>
                    <a:pt x="2081" y="647"/>
                  </a:lnTo>
                  <a:lnTo>
                    <a:pt x="2091" y="653"/>
                  </a:lnTo>
                  <a:lnTo>
                    <a:pt x="2083" y="659"/>
                  </a:lnTo>
                  <a:lnTo>
                    <a:pt x="2083" y="673"/>
                  </a:lnTo>
                  <a:lnTo>
                    <a:pt x="2089" y="673"/>
                  </a:lnTo>
                  <a:lnTo>
                    <a:pt x="2091" y="685"/>
                  </a:lnTo>
                  <a:lnTo>
                    <a:pt x="2087" y="689"/>
                  </a:lnTo>
                  <a:lnTo>
                    <a:pt x="2079" y="683"/>
                  </a:lnTo>
                  <a:lnTo>
                    <a:pt x="2073" y="687"/>
                  </a:lnTo>
                  <a:lnTo>
                    <a:pt x="2066" y="697"/>
                  </a:lnTo>
                  <a:lnTo>
                    <a:pt x="2073" y="713"/>
                  </a:lnTo>
                  <a:lnTo>
                    <a:pt x="2066" y="721"/>
                  </a:lnTo>
                  <a:lnTo>
                    <a:pt x="2050" y="721"/>
                  </a:lnTo>
                  <a:lnTo>
                    <a:pt x="2040" y="727"/>
                  </a:lnTo>
                  <a:lnTo>
                    <a:pt x="2036" y="741"/>
                  </a:lnTo>
                  <a:lnTo>
                    <a:pt x="2040" y="749"/>
                  </a:lnTo>
                  <a:lnTo>
                    <a:pt x="2034" y="747"/>
                  </a:lnTo>
                  <a:lnTo>
                    <a:pt x="2018" y="753"/>
                  </a:lnTo>
                  <a:lnTo>
                    <a:pt x="2012" y="773"/>
                  </a:lnTo>
                  <a:lnTo>
                    <a:pt x="1990" y="795"/>
                  </a:lnTo>
                  <a:lnTo>
                    <a:pt x="1984" y="769"/>
                  </a:lnTo>
                  <a:lnTo>
                    <a:pt x="1980" y="753"/>
                  </a:lnTo>
                  <a:lnTo>
                    <a:pt x="1970" y="705"/>
                  </a:lnTo>
                  <a:lnTo>
                    <a:pt x="1972" y="691"/>
                  </a:lnTo>
                  <a:lnTo>
                    <a:pt x="1978" y="673"/>
                  </a:lnTo>
                  <a:lnTo>
                    <a:pt x="1988" y="667"/>
                  </a:lnTo>
                  <a:lnTo>
                    <a:pt x="1994" y="659"/>
                  </a:lnTo>
                  <a:lnTo>
                    <a:pt x="1990" y="651"/>
                  </a:lnTo>
                  <a:lnTo>
                    <a:pt x="2000" y="649"/>
                  </a:lnTo>
                  <a:lnTo>
                    <a:pt x="2024" y="637"/>
                  </a:lnTo>
                  <a:lnTo>
                    <a:pt x="2036" y="621"/>
                  </a:lnTo>
                  <a:lnTo>
                    <a:pt x="2069" y="597"/>
                  </a:lnTo>
                  <a:lnTo>
                    <a:pt x="2069" y="591"/>
                  </a:lnTo>
                  <a:lnTo>
                    <a:pt x="2093" y="577"/>
                  </a:lnTo>
                  <a:lnTo>
                    <a:pt x="2101" y="569"/>
                  </a:lnTo>
                  <a:lnTo>
                    <a:pt x="2103" y="549"/>
                  </a:lnTo>
                  <a:lnTo>
                    <a:pt x="2109" y="545"/>
                  </a:lnTo>
                  <a:lnTo>
                    <a:pt x="2119" y="545"/>
                  </a:lnTo>
                  <a:lnTo>
                    <a:pt x="2109" y="539"/>
                  </a:lnTo>
                  <a:lnTo>
                    <a:pt x="2089" y="543"/>
                  </a:lnTo>
                  <a:lnTo>
                    <a:pt x="2087" y="565"/>
                  </a:lnTo>
                  <a:lnTo>
                    <a:pt x="2077" y="563"/>
                  </a:lnTo>
                  <a:lnTo>
                    <a:pt x="2071" y="569"/>
                  </a:lnTo>
                  <a:lnTo>
                    <a:pt x="2042" y="587"/>
                  </a:lnTo>
                  <a:lnTo>
                    <a:pt x="2046" y="577"/>
                  </a:lnTo>
                  <a:lnTo>
                    <a:pt x="2036" y="579"/>
                  </a:lnTo>
                  <a:lnTo>
                    <a:pt x="2036" y="573"/>
                  </a:lnTo>
                  <a:lnTo>
                    <a:pt x="2042" y="565"/>
                  </a:lnTo>
                  <a:lnTo>
                    <a:pt x="2044" y="557"/>
                  </a:lnTo>
                  <a:lnTo>
                    <a:pt x="2032" y="563"/>
                  </a:lnTo>
                  <a:lnTo>
                    <a:pt x="2030" y="557"/>
                  </a:lnTo>
                  <a:lnTo>
                    <a:pt x="2000" y="561"/>
                  </a:lnTo>
                  <a:lnTo>
                    <a:pt x="1988" y="565"/>
                  </a:lnTo>
                  <a:lnTo>
                    <a:pt x="1988" y="573"/>
                  </a:lnTo>
                  <a:lnTo>
                    <a:pt x="1962" y="593"/>
                  </a:lnTo>
                  <a:lnTo>
                    <a:pt x="1950" y="605"/>
                  </a:lnTo>
                  <a:lnTo>
                    <a:pt x="1948" y="613"/>
                  </a:lnTo>
                  <a:lnTo>
                    <a:pt x="1962" y="613"/>
                  </a:lnTo>
                  <a:lnTo>
                    <a:pt x="1970" y="617"/>
                  </a:lnTo>
                  <a:lnTo>
                    <a:pt x="1948" y="623"/>
                  </a:lnTo>
                  <a:lnTo>
                    <a:pt x="1938" y="617"/>
                  </a:lnTo>
                  <a:lnTo>
                    <a:pt x="1930" y="625"/>
                  </a:lnTo>
                  <a:lnTo>
                    <a:pt x="1922" y="621"/>
                  </a:lnTo>
                  <a:lnTo>
                    <a:pt x="1908" y="627"/>
                  </a:lnTo>
                  <a:lnTo>
                    <a:pt x="1898" y="621"/>
                  </a:lnTo>
                  <a:lnTo>
                    <a:pt x="1894" y="609"/>
                  </a:lnTo>
                  <a:lnTo>
                    <a:pt x="1882" y="607"/>
                  </a:lnTo>
                  <a:lnTo>
                    <a:pt x="1870" y="611"/>
                  </a:lnTo>
                  <a:lnTo>
                    <a:pt x="1874" y="619"/>
                  </a:lnTo>
                  <a:lnTo>
                    <a:pt x="1856" y="615"/>
                  </a:lnTo>
                  <a:lnTo>
                    <a:pt x="1850" y="617"/>
                  </a:lnTo>
                  <a:lnTo>
                    <a:pt x="1830" y="615"/>
                  </a:lnTo>
                  <a:lnTo>
                    <a:pt x="1794" y="613"/>
                  </a:lnTo>
                  <a:lnTo>
                    <a:pt x="1770" y="621"/>
                  </a:lnTo>
                  <a:lnTo>
                    <a:pt x="1758" y="633"/>
                  </a:lnTo>
                  <a:lnTo>
                    <a:pt x="1750" y="637"/>
                  </a:lnTo>
                  <a:lnTo>
                    <a:pt x="1742" y="649"/>
                  </a:lnTo>
                  <a:lnTo>
                    <a:pt x="1714" y="669"/>
                  </a:lnTo>
                  <a:lnTo>
                    <a:pt x="1704" y="681"/>
                  </a:lnTo>
                  <a:lnTo>
                    <a:pt x="1686" y="697"/>
                  </a:lnTo>
                  <a:lnTo>
                    <a:pt x="1662" y="713"/>
                  </a:lnTo>
                  <a:lnTo>
                    <a:pt x="1670" y="719"/>
                  </a:lnTo>
                  <a:lnTo>
                    <a:pt x="1688" y="719"/>
                  </a:lnTo>
                  <a:lnTo>
                    <a:pt x="1684" y="735"/>
                  </a:lnTo>
                  <a:lnTo>
                    <a:pt x="1692" y="735"/>
                  </a:lnTo>
                  <a:lnTo>
                    <a:pt x="1690" y="729"/>
                  </a:lnTo>
                  <a:lnTo>
                    <a:pt x="1702" y="733"/>
                  </a:lnTo>
                  <a:lnTo>
                    <a:pt x="1694" y="741"/>
                  </a:lnTo>
                  <a:lnTo>
                    <a:pt x="1704" y="739"/>
                  </a:lnTo>
                  <a:lnTo>
                    <a:pt x="1714" y="731"/>
                  </a:lnTo>
                  <a:lnTo>
                    <a:pt x="1716" y="725"/>
                  </a:lnTo>
                  <a:lnTo>
                    <a:pt x="1732" y="725"/>
                  </a:lnTo>
                  <a:lnTo>
                    <a:pt x="1738" y="733"/>
                  </a:lnTo>
                  <a:lnTo>
                    <a:pt x="1758" y="749"/>
                  </a:lnTo>
                  <a:lnTo>
                    <a:pt x="1752" y="753"/>
                  </a:lnTo>
                  <a:lnTo>
                    <a:pt x="1758" y="773"/>
                  </a:lnTo>
                  <a:lnTo>
                    <a:pt x="1750" y="781"/>
                  </a:lnTo>
                  <a:lnTo>
                    <a:pt x="1742" y="801"/>
                  </a:lnTo>
                  <a:lnTo>
                    <a:pt x="1746" y="811"/>
                  </a:lnTo>
                  <a:lnTo>
                    <a:pt x="1738" y="843"/>
                  </a:lnTo>
                  <a:lnTo>
                    <a:pt x="1726" y="853"/>
                  </a:lnTo>
                  <a:lnTo>
                    <a:pt x="1714" y="871"/>
                  </a:lnTo>
                  <a:lnTo>
                    <a:pt x="1706" y="885"/>
                  </a:lnTo>
                  <a:lnTo>
                    <a:pt x="1672" y="919"/>
                  </a:lnTo>
                  <a:lnTo>
                    <a:pt x="1662" y="937"/>
                  </a:lnTo>
                  <a:lnTo>
                    <a:pt x="1642" y="949"/>
                  </a:lnTo>
                  <a:lnTo>
                    <a:pt x="1632" y="951"/>
                  </a:lnTo>
                  <a:lnTo>
                    <a:pt x="1618" y="949"/>
                  </a:lnTo>
                  <a:lnTo>
                    <a:pt x="1618" y="941"/>
                  </a:lnTo>
                  <a:lnTo>
                    <a:pt x="1604" y="947"/>
                  </a:lnTo>
                  <a:lnTo>
                    <a:pt x="1594" y="959"/>
                  </a:lnTo>
                  <a:lnTo>
                    <a:pt x="1590" y="957"/>
                  </a:lnTo>
                  <a:lnTo>
                    <a:pt x="1578" y="973"/>
                  </a:lnTo>
                  <a:lnTo>
                    <a:pt x="1578" y="985"/>
                  </a:lnTo>
                  <a:lnTo>
                    <a:pt x="1572" y="987"/>
                  </a:lnTo>
                  <a:lnTo>
                    <a:pt x="1562" y="997"/>
                  </a:lnTo>
                  <a:lnTo>
                    <a:pt x="1546" y="1005"/>
                  </a:lnTo>
                  <a:lnTo>
                    <a:pt x="1544" y="1015"/>
                  </a:lnTo>
                  <a:lnTo>
                    <a:pt x="1558" y="1025"/>
                  </a:lnTo>
                  <a:lnTo>
                    <a:pt x="1574" y="1049"/>
                  </a:lnTo>
                  <a:lnTo>
                    <a:pt x="1576" y="1069"/>
                  </a:lnTo>
                  <a:lnTo>
                    <a:pt x="1570" y="1085"/>
                  </a:lnTo>
                  <a:lnTo>
                    <a:pt x="1562" y="1091"/>
                  </a:lnTo>
                  <a:lnTo>
                    <a:pt x="1554" y="1087"/>
                  </a:lnTo>
                  <a:lnTo>
                    <a:pt x="1544" y="1091"/>
                  </a:lnTo>
                  <a:lnTo>
                    <a:pt x="1546" y="1097"/>
                  </a:lnTo>
                  <a:lnTo>
                    <a:pt x="1534" y="1099"/>
                  </a:lnTo>
                  <a:lnTo>
                    <a:pt x="1536" y="1117"/>
                  </a:lnTo>
                  <a:lnTo>
                    <a:pt x="1526" y="1117"/>
                  </a:lnTo>
                  <a:lnTo>
                    <a:pt x="1532" y="1103"/>
                  </a:lnTo>
                  <a:lnTo>
                    <a:pt x="1524" y="1099"/>
                  </a:lnTo>
                  <a:lnTo>
                    <a:pt x="1522" y="1093"/>
                  </a:lnTo>
                  <a:lnTo>
                    <a:pt x="1534" y="1073"/>
                  </a:lnTo>
                  <a:lnTo>
                    <a:pt x="1528" y="1061"/>
                  </a:lnTo>
                  <a:lnTo>
                    <a:pt x="1530" y="1053"/>
                  </a:lnTo>
                  <a:lnTo>
                    <a:pt x="1536" y="1053"/>
                  </a:lnTo>
                  <a:lnTo>
                    <a:pt x="1530" y="1043"/>
                  </a:lnTo>
                  <a:lnTo>
                    <a:pt x="1522" y="1037"/>
                  </a:lnTo>
                  <a:lnTo>
                    <a:pt x="1510" y="1041"/>
                  </a:lnTo>
                  <a:lnTo>
                    <a:pt x="1510" y="1035"/>
                  </a:lnTo>
                  <a:lnTo>
                    <a:pt x="1502" y="1033"/>
                  </a:lnTo>
                  <a:lnTo>
                    <a:pt x="1512" y="1023"/>
                  </a:lnTo>
                  <a:lnTo>
                    <a:pt x="1514" y="1013"/>
                  </a:lnTo>
                  <a:lnTo>
                    <a:pt x="1500" y="1003"/>
                  </a:lnTo>
                  <a:lnTo>
                    <a:pt x="1482" y="1003"/>
                  </a:lnTo>
                  <a:lnTo>
                    <a:pt x="1468" y="1011"/>
                  </a:lnTo>
                  <a:lnTo>
                    <a:pt x="1470" y="1013"/>
                  </a:lnTo>
                  <a:lnTo>
                    <a:pt x="1450" y="1023"/>
                  </a:lnTo>
                  <a:lnTo>
                    <a:pt x="1458" y="1011"/>
                  </a:lnTo>
                  <a:lnTo>
                    <a:pt x="1450" y="1011"/>
                  </a:lnTo>
                  <a:lnTo>
                    <a:pt x="1454" y="1003"/>
                  </a:lnTo>
                  <a:lnTo>
                    <a:pt x="1466" y="991"/>
                  </a:lnTo>
                  <a:lnTo>
                    <a:pt x="1460" y="985"/>
                  </a:lnTo>
                  <a:lnTo>
                    <a:pt x="1450" y="983"/>
                  </a:lnTo>
                  <a:lnTo>
                    <a:pt x="1438" y="997"/>
                  </a:lnTo>
                  <a:lnTo>
                    <a:pt x="1424" y="1001"/>
                  </a:lnTo>
                  <a:lnTo>
                    <a:pt x="1416" y="1015"/>
                  </a:lnTo>
                  <a:lnTo>
                    <a:pt x="1410" y="1019"/>
                  </a:lnTo>
                  <a:lnTo>
                    <a:pt x="1402" y="1013"/>
                  </a:lnTo>
                  <a:lnTo>
                    <a:pt x="1394" y="1025"/>
                  </a:lnTo>
                  <a:lnTo>
                    <a:pt x="1402" y="1033"/>
                  </a:lnTo>
                  <a:lnTo>
                    <a:pt x="1414" y="1033"/>
                  </a:lnTo>
                  <a:lnTo>
                    <a:pt x="1416" y="1049"/>
                  </a:lnTo>
                  <a:lnTo>
                    <a:pt x="1422" y="1051"/>
                  </a:lnTo>
                  <a:lnTo>
                    <a:pt x="1442" y="1037"/>
                  </a:lnTo>
                  <a:lnTo>
                    <a:pt x="1456" y="1045"/>
                  </a:lnTo>
                  <a:lnTo>
                    <a:pt x="1464" y="1043"/>
                  </a:lnTo>
                  <a:lnTo>
                    <a:pt x="1472" y="1045"/>
                  </a:lnTo>
                  <a:lnTo>
                    <a:pt x="1466" y="1057"/>
                  </a:lnTo>
                  <a:lnTo>
                    <a:pt x="1462" y="1053"/>
                  </a:lnTo>
                  <a:lnTo>
                    <a:pt x="1442" y="1063"/>
                  </a:lnTo>
                  <a:lnTo>
                    <a:pt x="1442" y="1067"/>
                  </a:lnTo>
                  <a:lnTo>
                    <a:pt x="1426" y="1077"/>
                  </a:lnTo>
                  <a:lnTo>
                    <a:pt x="1420" y="1087"/>
                  </a:lnTo>
                  <a:lnTo>
                    <a:pt x="1426" y="1095"/>
                  </a:lnTo>
                  <a:lnTo>
                    <a:pt x="1436" y="1099"/>
                  </a:lnTo>
                  <a:lnTo>
                    <a:pt x="1446" y="1121"/>
                  </a:lnTo>
                  <a:lnTo>
                    <a:pt x="1444" y="1127"/>
                  </a:lnTo>
                  <a:lnTo>
                    <a:pt x="1458" y="1139"/>
                  </a:lnTo>
                  <a:lnTo>
                    <a:pt x="1462" y="1145"/>
                  </a:lnTo>
                  <a:lnTo>
                    <a:pt x="1458" y="1151"/>
                  </a:lnTo>
                  <a:lnTo>
                    <a:pt x="1462" y="1157"/>
                  </a:lnTo>
                  <a:lnTo>
                    <a:pt x="1446" y="1163"/>
                  </a:lnTo>
                  <a:lnTo>
                    <a:pt x="1442" y="1167"/>
                  </a:lnTo>
                  <a:lnTo>
                    <a:pt x="1452" y="1165"/>
                  </a:lnTo>
                  <a:lnTo>
                    <a:pt x="1458" y="1171"/>
                  </a:lnTo>
                  <a:lnTo>
                    <a:pt x="1464" y="1169"/>
                  </a:lnTo>
                  <a:lnTo>
                    <a:pt x="1468" y="1161"/>
                  </a:lnTo>
                  <a:lnTo>
                    <a:pt x="1468" y="1173"/>
                  </a:lnTo>
                  <a:lnTo>
                    <a:pt x="1462" y="1171"/>
                  </a:lnTo>
                  <a:lnTo>
                    <a:pt x="1462" y="1187"/>
                  </a:lnTo>
                  <a:lnTo>
                    <a:pt x="1456" y="1183"/>
                  </a:lnTo>
                  <a:lnTo>
                    <a:pt x="1456" y="1199"/>
                  </a:lnTo>
                  <a:lnTo>
                    <a:pt x="1446" y="1205"/>
                  </a:lnTo>
                  <a:lnTo>
                    <a:pt x="1438" y="1222"/>
                  </a:lnTo>
                  <a:lnTo>
                    <a:pt x="1424" y="1226"/>
                  </a:lnTo>
                  <a:lnTo>
                    <a:pt x="1426" y="1242"/>
                  </a:lnTo>
                  <a:lnTo>
                    <a:pt x="1420" y="1250"/>
                  </a:lnTo>
                  <a:lnTo>
                    <a:pt x="1408" y="1264"/>
                  </a:lnTo>
                  <a:lnTo>
                    <a:pt x="1398" y="1270"/>
                  </a:lnTo>
                  <a:lnTo>
                    <a:pt x="1394" y="1274"/>
                  </a:lnTo>
                  <a:lnTo>
                    <a:pt x="1384" y="1276"/>
                  </a:lnTo>
                  <a:lnTo>
                    <a:pt x="1378" y="1286"/>
                  </a:lnTo>
                  <a:lnTo>
                    <a:pt x="1368" y="1290"/>
                  </a:lnTo>
                  <a:lnTo>
                    <a:pt x="1352" y="1290"/>
                  </a:lnTo>
                  <a:lnTo>
                    <a:pt x="1348" y="1294"/>
                  </a:lnTo>
                  <a:lnTo>
                    <a:pt x="1338" y="1298"/>
                  </a:lnTo>
                  <a:lnTo>
                    <a:pt x="1336" y="1290"/>
                  </a:lnTo>
                  <a:lnTo>
                    <a:pt x="1334" y="1300"/>
                  </a:lnTo>
                  <a:lnTo>
                    <a:pt x="1326" y="1298"/>
                  </a:lnTo>
                  <a:lnTo>
                    <a:pt x="1322" y="1308"/>
                  </a:lnTo>
                  <a:lnTo>
                    <a:pt x="1316" y="1304"/>
                  </a:lnTo>
                  <a:lnTo>
                    <a:pt x="1310" y="1308"/>
                  </a:lnTo>
                  <a:lnTo>
                    <a:pt x="1290" y="1312"/>
                  </a:lnTo>
                  <a:lnTo>
                    <a:pt x="1284" y="1318"/>
                  </a:lnTo>
                  <a:lnTo>
                    <a:pt x="1288" y="1326"/>
                  </a:lnTo>
                  <a:lnTo>
                    <a:pt x="1278" y="1330"/>
                  </a:lnTo>
                  <a:lnTo>
                    <a:pt x="1274" y="1318"/>
                  </a:lnTo>
                  <a:lnTo>
                    <a:pt x="1276" y="1310"/>
                  </a:lnTo>
                  <a:lnTo>
                    <a:pt x="1256" y="1304"/>
                  </a:lnTo>
                  <a:lnTo>
                    <a:pt x="1250" y="1312"/>
                  </a:lnTo>
                  <a:lnTo>
                    <a:pt x="1240" y="1314"/>
                  </a:lnTo>
                  <a:lnTo>
                    <a:pt x="1244" y="1316"/>
                  </a:lnTo>
                  <a:lnTo>
                    <a:pt x="1226" y="1326"/>
                  </a:lnTo>
                  <a:lnTo>
                    <a:pt x="1228" y="1330"/>
                  </a:lnTo>
                  <a:lnTo>
                    <a:pt x="1220" y="1334"/>
                  </a:lnTo>
                  <a:lnTo>
                    <a:pt x="1214" y="1350"/>
                  </a:lnTo>
                  <a:lnTo>
                    <a:pt x="1220" y="1360"/>
                  </a:lnTo>
                  <a:lnTo>
                    <a:pt x="1226" y="1362"/>
                  </a:lnTo>
                  <a:lnTo>
                    <a:pt x="1228" y="1374"/>
                  </a:lnTo>
                  <a:lnTo>
                    <a:pt x="1248" y="1392"/>
                  </a:lnTo>
                  <a:lnTo>
                    <a:pt x="1252" y="1392"/>
                  </a:lnTo>
                  <a:lnTo>
                    <a:pt x="1262" y="1406"/>
                  </a:lnTo>
                  <a:lnTo>
                    <a:pt x="1270" y="1428"/>
                  </a:lnTo>
                  <a:lnTo>
                    <a:pt x="1268" y="1436"/>
                  </a:lnTo>
                  <a:lnTo>
                    <a:pt x="1272" y="1448"/>
                  </a:lnTo>
                  <a:lnTo>
                    <a:pt x="1268" y="1448"/>
                  </a:lnTo>
                  <a:lnTo>
                    <a:pt x="1268" y="1462"/>
                  </a:lnTo>
                  <a:lnTo>
                    <a:pt x="1264" y="1466"/>
                  </a:lnTo>
                  <a:lnTo>
                    <a:pt x="1238" y="1482"/>
                  </a:lnTo>
                  <a:lnTo>
                    <a:pt x="1232" y="1482"/>
                  </a:lnTo>
                  <a:lnTo>
                    <a:pt x="1226" y="1494"/>
                  </a:lnTo>
                  <a:lnTo>
                    <a:pt x="1212" y="1502"/>
                  </a:lnTo>
                  <a:lnTo>
                    <a:pt x="1206" y="1508"/>
                  </a:lnTo>
                  <a:lnTo>
                    <a:pt x="1200" y="1506"/>
                  </a:lnTo>
                  <a:lnTo>
                    <a:pt x="1202" y="1490"/>
                  </a:lnTo>
                  <a:lnTo>
                    <a:pt x="1192" y="1478"/>
                  </a:lnTo>
                  <a:lnTo>
                    <a:pt x="1178" y="1478"/>
                  </a:lnTo>
                  <a:lnTo>
                    <a:pt x="1170" y="1456"/>
                  </a:lnTo>
                  <a:lnTo>
                    <a:pt x="1162" y="1454"/>
                  </a:lnTo>
                  <a:lnTo>
                    <a:pt x="1156" y="1446"/>
                  </a:lnTo>
                  <a:lnTo>
                    <a:pt x="1140" y="1446"/>
                  </a:lnTo>
                  <a:lnTo>
                    <a:pt x="1142" y="1434"/>
                  </a:lnTo>
                  <a:lnTo>
                    <a:pt x="1128" y="1436"/>
                  </a:lnTo>
                  <a:lnTo>
                    <a:pt x="1128" y="1454"/>
                  </a:lnTo>
                  <a:lnTo>
                    <a:pt x="1126" y="1458"/>
                  </a:lnTo>
                  <a:lnTo>
                    <a:pt x="1113" y="1486"/>
                  </a:lnTo>
                  <a:lnTo>
                    <a:pt x="1115" y="1500"/>
                  </a:lnTo>
                  <a:lnTo>
                    <a:pt x="1126" y="1498"/>
                  </a:lnTo>
                  <a:lnTo>
                    <a:pt x="1128" y="1508"/>
                  </a:lnTo>
                  <a:lnTo>
                    <a:pt x="1132" y="1514"/>
                  </a:lnTo>
                  <a:lnTo>
                    <a:pt x="1130" y="1526"/>
                  </a:lnTo>
                  <a:lnTo>
                    <a:pt x="1142" y="1536"/>
                  </a:lnTo>
                  <a:lnTo>
                    <a:pt x="1152" y="1536"/>
                  </a:lnTo>
                  <a:lnTo>
                    <a:pt x="1176" y="1558"/>
                  </a:lnTo>
                  <a:lnTo>
                    <a:pt x="1180" y="1566"/>
                  </a:lnTo>
                  <a:lnTo>
                    <a:pt x="1178" y="1582"/>
                  </a:lnTo>
                  <a:lnTo>
                    <a:pt x="1180" y="1594"/>
                  </a:lnTo>
                  <a:lnTo>
                    <a:pt x="1186" y="1600"/>
                  </a:lnTo>
                  <a:lnTo>
                    <a:pt x="1192" y="1598"/>
                  </a:lnTo>
                  <a:lnTo>
                    <a:pt x="1188" y="1604"/>
                  </a:lnTo>
                  <a:lnTo>
                    <a:pt x="1194" y="1618"/>
                  </a:lnTo>
                  <a:lnTo>
                    <a:pt x="1182" y="1620"/>
                  </a:lnTo>
                  <a:lnTo>
                    <a:pt x="1178" y="1616"/>
                  </a:lnTo>
                  <a:lnTo>
                    <a:pt x="1148" y="1596"/>
                  </a:lnTo>
                  <a:lnTo>
                    <a:pt x="1148" y="1590"/>
                  </a:lnTo>
                  <a:lnTo>
                    <a:pt x="1138" y="1580"/>
                  </a:lnTo>
                  <a:lnTo>
                    <a:pt x="1136" y="1566"/>
                  </a:lnTo>
                  <a:lnTo>
                    <a:pt x="1134" y="1562"/>
                  </a:lnTo>
                  <a:lnTo>
                    <a:pt x="1134" y="1548"/>
                  </a:lnTo>
                  <a:lnTo>
                    <a:pt x="1130" y="1542"/>
                  </a:lnTo>
                  <a:lnTo>
                    <a:pt x="1121" y="1540"/>
                  </a:lnTo>
                  <a:lnTo>
                    <a:pt x="1123" y="1532"/>
                  </a:lnTo>
                  <a:lnTo>
                    <a:pt x="1111" y="1518"/>
                  </a:lnTo>
                  <a:lnTo>
                    <a:pt x="1105" y="1516"/>
                  </a:lnTo>
                  <a:lnTo>
                    <a:pt x="1101" y="1522"/>
                  </a:lnTo>
                  <a:lnTo>
                    <a:pt x="1101" y="1500"/>
                  </a:lnTo>
                  <a:lnTo>
                    <a:pt x="1105" y="1488"/>
                  </a:lnTo>
                  <a:lnTo>
                    <a:pt x="1099" y="1486"/>
                  </a:lnTo>
                  <a:lnTo>
                    <a:pt x="1101" y="1474"/>
                  </a:lnTo>
                  <a:lnTo>
                    <a:pt x="1105" y="1476"/>
                  </a:lnTo>
                  <a:lnTo>
                    <a:pt x="1109" y="1468"/>
                  </a:lnTo>
                  <a:lnTo>
                    <a:pt x="1103" y="1462"/>
                  </a:lnTo>
                  <a:lnTo>
                    <a:pt x="1091" y="1458"/>
                  </a:lnTo>
                  <a:lnTo>
                    <a:pt x="1105" y="1460"/>
                  </a:lnTo>
                  <a:lnTo>
                    <a:pt x="1107" y="1454"/>
                  </a:lnTo>
                  <a:lnTo>
                    <a:pt x="1099" y="1454"/>
                  </a:lnTo>
                  <a:lnTo>
                    <a:pt x="1101" y="1440"/>
                  </a:lnTo>
                  <a:lnTo>
                    <a:pt x="1105" y="1438"/>
                  </a:lnTo>
                  <a:lnTo>
                    <a:pt x="1101" y="1430"/>
                  </a:lnTo>
                  <a:lnTo>
                    <a:pt x="1093" y="1414"/>
                  </a:lnTo>
                  <a:lnTo>
                    <a:pt x="1093" y="1398"/>
                  </a:lnTo>
                  <a:lnTo>
                    <a:pt x="1081" y="1374"/>
                  </a:lnTo>
                  <a:lnTo>
                    <a:pt x="1075" y="1388"/>
                  </a:lnTo>
                  <a:lnTo>
                    <a:pt x="1065" y="1392"/>
                  </a:lnTo>
                  <a:lnTo>
                    <a:pt x="1057" y="1400"/>
                  </a:lnTo>
                  <a:lnTo>
                    <a:pt x="1039" y="1396"/>
                  </a:lnTo>
                  <a:lnTo>
                    <a:pt x="1045" y="1372"/>
                  </a:lnTo>
                  <a:lnTo>
                    <a:pt x="1037" y="1352"/>
                  </a:lnTo>
                  <a:lnTo>
                    <a:pt x="1031" y="1350"/>
                  </a:lnTo>
                  <a:lnTo>
                    <a:pt x="1029" y="1344"/>
                  </a:lnTo>
                  <a:lnTo>
                    <a:pt x="1035" y="1342"/>
                  </a:lnTo>
                  <a:lnTo>
                    <a:pt x="1027" y="1332"/>
                  </a:lnTo>
                  <a:lnTo>
                    <a:pt x="1021" y="1336"/>
                  </a:lnTo>
                  <a:lnTo>
                    <a:pt x="1003" y="1310"/>
                  </a:lnTo>
                  <a:lnTo>
                    <a:pt x="1005" y="1306"/>
                  </a:lnTo>
                  <a:lnTo>
                    <a:pt x="997" y="1290"/>
                  </a:lnTo>
                  <a:lnTo>
                    <a:pt x="993" y="1294"/>
                  </a:lnTo>
                  <a:lnTo>
                    <a:pt x="985" y="1290"/>
                  </a:lnTo>
                  <a:lnTo>
                    <a:pt x="987" y="1300"/>
                  </a:lnTo>
                  <a:lnTo>
                    <a:pt x="983" y="1304"/>
                  </a:lnTo>
                  <a:lnTo>
                    <a:pt x="977" y="1302"/>
                  </a:lnTo>
                  <a:lnTo>
                    <a:pt x="963" y="1308"/>
                  </a:lnTo>
                  <a:lnTo>
                    <a:pt x="949" y="1310"/>
                  </a:lnTo>
                  <a:lnTo>
                    <a:pt x="945" y="1304"/>
                  </a:lnTo>
                  <a:lnTo>
                    <a:pt x="933" y="1310"/>
                  </a:lnTo>
                  <a:lnTo>
                    <a:pt x="927" y="1314"/>
                  </a:lnTo>
                  <a:lnTo>
                    <a:pt x="929" y="1322"/>
                  </a:lnTo>
                  <a:lnTo>
                    <a:pt x="921" y="1334"/>
                  </a:lnTo>
                  <a:lnTo>
                    <a:pt x="905" y="1338"/>
                  </a:lnTo>
                  <a:lnTo>
                    <a:pt x="897" y="1346"/>
                  </a:lnTo>
                  <a:lnTo>
                    <a:pt x="885" y="1360"/>
                  </a:lnTo>
                  <a:lnTo>
                    <a:pt x="873" y="1370"/>
                  </a:lnTo>
                  <a:lnTo>
                    <a:pt x="857" y="1380"/>
                  </a:lnTo>
                  <a:lnTo>
                    <a:pt x="859" y="1386"/>
                  </a:lnTo>
                  <a:lnTo>
                    <a:pt x="843" y="1390"/>
                  </a:lnTo>
                  <a:lnTo>
                    <a:pt x="837" y="1400"/>
                  </a:lnTo>
                  <a:lnTo>
                    <a:pt x="827" y="1400"/>
                  </a:lnTo>
                  <a:lnTo>
                    <a:pt x="825" y="1410"/>
                  </a:lnTo>
                  <a:lnTo>
                    <a:pt x="829" y="1436"/>
                  </a:lnTo>
                  <a:lnTo>
                    <a:pt x="825" y="1450"/>
                  </a:lnTo>
                  <a:lnTo>
                    <a:pt x="821" y="1458"/>
                  </a:lnTo>
                  <a:lnTo>
                    <a:pt x="821" y="1484"/>
                  </a:lnTo>
                  <a:lnTo>
                    <a:pt x="813" y="1482"/>
                  </a:lnTo>
                  <a:lnTo>
                    <a:pt x="807" y="1496"/>
                  </a:lnTo>
                  <a:lnTo>
                    <a:pt x="809" y="1498"/>
                  </a:lnTo>
                  <a:lnTo>
                    <a:pt x="797" y="1504"/>
                  </a:lnTo>
                  <a:lnTo>
                    <a:pt x="793" y="1512"/>
                  </a:lnTo>
                  <a:lnTo>
                    <a:pt x="785" y="1518"/>
                  </a:lnTo>
                  <a:lnTo>
                    <a:pt x="777" y="1512"/>
                  </a:lnTo>
                  <a:lnTo>
                    <a:pt x="771" y="1504"/>
                  </a:lnTo>
                  <a:lnTo>
                    <a:pt x="767" y="1488"/>
                  </a:lnTo>
                  <a:lnTo>
                    <a:pt x="755" y="1462"/>
                  </a:lnTo>
                  <a:lnTo>
                    <a:pt x="751" y="1458"/>
                  </a:lnTo>
                  <a:lnTo>
                    <a:pt x="745" y="1444"/>
                  </a:lnTo>
                  <a:lnTo>
                    <a:pt x="741" y="1428"/>
                  </a:lnTo>
                  <a:lnTo>
                    <a:pt x="737" y="1416"/>
                  </a:lnTo>
                  <a:lnTo>
                    <a:pt x="723" y="1394"/>
                  </a:lnTo>
                  <a:lnTo>
                    <a:pt x="717" y="1364"/>
                  </a:lnTo>
                  <a:lnTo>
                    <a:pt x="711" y="1336"/>
                  </a:lnTo>
                  <a:lnTo>
                    <a:pt x="715" y="1326"/>
                  </a:lnTo>
                  <a:lnTo>
                    <a:pt x="709" y="1306"/>
                  </a:lnTo>
                  <a:lnTo>
                    <a:pt x="709" y="1300"/>
                  </a:lnTo>
                  <a:lnTo>
                    <a:pt x="703" y="1302"/>
                  </a:lnTo>
                  <a:lnTo>
                    <a:pt x="707" y="1308"/>
                  </a:lnTo>
                  <a:lnTo>
                    <a:pt x="703" y="1314"/>
                  </a:lnTo>
                  <a:lnTo>
                    <a:pt x="687" y="1322"/>
                  </a:lnTo>
                  <a:lnTo>
                    <a:pt x="673" y="1316"/>
                  </a:lnTo>
                  <a:lnTo>
                    <a:pt x="655" y="1298"/>
                  </a:lnTo>
                  <a:lnTo>
                    <a:pt x="673" y="1294"/>
                  </a:lnTo>
                  <a:lnTo>
                    <a:pt x="677" y="1286"/>
                  </a:lnTo>
                  <a:lnTo>
                    <a:pt x="667" y="1290"/>
                  </a:lnTo>
                  <a:lnTo>
                    <a:pt x="651" y="1282"/>
                  </a:lnTo>
                  <a:lnTo>
                    <a:pt x="645" y="1276"/>
                  </a:lnTo>
                  <a:lnTo>
                    <a:pt x="631" y="1270"/>
                  </a:lnTo>
                  <a:lnTo>
                    <a:pt x="629" y="1260"/>
                  </a:lnTo>
                  <a:lnTo>
                    <a:pt x="621" y="1256"/>
                  </a:lnTo>
                  <a:lnTo>
                    <a:pt x="617" y="1244"/>
                  </a:lnTo>
                  <a:lnTo>
                    <a:pt x="605" y="1248"/>
                  </a:lnTo>
                  <a:lnTo>
                    <a:pt x="589" y="1250"/>
                  </a:lnTo>
                  <a:lnTo>
                    <a:pt x="573" y="1248"/>
                  </a:lnTo>
                  <a:lnTo>
                    <a:pt x="573" y="1250"/>
                  </a:lnTo>
                  <a:lnTo>
                    <a:pt x="557" y="1250"/>
                  </a:lnTo>
                  <a:lnTo>
                    <a:pt x="545" y="1254"/>
                  </a:lnTo>
                  <a:lnTo>
                    <a:pt x="501" y="1246"/>
                  </a:lnTo>
                  <a:lnTo>
                    <a:pt x="493" y="1246"/>
                  </a:lnTo>
                  <a:lnTo>
                    <a:pt x="479" y="1242"/>
                  </a:lnTo>
                  <a:lnTo>
                    <a:pt x="475" y="1224"/>
                  </a:lnTo>
                  <a:lnTo>
                    <a:pt x="471" y="1220"/>
                  </a:lnTo>
                  <a:lnTo>
                    <a:pt x="465" y="1224"/>
                  </a:lnTo>
                  <a:lnTo>
                    <a:pt x="453" y="1222"/>
                  </a:lnTo>
                  <a:lnTo>
                    <a:pt x="437" y="1234"/>
                  </a:lnTo>
                  <a:lnTo>
                    <a:pt x="433" y="1226"/>
                  </a:lnTo>
                  <a:lnTo>
                    <a:pt x="429" y="1230"/>
                  </a:lnTo>
                  <a:lnTo>
                    <a:pt x="419" y="1222"/>
                  </a:lnTo>
                  <a:lnTo>
                    <a:pt x="407" y="1216"/>
                  </a:lnTo>
                  <a:lnTo>
                    <a:pt x="405" y="1210"/>
                  </a:lnTo>
                  <a:lnTo>
                    <a:pt x="389" y="1205"/>
                  </a:lnTo>
                  <a:lnTo>
                    <a:pt x="381" y="1185"/>
                  </a:lnTo>
                  <a:lnTo>
                    <a:pt x="373" y="1185"/>
                  </a:lnTo>
                  <a:lnTo>
                    <a:pt x="377" y="1181"/>
                  </a:lnTo>
                  <a:lnTo>
                    <a:pt x="369" y="1169"/>
                  </a:lnTo>
                  <a:lnTo>
                    <a:pt x="361" y="1171"/>
                  </a:lnTo>
                  <a:lnTo>
                    <a:pt x="353" y="1165"/>
                  </a:lnTo>
                  <a:lnTo>
                    <a:pt x="351" y="1169"/>
                  </a:lnTo>
                  <a:lnTo>
                    <a:pt x="341" y="1171"/>
                  </a:lnTo>
                  <a:lnTo>
                    <a:pt x="343" y="1181"/>
                  </a:lnTo>
                  <a:lnTo>
                    <a:pt x="337" y="1179"/>
                  </a:lnTo>
                  <a:lnTo>
                    <a:pt x="341" y="1187"/>
                  </a:lnTo>
                  <a:lnTo>
                    <a:pt x="357" y="1218"/>
                  </a:lnTo>
                  <a:lnTo>
                    <a:pt x="367" y="1224"/>
                  </a:lnTo>
                  <a:lnTo>
                    <a:pt x="371" y="1234"/>
                  </a:lnTo>
                  <a:lnTo>
                    <a:pt x="377" y="1234"/>
                  </a:lnTo>
                  <a:lnTo>
                    <a:pt x="377" y="1242"/>
                  </a:lnTo>
                  <a:lnTo>
                    <a:pt x="387" y="1236"/>
                  </a:lnTo>
                  <a:lnTo>
                    <a:pt x="391" y="1240"/>
                  </a:lnTo>
                  <a:lnTo>
                    <a:pt x="393" y="1254"/>
                  </a:lnTo>
                  <a:lnTo>
                    <a:pt x="387" y="1266"/>
                  </a:lnTo>
                  <a:lnTo>
                    <a:pt x="395" y="1266"/>
                  </a:lnTo>
                  <a:lnTo>
                    <a:pt x="395" y="1270"/>
                  </a:lnTo>
                  <a:lnTo>
                    <a:pt x="407" y="1268"/>
                  </a:lnTo>
                  <a:lnTo>
                    <a:pt x="427" y="1270"/>
                  </a:lnTo>
                  <a:lnTo>
                    <a:pt x="445" y="1254"/>
                  </a:lnTo>
                  <a:lnTo>
                    <a:pt x="459" y="1240"/>
                  </a:lnTo>
                  <a:lnTo>
                    <a:pt x="465" y="1232"/>
                  </a:lnTo>
                  <a:lnTo>
                    <a:pt x="465" y="1254"/>
                  </a:lnTo>
                  <a:lnTo>
                    <a:pt x="469" y="1262"/>
                  </a:lnTo>
                  <a:lnTo>
                    <a:pt x="477" y="1270"/>
                  </a:lnTo>
                  <a:lnTo>
                    <a:pt x="501" y="1278"/>
                  </a:lnTo>
                  <a:lnTo>
                    <a:pt x="517" y="1298"/>
                  </a:lnTo>
                  <a:lnTo>
                    <a:pt x="509" y="1310"/>
                  </a:lnTo>
                  <a:lnTo>
                    <a:pt x="499" y="1320"/>
                  </a:lnTo>
                  <a:lnTo>
                    <a:pt x="503" y="1326"/>
                  </a:lnTo>
                  <a:lnTo>
                    <a:pt x="499" y="1328"/>
                  </a:lnTo>
                  <a:lnTo>
                    <a:pt x="491" y="1324"/>
                  </a:lnTo>
                  <a:lnTo>
                    <a:pt x="485" y="1338"/>
                  </a:lnTo>
                  <a:lnTo>
                    <a:pt x="487" y="1350"/>
                  </a:lnTo>
                  <a:lnTo>
                    <a:pt x="473" y="1352"/>
                  </a:lnTo>
                  <a:lnTo>
                    <a:pt x="467" y="1362"/>
                  </a:lnTo>
                  <a:lnTo>
                    <a:pt x="461" y="1366"/>
                  </a:lnTo>
                  <a:lnTo>
                    <a:pt x="459" y="1372"/>
                  </a:lnTo>
                  <a:lnTo>
                    <a:pt x="453" y="1366"/>
                  </a:lnTo>
                  <a:lnTo>
                    <a:pt x="447" y="1372"/>
                  </a:lnTo>
                  <a:lnTo>
                    <a:pt x="445" y="1380"/>
                  </a:lnTo>
                  <a:lnTo>
                    <a:pt x="429" y="1380"/>
                  </a:lnTo>
                  <a:lnTo>
                    <a:pt x="407" y="1388"/>
                  </a:lnTo>
                  <a:lnTo>
                    <a:pt x="401" y="1396"/>
                  </a:lnTo>
                  <a:lnTo>
                    <a:pt x="401" y="1402"/>
                  </a:lnTo>
                  <a:lnTo>
                    <a:pt x="389" y="1408"/>
                  </a:lnTo>
                  <a:lnTo>
                    <a:pt x="377" y="1410"/>
                  </a:lnTo>
                  <a:lnTo>
                    <a:pt x="353" y="1418"/>
                  </a:lnTo>
                  <a:lnTo>
                    <a:pt x="349" y="1426"/>
                  </a:lnTo>
                  <a:lnTo>
                    <a:pt x="337" y="1426"/>
                  </a:lnTo>
                  <a:lnTo>
                    <a:pt x="329" y="1432"/>
                  </a:lnTo>
                  <a:lnTo>
                    <a:pt x="317" y="1436"/>
                  </a:lnTo>
                  <a:lnTo>
                    <a:pt x="301" y="1436"/>
                  </a:lnTo>
                  <a:lnTo>
                    <a:pt x="289" y="1446"/>
                  </a:lnTo>
                  <a:lnTo>
                    <a:pt x="277" y="1448"/>
                  </a:lnTo>
                  <a:lnTo>
                    <a:pt x="265" y="1438"/>
                  </a:lnTo>
                  <a:lnTo>
                    <a:pt x="263" y="1426"/>
                  </a:lnTo>
                  <a:lnTo>
                    <a:pt x="257" y="1426"/>
                  </a:lnTo>
                  <a:lnTo>
                    <a:pt x="261" y="1418"/>
                  </a:lnTo>
                  <a:lnTo>
                    <a:pt x="257" y="1400"/>
                  </a:lnTo>
                  <a:lnTo>
                    <a:pt x="259" y="1394"/>
                  </a:lnTo>
                  <a:lnTo>
                    <a:pt x="255" y="1382"/>
                  </a:lnTo>
                  <a:lnTo>
                    <a:pt x="245" y="1386"/>
                  </a:lnTo>
                  <a:lnTo>
                    <a:pt x="245" y="1382"/>
                  </a:lnTo>
                  <a:lnTo>
                    <a:pt x="251" y="1378"/>
                  </a:lnTo>
                  <a:lnTo>
                    <a:pt x="251" y="1374"/>
                  </a:lnTo>
                  <a:lnTo>
                    <a:pt x="241" y="1366"/>
                  </a:lnTo>
                  <a:lnTo>
                    <a:pt x="235" y="1354"/>
                  </a:lnTo>
                  <a:lnTo>
                    <a:pt x="231" y="1342"/>
                  </a:lnTo>
                  <a:lnTo>
                    <a:pt x="225" y="1334"/>
                  </a:lnTo>
                  <a:lnTo>
                    <a:pt x="211" y="1326"/>
                  </a:lnTo>
                  <a:lnTo>
                    <a:pt x="201" y="1312"/>
                  </a:lnTo>
                  <a:lnTo>
                    <a:pt x="201" y="1302"/>
                  </a:lnTo>
                  <a:lnTo>
                    <a:pt x="201" y="1294"/>
                  </a:lnTo>
                  <a:lnTo>
                    <a:pt x="193" y="1274"/>
                  </a:lnTo>
                  <a:lnTo>
                    <a:pt x="178" y="1266"/>
                  </a:lnTo>
                  <a:lnTo>
                    <a:pt x="172" y="1256"/>
                  </a:lnTo>
                  <a:lnTo>
                    <a:pt x="170" y="1248"/>
                  </a:lnTo>
                  <a:lnTo>
                    <a:pt x="162" y="1244"/>
                  </a:lnTo>
                  <a:lnTo>
                    <a:pt x="164" y="1238"/>
                  </a:lnTo>
                  <a:lnTo>
                    <a:pt x="148" y="1214"/>
                  </a:lnTo>
                  <a:lnTo>
                    <a:pt x="142" y="1203"/>
                  </a:lnTo>
                  <a:lnTo>
                    <a:pt x="134" y="1203"/>
                  </a:lnTo>
                  <a:lnTo>
                    <a:pt x="140" y="1179"/>
                  </a:lnTo>
                  <a:lnTo>
                    <a:pt x="138" y="1181"/>
                  </a:lnTo>
                  <a:lnTo>
                    <a:pt x="136" y="1175"/>
                  </a:lnTo>
                  <a:lnTo>
                    <a:pt x="128" y="1149"/>
                  </a:lnTo>
                  <a:lnTo>
                    <a:pt x="128" y="1149"/>
                  </a:lnTo>
                  <a:lnTo>
                    <a:pt x="134" y="1139"/>
                  </a:lnTo>
                  <a:lnTo>
                    <a:pt x="138" y="1125"/>
                  </a:lnTo>
                  <a:lnTo>
                    <a:pt x="154" y="1095"/>
                  </a:lnTo>
                  <a:lnTo>
                    <a:pt x="154" y="1069"/>
                  </a:lnTo>
                  <a:lnTo>
                    <a:pt x="152" y="1065"/>
                  </a:lnTo>
                  <a:lnTo>
                    <a:pt x="156" y="1059"/>
                  </a:lnTo>
                  <a:lnTo>
                    <a:pt x="154" y="1053"/>
                  </a:lnTo>
                  <a:lnTo>
                    <a:pt x="144" y="1061"/>
                  </a:lnTo>
                  <a:lnTo>
                    <a:pt x="132" y="1057"/>
                  </a:lnTo>
                  <a:lnTo>
                    <a:pt x="120" y="1067"/>
                  </a:lnTo>
                  <a:lnTo>
                    <a:pt x="106" y="1069"/>
                  </a:lnTo>
                  <a:lnTo>
                    <a:pt x="94" y="1061"/>
                  </a:lnTo>
                  <a:lnTo>
                    <a:pt x="74" y="1055"/>
                  </a:lnTo>
                  <a:lnTo>
                    <a:pt x="70" y="1065"/>
                  </a:lnTo>
                  <a:lnTo>
                    <a:pt x="58" y="1069"/>
                  </a:lnTo>
                  <a:lnTo>
                    <a:pt x="50" y="1065"/>
                  </a:lnTo>
                  <a:lnTo>
                    <a:pt x="48" y="1057"/>
                  </a:lnTo>
                  <a:lnTo>
                    <a:pt x="36" y="1055"/>
                  </a:lnTo>
                  <a:lnTo>
                    <a:pt x="38" y="1053"/>
                  </a:lnTo>
                  <a:lnTo>
                    <a:pt x="22" y="1053"/>
                  </a:lnTo>
                  <a:lnTo>
                    <a:pt x="28" y="1049"/>
                  </a:lnTo>
                  <a:lnTo>
                    <a:pt x="20" y="1047"/>
                  </a:lnTo>
                  <a:lnTo>
                    <a:pt x="22" y="1035"/>
                  </a:lnTo>
                  <a:lnTo>
                    <a:pt x="6" y="1031"/>
                  </a:lnTo>
                  <a:lnTo>
                    <a:pt x="16" y="1027"/>
                  </a:lnTo>
                  <a:lnTo>
                    <a:pt x="14" y="1023"/>
                  </a:lnTo>
                  <a:lnTo>
                    <a:pt x="18" y="1019"/>
                  </a:lnTo>
                  <a:lnTo>
                    <a:pt x="12" y="1013"/>
                  </a:lnTo>
                  <a:lnTo>
                    <a:pt x="16" y="1007"/>
                  </a:lnTo>
                  <a:lnTo>
                    <a:pt x="4" y="1009"/>
                  </a:lnTo>
                  <a:lnTo>
                    <a:pt x="0" y="999"/>
                  </a:lnTo>
                  <a:lnTo>
                    <a:pt x="4" y="1001"/>
                  </a:lnTo>
                  <a:lnTo>
                    <a:pt x="12" y="993"/>
                  </a:lnTo>
                  <a:lnTo>
                    <a:pt x="14" y="993"/>
                  </a:lnTo>
                  <a:lnTo>
                    <a:pt x="14" y="993"/>
                  </a:lnTo>
                  <a:lnTo>
                    <a:pt x="50" y="993"/>
                  </a:lnTo>
                  <a:lnTo>
                    <a:pt x="54" y="987"/>
                  </a:lnTo>
                  <a:lnTo>
                    <a:pt x="52" y="977"/>
                  </a:lnTo>
                  <a:lnTo>
                    <a:pt x="82" y="981"/>
                  </a:lnTo>
                  <a:lnTo>
                    <a:pt x="98" y="969"/>
                  </a:lnTo>
                  <a:lnTo>
                    <a:pt x="114" y="963"/>
                  </a:lnTo>
                  <a:lnTo>
                    <a:pt x="134" y="965"/>
                  </a:lnTo>
                  <a:lnTo>
                    <a:pt x="138" y="961"/>
                  </a:lnTo>
                  <a:lnTo>
                    <a:pt x="148" y="971"/>
                  </a:lnTo>
                  <a:lnTo>
                    <a:pt x="154" y="969"/>
                  </a:lnTo>
                  <a:lnTo>
                    <a:pt x="160" y="977"/>
                  </a:lnTo>
                  <a:lnTo>
                    <a:pt x="164" y="975"/>
                  </a:lnTo>
                  <a:lnTo>
                    <a:pt x="178" y="981"/>
                  </a:lnTo>
                  <a:lnTo>
                    <a:pt x="191" y="983"/>
                  </a:lnTo>
                  <a:lnTo>
                    <a:pt x="207" y="981"/>
                  </a:lnTo>
                  <a:lnTo>
                    <a:pt x="217" y="983"/>
                  </a:lnTo>
                  <a:lnTo>
                    <a:pt x="237" y="975"/>
                  </a:lnTo>
                  <a:lnTo>
                    <a:pt x="243" y="967"/>
                  </a:lnTo>
                  <a:lnTo>
                    <a:pt x="239" y="953"/>
                  </a:lnTo>
                  <a:lnTo>
                    <a:pt x="229" y="945"/>
                  </a:lnTo>
                  <a:lnTo>
                    <a:pt x="217" y="939"/>
                  </a:lnTo>
                  <a:lnTo>
                    <a:pt x="217" y="939"/>
                  </a:lnTo>
                  <a:lnTo>
                    <a:pt x="217" y="939"/>
                  </a:lnTo>
                  <a:lnTo>
                    <a:pt x="217" y="937"/>
                  </a:lnTo>
                  <a:lnTo>
                    <a:pt x="225" y="935"/>
                  </a:lnTo>
                  <a:lnTo>
                    <a:pt x="239" y="941"/>
                  </a:lnTo>
                  <a:lnTo>
                    <a:pt x="253" y="941"/>
                  </a:lnTo>
                  <a:lnTo>
                    <a:pt x="273" y="951"/>
                  </a:lnTo>
                  <a:lnTo>
                    <a:pt x="277" y="953"/>
                  </a:lnTo>
                  <a:lnTo>
                    <a:pt x="289" y="949"/>
                  </a:lnTo>
                  <a:lnTo>
                    <a:pt x="303" y="955"/>
                  </a:lnTo>
                  <a:lnTo>
                    <a:pt x="301" y="961"/>
                  </a:lnTo>
                  <a:lnTo>
                    <a:pt x="317" y="969"/>
                  </a:lnTo>
                  <a:lnTo>
                    <a:pt x="327" y="977"/>
                  </a:lnTo>
                  <a:lnTo>
                    <a:pt x="335" y="979"/>
                  </a:lnTo>
                  <a:lnTo>
                    <a:pt x="347" y="967"/>
                  </a:lnTo>
                  <a:lnTo>
                    <a:pt x="361" y="989"/>
                  </a:lnTo>
                  <a:lnTo>
                    <a:pt x="373" y="991"/>
                  </a:lnTo>
                  <a:lnTo>
                    <a:pt x="359" y="999"/>
                  </a:lnTo>
                  <a:lnTo>
                    <a:pt x="355" y="1017"/>
                  </a:lnTo>
                  <a:lnTo>
                    <a:pt x="351" y="1021"/>
                  </a:lnTo>
                  <a:lnTo>
                    <a:pt x="351" y="1037"/>
                  </a:lnTo>
                  <a:lnTo>
                    <a:pt x="355" y="1041"/>
                  </a:lnTo>
                  <a:lnTo>
                    <a:pt x="369" y="1045"/>
                  </a:lnTo>
                  <a:lnTo>
                    <a:pt x="385" y="1057"/>
                  </a:lnTo>
                  <a:lnTo>
                    <a:pt x="397" y="1061"/>
                  </a:lnTo>
                  <a:lnTo>
                    <a:pt x="421" y="1055"/>
                  </a:lnTo>
                  <a:lnTo>
                    <a:pt x="429" y="1057"/>
                  </a:lnTo>
                  <a:lnTo>
                    <a:pt x="425" y="1041"/>
                  </a:lnTo>
                  <a:lnTo>
                    <a:pt x="429" y="1019"/>
                  </a:lnTo>
                  <a:lnTo>
                    <a:pt x="423" y="1013"/>
                  </a:lnTo>
                  <a:lnTo>
                    <a:pt x="421" y="1001"/>
                  </a:lnTo>
                  <a:lnTo>
                    <a:pt x="409" y="999"/>
                  </a:lnTo>
                  <a:lnTo>
                    <a:pt x="413" y="983"/>
                  </a:lnTo>
                  <a:lnTo>
                    <a:pt x="425" y="989"/>
                  </a:lnTo>
                  <a:lnTo>
                    <a:pt x="433" y="987"/>
                  </a:lnTo>
                  <a:lnTo>
                    <a:pt x="439" y="981"/>
                  </a:lnTo>
                  <a:lnTo>
                    <a:pt x="429" y="973"/>
                  </a:lnTo>
                  <a:lnTo>
                    <a:pt x="427" y="963"/>
                  </a:lnTo>
                  <a:lnTo>
                    <a:pt x="417" y="961"/>
                  </a:lnTo>
                  <a:lnTo>
                    <a:pt x="407" y="973"/>
                  </a:lnTo>
                  <a:lnTo>
                    <a:pt x="405" y="963"/>
                  </a:lnTo>
                  <a:lnTo>
                    <a:pt x="409" y="951"/>
                  </a:lnTo>
                  <a:lnTo>
                    <a:pt x="397" y="949"/>
                  </a:lnTo>
                  <a:lnTo>
                    <a:pt x="389" y="937"/>
                  </a:lnTo>
                  <a:lnTo>
                    <a:pt x="381" y="923"/>
                  </a:lnTo>
                  <a:lnTo>
                    <a:pt x="371" y="921"/>
                  </a:lnTo>
                  <a:lnTo>
                    <a:pt x="369" y="907"/>
                  </a:lnTo>
                  <a:lnTo>
                    <a:pt x="377" y="909"/>
                  </a:lnTo>
                  <a:lnTo>
                    <a:pt x="389" y="903"/>
                  </a:lnTo>
                  <a:lnTo>
                    <a:pt x="407" y="901"/>
                  </a:lnTo>
                  <a:lnTo>
                    <a:pt x="415" y="889"/>
                  </a:lnTo>
                  <a:lnTo>
                    <a:pt x="417" y="877"/>
                  </a:lnTo>
                  <a:lnTo>
                    <a:pt x="405" y="871"/>
                  </a:lnTo>
                  <a:lnTo>
                    <a:pt x="401" y="875"/>
                  </a:lnTo>
                  <a:lnTo>
                    <a:pt x="387" y="869"/>
                  </a:lnTo>
                  <a:lnTo>
                    <a:pt x="377" y="871"/>
                  </a:lnTo>
                  <a:lnTo>
                    <a:pt x="379" y="861"/>
                  </a:lnTo>
                  <a:lnTo>
                    <a:pt x="385" y="841"/>
                  </a:lnTo>
                  <a:lnTo>
                    <a:pt x="391" y="831"/>
                  </a:lnTo>
                  <a:lnTo>
                    <a:pt x="393" y="817"/>
                  </a:lnTo>
                  <a:lnTo>
                    <a:pt x="399" y="807"/>
                  </a:lnTo>
                  <a:lnTo>
                    <a:pt x="417" y="789"/>
                  </a:lnTo>
                  <a:lnTo>
                    <a:pt x="429" y="787"/>
                  </a:lnTo>
                  <a:lnTo>
                    <a:pt x="449" y="789"/>
                  </a:lnTo>
                  <a:lnTo>
                    <a:pt x="467" y="791"/>
                  </a:lnTo>
                  <a:lnTo>
                    <a:pt x="489" y="789"/>
                  </a:lnTo>
                  <a:lnTo>
                    <a:pt x="513" y="797"/>
                  </a:lnTo>
                  <a:lnTo>
                    <a:pt x="535" y="795"/>
                  </a:lnTo>
                  <a:lnTo>
                    <a:pt x="539" y="787"/>
                  </a:lnTo>
                  <a:lnTo>
                    <a:pt x="521" y="775"/>
                  </a:lnTo>
                  <a:lnTo>
                    <a:pt x="517" y="757"/>
                  </a:lnTo>
                  <a:lnTo>
                    <a:pt x="517" y="745"/>
                  </a:lnTo>
                  <a:lnTo>
                    <a:pt x="527" y="739"/>
                  </a:lnTo>
                  <a:lnTo>
                    <a:pt x="523" y="729"/>
                  </a:lnTo>
                  <a:lnTo>
                    <a:pt x="509" y="717"/>
                  </a:lnTo>
                  <a:lnTo>
                    <a:pt x="511" y="705"/>
                  </a:lnTo>
                  <a:lnTo>
                    <a:pt x="525" y="695"/>
                  </a:lnTo>
                  <a:lnTo>
                    <a:pt x="531" y="671"/>
                  </a:lnTo>
                  <a:lnTo>
                    <a:pt x="537" y="671"/>
                  </a:lnTo>
                  <a:lnTo>
                    <a:pt x="549" y="641"/>
                  </a:lnTo>
                  <a:lnTo>
                    <a:pt x="563" y="609"/>
                  </a:lnTo>
                  <a:lnTo>
                    <a:pt x="573" y="577"/>
                  </a:lnTo>
                  <a:lnTo>
                    <a:pt x="581" y="549"/>
                  </a:lnTo>
                  <a:lnTo>
                    <a:pt x="585" y="511"/>
                  </a:lnTo>
                  <a:lnTo>
                    <a:pt x="585" y="483"/>
                  </a:lnTo>
                  <a:lnTo>
                    <a:pt x="613" y="445"/>
                  </a:lnTo>
                  <a:lnTo>
                    <a:pt x="625" y="427"/>
                  </a:lnTo>
                  <a:lnTo>
                    <a:pt x="637" y="393"/>
                  </a:lnTo>
                  <a:lnTo>
                    <a:pt x="645" y="401"/>
                  </a:lnTo>
                  <a:lnTo>
                    <a:pt x="657" y="381"/>
                  </a:lnTo>
                  <a:lnTo>
                    <a:pt x="649" y="381"/>
                  </a:lnTo>
                  <a:lnTo>
                    <a:pt x="641" y="367"/>
                  </a:lnTo>
                  <a:lnTo>
                    <a:pt x="627" y="361"/>
                  </a:lnTo>
                  <a:lnTo>
                    <a:pt x="623" y="363"/>
                  </a:lnTo>
                  <a:lnTo>
                    <a:pt x="631" y="333"/>
                  </a:lnTo>
                  <a:lnTo>
                    <a:pt x="617" y="335"/>
                  </a:lnTo>
                  <a:lnTo>
                    <a:pt x="625" y="317"/>
                  </a:lnTo>
                  <a:lnTo>
                    <a:pt x="641" y="311"/>
                  </a:lnTo>
                  <a:lnTo>
                    <a:pt x="649" y="301"/>
                  </a:lnTo>
                  <a:lnTo>
                    <a:pt x="657" y="277"/>
                  </a:lnTo>
                  <a:lnTo>
                    <a:pt x="665" y="273"/>
                  </a:lnTo>
                  <a:lnTo>
                    <a:pt x="695" y="271"/>
                  </a:lnTo>
                  <a:lnTo>
                    <a:pt x="715" y="277"/>
                  </a:lnTo>
                  <a:lnTo>
                    <a:pt x="715" y="289"/>
                  </a:lnTo>
                  <a:lnTo>
                    <a:pt x="705" y="309"/>
                  </a:lnTo>
                  <a:lnTo>
                    <a:pt x="699" y="311"/>
                  </a:lnTo>
                  <a:lnTo>
                    <a:pt x="713" y="323"/>
                  </a:lnTo>
                  <a:lnTo>
                    <a:pt x="713" y="341"/>
                  </a:lnTo>
                  <a:lnTo>
                    <a:pt x="709" y="345"/>
                  </a:lnTo>
                  <a:lnTo>
                    <a:pt x="711" y="381"/>
                  </a:lnTo>
                  <a:lnTo>
                    <a:pt x="727" y="393"/>
                  </a:lnTo>
                  <a:lnTo>
                    <a:pt x="719" y="401"/>
                  </a:lnTo>
                  <a:lnTo>
                    <a:pt x="719" y="413"/>
                  </a:lnTo>
                  <a:lnTo>
                    <a:pt x="711" y="417"/>
                  </a:lnTo>
                  <a:lnTo>
                    <a:pt x="705" y="429"/>
                  </a:lnTo>
                  <a:lnTo>
                    <a:pt x="695" y="435"/>
                  </a:lnTo>
                  <a:lnTo>
                    <a:pt x="695" y="441"/>
                  </a:lnTo>
                  <a:lnTo>
                    <a:pt x="681" y="445"/>
                  </a:lnTo>
                  <a:lnTo>
                    <a:pt x="669" y="437"/>
                  </a:lnTo>
                  <a:lnTo>
                    <a:pt x="655" y="437"/>
                  </a:lnTo>
                  <a:lnTo>
                    <a:pt x="661" y="445"/>
                  </a:lnTo>
                  <a:lnTo>
                    <a:pt x="663" y="437"/>
                  </a:lnTo>
                  <a:lnTo>
                    <a:pt x="673" y="441"/>
                  </a:lnTo>
                  <a:lnTo>
                    <a:pt x="669" y="447"/>
                  </a:lnTo>
                  <a:lnTo>
                    <a:pt x="701" y="453"/>
                  </a:lnTo>
                  <a:lnTo>
                    <a:pt x="709" y="441"/>
                  </a:lnTo>
                  <a:lnTo>
                    <a:pt x="725" y="437"/>
                  </a:lnTo>
                  <a:lnTo>
                    <a:pt x="731" y="425"/>
                  </a:lnTo>
                  <a:lnTo>
                    <a:pt x="743" y="415"/>
                  </a:lnTo>
                  <a:lnTo>
                    <a:pt x="743" y="401"/>
                  </a:lnTo>
                  <a:lnTo>
                    <a:pt x="737" y="397"/>
                  </a:lnTo>
                  <a:lnTo>
                    <a:pt x="739" y="389"/>
                  </a:lnTo>
                  <a:lnTo>
                    <a:pt x="769" y="381"/>
                  </a:lnTo>
                  <a:lnTo>
                    <a:pt x="783" y="393"/>
                  </a:lnTo>
                  <a:lnTo>
                    <a:pt x="779" y="413"/>
                  </a:lnTo>
                  <a:lnTo>
                    <a:pt x="793" y="419"/>
                  </a:lnTo>
                  <a:lnTo>
                    <a:pt x="807" y="417"/>
                  </a:lnTo>
                  <a:lnTo>
                    <a:pt x="785" y="413"/>
                  </a:lnTo>
                  <a:lnTo>
                    <a:pt x="785" y="403"/>
                  </a:lnTo>
                  <a:lnTo>
                    <a:pt x="795" y="399"/>
                  </a:lnTo>
                  <a:lnTo>
                    <a:pt x="789" y="383"/>
                  </a:lnTo>
                  <a:lnTo>
                    <a:pt x="773" y="377"/>
                  </a:lnTo>
                  <a:lnTo>
                    <a:pt x="755" y="373"/>
                  </a:lnTo>
                  <a:lnTo>
                    <a:pt x="749" y="377"/>
                  </a:lnTo>
                  <a:lnTo>
                    <a:pt x="729" y="375"/>
                  </a:lnTo>
                  <a:lnTo>
                    <a:pt x="731" y="369"/>
                  </a:lnTo>
                  <a:lnTo>
                    <a:pt x="725" y="361"/>
                  </a:lnTo>
                  <a:lnTo>
                    <a:pt x="729" y="349"/>
                  </a:lnTo>
                  <a:lnTo>
                    <a:pt x="737" y="339"/>
                  </a:lnTo>
                  <a:lnTo>
                    <a:pt x="725" y="319"/>
                  </a:lnTo>
                  <a:lnTo>
                    <a:pt x="717" y="313"/>
                  </a:lnTo>
                  <a:lnTo>
                    <a:pt x="725" y="303"/>
                  </a:lnTo>
                  <a:lnTo>
                    <a:pt x="747" y="295"/>
                  </a:lnTo>
                  <a:lnTo>
                    <a:pt x="747" y="279"/>
                  </a:lnTo>
                  <a:lnTo>
                    <a:pt x="733" y="269"/>
                  </a:lnTo>
                  <a:lnTo>
                    <a:pt x="745" y="265"/>
                  </a:lnTo>
                  <a:lnTo>
                    <a:pt x="757" y="281"/>
                  </a:lnTo>
                  <a:lnTo>
                    <a:pt x="759" y="291"/>
                  </a:lnTo>
                  <a:lnTo>
                    <a:pt x="751" y="299"/>
                  </a:lnTo>
                  <a:lnTo>
                    <a:pt x="755" y="311"/>
                  </a:lnTo>
                  <a:lnTo>
                    <a:pt x="751" y="315"/>
                  </a:lnTo>
                  <a:lnTo>
                    <a:pt x="763" y="319"/>
                  </a:lnTo>
                  <a:lnTo>
                    <a:pt x="789" y="321"/>
                  </a:lnTo>
                  <a:lnTo>
                    <a:pt x="801" y="329"/>
                  </a:lnTo>
                  <a:lnTo>
                    <a:pt x="797" y="319"/>
                  </a:lnTo>
                  <a:lnTo>
                    <a:pt x="767" y="309"/>
                  </a:lnTo>
                  <a:lnTo>
                    <a:pt x="763" y="301"/>
                  </a:lnTo>
                  <a:lnTo>
                    <a:pt x="777" y="297"/>
                  </a:lnTo>
                  <a:lnTo>
                    <a:pt x="787" y="303"/>
                  </a:lnTo>
                  <a:lnTo>
                    <a:pt x="795" y="301"/>
                  </a:lnTo>
                  <a:lnTo>
                    <a:pt x="789" y="289"/>
                  </a:lnTo>
                  <a:lnTo>
                    <a:pt x="777" y="289"/>
                  </a:lnTo>
                  <a:lnTo>
                    <a:pt x="787" y="279"/>
                  </a:lnTo>
                  <a:lnTo>
                    <a:pt x="799" y="283"/>
                  </a:lnTo>
                  <a:lnTo>
                    <a:pt x="801" y="273"/>
                  </a:lnTo>
                  <a:lnTo>
                    <a:pt x="811" y="265"/>
                  </a:lnTo>
                  <a:lnTo>
                    <a:pt x="817" y="271"/>
                  </a:lnTo>
                  <a:lnTo>
                    <a:pt x="813" y="287"/>
                  </a:lnTo>
                  <a:lnTo>
                    <a:pt x="849" y="305"/>
                  </a:lnTo>
                  <a:lnTo>
                    <a:pt x="867" y="303"/>
                  </a:lnTo>
                  <a:lnTo>
                    <a:pt x="873" y="307"/>
                  </a:lnTo>
                  <a:lnTo>
                    <a:pt x="869" y="313"/>
                  </a:lnTo>
                  <a:lnTo>
                    <a:pt x="857" y="317"/>
                  </a:lnTo>
                  <a:lnTo>
                    <a:pt x="861" y="331"/>
                  </a:lnTo>
                  <a:lnTo>
                    <a:pt x="867" y="325"/>
                  </a:lnTo>
                  <a:lnTo>
                    <a:pt x="877" y="333"/>
                  </a:lnTo>
                  <a:lnTo>
                    <a:pt x="871" y="343"/>
                  </a:lnTo>
                  <a:lnTo>
                    <a:pt x="881" y="341"/>
                  </a:lnTo>
                  <a:lnTo>
                    <a:pt x="871" y="319"/>
                  </a:lnTo>
                  <a:lnTo>
                    <a:pt x="879" y="309"/>
                  </a:lnTo>
                  <a:lnTo>
                    <a:pt x="875" y="301"/>
                  </a:lnTo>
                  <a:lnTo>
                    <a:pt x="857" y="295"/>
                  </a:lnTo>
                  <a:lnTo>
                    <a:pt x="857" y="289"/>
                  </a:lnTo>
                  <a:lnTo>
                    <a:pt x="841" y="287"/>
                  </a:lnTo>
                  <a:lnTo>
                    <a:pt x="833" y="281"/>
                  </a:lnTo>
                  <a:lnTo>
                    <a:pt x="837" y="271"/>
                  </a:lnTo>
                  <a:lnTo>
                    <a:pt x="827" y="259"/>
                  </a:lnTo>
                  <a:lnTo>
                    <a:pt x="837" y="253"/>
                  </a:lnTo>
                  <a:lnTo>
                    <a:pt x="853" y="249"/>
                  </a:lnTo>
                  <a:lnTo>
                    <a:pt x="877" y="249"/>
                  </a:lnTo>
                  <a:lnTo>
                    <a:pt x="871" y="234"/>
                  </a:lnTo>
                  <a:lnTo>
                    <a:pt x="889" y="238"/>
                  </a:lnTo>
                  <a:lnTo>
                    <a:pt x="889" y="249"/>
                  </a:lnTo>
                  <a:lnTo>
                    <a:pt x="909" y="245"/>
                  </a:lnTo>
                  <a:lnTo>
                    <a:pt x="933" y="242"/>
                  </a:lnTo>
                  <a:lnTo>
                    <a:pt x="917" y="226"/>
                  </a:lnTo>
                  <a:lnTo>
                    <a:pt x="901" y="222"/>
                  </a:lnTo>
                  <a:lnTo>
                    <a:pt x="901" y="216"/>
                  </a:lnTo>
                  <a:lnTo>
                    <a:pt x="911" y="220"/>
                  </a:lnTo>
                  <a:lnTo>
                    <a:pt x="929" y="208"/>
                  </a:lnTo>
                  <a:lnTo>
                    <a:pt x="931" y="212"/>
                  </a:lnTo>
                  <a:lnTo>
                    <a:pt x="961" y="194"/>
                  </a:lnTo>
                  <a:lnTo>
                    <a:pt x="975" y="190"/>
                  </a:lnTo>
                  <a:lnTo>
                    <a:pt x="1029" y="182"/>
                  </a:lnTo>
                  <a:lnTo>
                    <a:pt x="1021" y="176"/>
                  </a:lnTo>
                  <a:lnTo>
                    <a:pt x="1031" y="172"/>
                  </a:lnTo>
                  <a:lnTo>
                    <a:pt x="1033" y="160"/>
                  </a:lnTo>
                  <a:lnTo>
                    <a:pt x="1041" y="160"/>
                  </a:lnTo>
                  <a:lnTo>
                    <a:pt x="1041" y="170"/>
                  </a:lnTo>
                  <a:lnTo>
                    <a:pt x="1063" y="168"/>
                  </a:lnTo>
                  <a:lnTo>
                    <a:pt x="1065" y="158"/>
                  </a:lnTo>
                  <a:lnTo>
                    <a:pt x="1049" y="158"/>
                  </a:lnTo>
                  <a:lnTo>
                    <a:pt x="1055" y="146"/>
                  </a:lnTo>
                  <a:lnTo>
                    <a:pt x="1073" y="140"/>
                  </a:lnTo>
                  <a:lnTo>
                    <a:pt x="1061" y="148"/>
                  </a:lnTo>
                  <a:lnTo>
                    <a:pt x="1061" y="156"/>
                  </a:lnTo>
                  <a:lnTo>
                    <a:pt x="1073" y="156"/>
                  </a:lnTo>
                  <a:lnTo>
                    <a:pt x="1071" y="168"/>
                  </a:lnTo>
                  <a:lnTo>
                    <a:pt x="1081" y="170"/>
                  </a:lnTo>
                  <a:lnTo>
                    <a:pt x="1065" y="172"/>
                  </a:lnTo>
                  <a:lnTo>
                    <a:pt x="1067" y="178"/>
                  </a:lnTo>
                  <a:lnTo>
                    <a:pt x="1107" y="172"/>
                  </a:lnTo>
                  <a:lnTo>
                    <a:pt x="1123" y="176"/>
                  </a:lnTo>
                  <a:lnTo>
                    <a:pt x="1109" y="160"/>
                  </a:lnTo>
                  <a:lnTo>
                    <a:pt x="1140" y="160"/>
                  </a:lnTo>
                  <a:lnTo>
                    <a:pt x="1146" y="152"/>
                  </a:lnTo>
                  <a:lnTo>
                    <a:pt x="1142" y="146"/>
                  </a:lnTo>
                  <a:lnTo>
                    <a:pt x="1160" y="132"/>
                  </a:lnTo>
                  <a:lnTo>
                    <a:pt x="1178" y="124"/>
                  </a:lnTo>
                  <a:lnTo>
                    <a:pt x="1200" y="124"/>
                  </a:lnTo>
                  <a:lnTo>
                    <a:pt x="1218" y="128"/>
                  </a:lnTo>
                  <a:lnTo>
                    <a:pt x="1226" y="136"/>
                  </a:lnTo>
                  <a:lnTo>
                    <a:pt x="1224" y="144"/>
                  </a:lnTo>
                  <a:lnTo>
                    <a:pt x="1242" y="148"/>
                  </a:lnTo>
                  <a:lnTo>
                    <a:pt x="1226" y="162"/>
                  </a:lnTo>
                  <a:lnTo>
                    <a:pt x="1246" y="160"/>
                  </a:lnTo>
                  <a:lnTo>
                    <a:pt x="1248" y="154"/>
                  </a:lnTo>
                  <a:lnTo>
                    <a:pt x="1280" y="156"/>
                  </a:lnTo>
                  <a:lnTo>
                    <a:pt x="1298" y="154"/>
                  </a:lnTo>
                  <a:lnTo>
                    <a:pt x="1302" y="158"/>
                  </a:lnTo>
                  <a:lnTo>
                    <a:pt x="1318" y="158"/>
                  </a:lnTo>
                  <a:lnTo>
                    <a:pt x="1320" y="170"/>
                  </a:lnTo>
                  <a:lnTo>
                    <a:pt x="1332" y="166"/>
                  </a:lnTo>
                  <a:lnTo>
                    <a:pt x="1334" y="180"/>
                  </a:lnTo>
                  <a:lnTo>
                    <a:pt x="1338" y="182"/>
                  </a:lnTo>
                  <a:lnTo>
                    <a:pt x="1334" y="200"/>
                  </a:lnTo>
                  <a:lnTo>
                    <a:pt x="1278" y="228"/>
                  </a:lnTo>
                  <a:lnTo>
                    <a:pt x="1250" y="249"/>
                  </a:lnTo>
                  <a:lnTo>
                    <a:pt x="1236" y="251"/>
                  </a:lnTo>
                  <a:lnTo>
                    <a:pt x="1228" y="259"/>
                  </a:lnTo>
                  <a:lnTo>
                    <a:pt x="1222" y="259"/>
                  </a:lnTo>
                  <a:lnTo>
                    <a:pt x="1210" y="275"/>
                  </a:lnTo>
                  <a:lnTo>
                    <a:pt x="1222" y="269"/>
                  </a:lnTo>
                  <a:lnTo>
                    <a:pt x="1224" y="263"/>
                  </a:lnTo>
                  <a:lnTo>
                    <a:pt x="1246" y="263"/>
                  </a:lnTo>
                  <a:lnTo>
                    <a:pt x="1294" y="249"/>
                  </a:lnTo>
                  <a:lnTo>
                    <a:pt x="1272" y="245"/>
                  </a:lnTo>
                  <a:lnTo>
                    <a:pt x="1280" y="238"/>
                  </a:lnTo>
                  <a:lnTo>
                    <a:pt x="1316" y="249"/>
                  </a:lnTo>
                  <a:lnTo>
                    <a:pt x="1326" y="242"/>
                  </a:lnTo>
                  <a:lnTo>
                    <a:pt x="1332" y="253"/>
                  </a:lnTo>
                  <a:lnTo>
                    <a:pt x="1362" y="249"/>
                  </a:lnTo>
                  <a:lnTo>
                    <a:pt x="1408" y="251"/>
                  </a:lnTo>
                  <a:lnTo>
                    <a:pt x="1408" y="263"/>
                  </a:lnTo>
                  <a:lnTo>
                    <a:pt x="1428" y="269"/>
                  </a:lnTo>
                  <a:lnTo>
                    <a:pt x="1476" y="273"/>
                  </a:lnTo>
                  <a:lnTo>
                    <a:pt x="1486" y="263"/>
                  </a:lnTo>
                  <a:lnTo>
                    <a:pt x="1482" y="257"/>
                  </a:lnTo>
                  <a:lnTo>
                    <a:pt x="1486" y="247"/>
                  </a:lnTo>
                  <a:lnTo>
                    <a:pt x="1492" y="251"/>
                  </a:lnTo>
                  <a:lnTo>
                    <a:pt x="1502" y="240"/>
                  </a:lnTo>
                  <a:lnTo>
                    <a:pt x="1516" y="257"/>
                  </a:lnTo>
                  <a:lnTo>
                    <a:pt x="1526" y="253"/>
                  </a:lnTo>
                  <a:lnTo>
                    <a:pt x="1554" y="255"/>
                  </a:lnTo>
                  <a:lnTo>
                    <a:pt x="1552" y="259"/>
                  </a:lnTo>
                  <a:lnTo>
                    <a:pt x="1574" y="269"/>
                  </a:lnTo>
                  <a:lnTo>
                    <a:pt x="1570" y="283"/>
                  </a:lnTo>
                  <a:lnTo>
                    <a:pt x="1576" y="291"/>
                  </a:lnTo>
                  <a:lnTo>
                    <a:pt x="1566" y="295"/>
                  </a:lnTo>
                  <a:lnTo>
                    <a:pt x="1550" y="285"/>
                  </a:lnTo>
                  <a:lnTo>
                    <a:pt x="1580" y="321"/>
                  </a:lnTo>
                  <a:lnTo>
                    <a:pt x="1596" y="331"/>
                  </a:lnTo>
                  <a:lnTo>
                    <a:pt x="1606" y="329"/>
                  </a:lnTo>
                  <a:lnTo>
                    <a:pt x="1622" y="301"/>
                  </a:lnTo>
                  <a:lnTo>
                    <a:pt x="1638" y="313"/>
                  </a:lnTo>
                  <a:lnTo>
                    <a:pt x="1652" y="315"/>
                  </a:lnTo>
                  <a:lnTo>
                    <a:pt x="1674" y="307"/>
                  </a:lnTo>
                  <a:lnTo>
                    <a:pt x="1706" y="319"/>
                  </a:lnTo>
                  <a:lnTo>
                    <a:pt x="1704" y="313"/>
                  </a:lnTo>
                  <a:lnTo>
                    <a:pt x="1690" y="311"/>
                  </a:lnTo>
                  <a:lnTo>
                    <a:pt x="1716" y="307"/>
                  </a:lnTo>
                  <a:lnTo>
                    <a:pt x="1722" y="313"/>
                  </a:lnTo>
                  <a:lnTo>
                    <a:pt x="1736" y="313"/>
                  </a:lnTo>
                  <a:lnTo>
                    <a:pt x="1728" y="299"/>
                  </a:lnTo>
                  <a:lnTo>
                    <a:pt x="1734" y="293"/>
                  </a:lnTo>
                  <a:lnTo>
                    <a:pt x="1722" y="293"/>
                  </a:lnTo>
                  <a:lnTo>
                    <a:pt x="1728" y="283"/>
                  </a:lnTo>
                  <a:lnTo>
                    <a:pt x="1752" y="281"/>
                  </a:lnTo>
                  <a:lnTo>
                    <a:pt x="1744" y="271"/>
                  </a:lnTo>
                  <a:lnTo>
                    <a:pt x="1758" y="275"/>
                  </a:lnTo>
                  <a:lnTo>
                    <a:pt x="1818" y="281"/>
                  </a:lnTo>
                  <a:lnTo>
                    <a:pt x="1838" y="289"/>
                  </a:lnTo>
                  <a:lnTo>
                    <a:pt x="1810" y="285"/>
                  </a:lnTo>
                  <a:lnTo>
                    <a:pt x="1812" y="289"/>
                  </a:lnTo>
                  <a:lnTo>
                    <a:pt x="1840" y="289"/>
                  </a:lnTo>
                  <a:lnTo>
                    <a:pt x="1826" y="301"/>
                  </a:lnTo>
                  <a:lnTo>
                    <a:pt x="1814" y="301"/>
                  </a:lnTo>
                  <a:lnTo>
                    <a:pt x="1816" y="307"/>
                  </a:lnTo>
                  <a:lnTo>
                    <a:pt x="1828" y="303"/>
                  </a:lnTo>
                  <a:lnTo>
                    <a:pt x="1844" y="289"/>
                  </a:lnTo>
                  <a:lnTo>
                    <a:pt x="1862" y="289"/>
                  </a:lnTo>
                  <a:lnTo>
                    <a:pt x="1882" y="293"/>
                  </a:lnTo>
                  <a:lnTo>
                    <a:pt x="1888" y="299"/>
                  </a:lnTo>
                  <a:lnTo>
                    <a:pt x="1878" y="301"/>
                  </a:lnTo>
                  <a:lnTo>
                    <a:pt x="1872" y="305"/>
                  </a:lnTo>
                  <a:lnTo>
                    <a:pt x="1886" y="307"/>
                  </a:lnTo>
                  <a:lnTo>
                    <a:pt x="1886" y="313"/>
                  </a:lnTo>
                  <a:lnTo>
                    <a:pt x="1896" y="311"/>
                  </a:lnTo>
                  <a:lnTo>
                    <a:pt x="1912" y="317"/>
                  </a:lnTo>
                  <a:lnTo>
                    <a:pt x="1920" y="329"/>
                  </a:lnTo>
                  <a:lnTo>
                    <a:pt x="1942" y="329"/>
                  </a:lnTo>
                  <a:lnTo>
                    <a:pt x="1978" y="323"/>
                  </a:lnTo>
                  <a:lnTo>
                    <a:pt x="2002" y="323"/>
                  </a:lnTo>
                  <a:lnTo>
                    <a:pt x="2016" y="327"/>
                  </a:lnTo>
                  <a:lnTo>
                    <a:pt x="2034" y="335"/>
                  </a:lnTo>
                  <a:lnTo>
                    <a:pt x="2040" y="345"/>
                  </a:lnTo>
                  <a:lnTo>
                    <a:pt x="2034" y="357"/>
                  </a:lnTo>
                  <a:lnTo>
                    <a:pt x="2054" y="369"/>
                  </a:lnTo>
                  <a:lnTo>
                    <a:pt x="2069" y="363"/>
                  </a:lnTo>
                  <a:lnTo>
                    <a:pt x="2101" y="359"/>
                  </a:lnTo>
                  <a:lnTo>
                    <a:pt x="2113" y="365"/>
                  </a:lnTo>
                  <a:lnTo>
                    <a:pt x="2145" y="367"/>
                  </a:lnTo>
                  <a:lnTo>
                    <a:pt x="2159" y="359"/>
                  </a:lnTo>
                  <a:lnTo>
                    <a:pt x="2165" y="373"/>
                  </a:lnTo>
                  <a:lnTo>
                    <a:pt x="2181" y="377"/>
                  </a:lnTo>
                  <a:lnTo>
                    <a:pt x="2187" y="385"/>
                  </a:lnTo>
                  <a:lnTo>
                    <a:pt x="2205" y="381"/>
                  </a:lnTo>
                  <a:lnTo>
                    <a:pt x="2201" y="365"/>
                  </a:lnTo>
                  <a:lnTo>
                    <a:pt x="2201" y="349"/>
                  </a:lnTo>
                  <a:lnTo>
                    <a:pt x="2253" y="357"/>
                  </a:lnTo>
                  <a:lnTo>
                    <a:pt x="2275" y="357"/>
                  </a:lnTo>
                  <a:lnTo>
                    <a:pt x="2319" y="367"/>
                  </a:lnTo>
                  <a:lnTo>
                    <a:pt x="2343" y="381"/>
                  </a:lnTo>
                  <a:lnTo>
                    <a:pt x="2343" y="381"/>
                  </a:lnTo>
                  <a:lnTo>
                    <a:pt x="2359" y="387"/>
                  </a:lnTo>
                  <a:lnTo>
                    <a:pt x="2363" y="393"/>
                  </a:lnTo>
                  <a:lnTo>
                    <a:pt x="2377" y="397"/>
                  </a:lnTo>
                  <a:lnTo>
                    <a:pt x="2395" y="409"/>
                  </a:lnTo>
                  <a:lnTo>
                    <a:pt x="2415" y="415"/>
                  </a:lnTo>
                  <a:lnTo>
                    <a:pt x="2415" y="423"/>
                  </a:lnTo>
                  <a:lnTo>
                    <a:pt x="2427" y="445"/>
                  </a:lnTo>
                  <a:lnTo>
                    <a:pt x="2433" y="445"/>
                  </a:lnTo>
                  <a:lnTo>
                    <a:pt x="2433" y="433"/>
                  </a:lnTo>
                  <a:lnTo>
                    <a:pt x="2425" y="429"/>
                  </a:lnTo>
                  <a:lnTo>
                    <a:pt x="2469" y="433"/>
                  </a:lnTo>
                  <a:lnTo>
                    <a:pt x="2473" y="441"/>
                  </a:lnTo>
                  <a:lnTo>
                    <a:pt x="2493" y="453"/>
                  </a:lnTo>
                  <a:lnTo>
                    <a:pt x="2499" y="453"/>
                  </a:lnTo>
                  <a:lnTo>
                    <a:pt x="2487" y="461"/>
                  </a:lnTo>
                  <a:lnTo>
                    <a:pt x="2487" y="467"/>
                  </a:lnTo>
                  <a:lnTo>
                    <a:pt x="2461" y="469"/>
                  </a:lnTo>
                  <a:lnTo>
                    <a:pt x="2463" y="481"/>
                  </a:lnTo>
                  <a:lnTo>
                    <a:pt x="2457" y="487"/>
                  </a:lnTo>
                  <a:lnTo>
                    <a:pt x="2461" y="497"/>
                  </a:lnTo>
                  <a:lnTo>
                    <a:pt x="2439" y="499"/>
                  </a:lnTo>
                  <a:lnTo>
                    <a:pt x="2423" y="487"/>
                  </a:lnTo>
                  <a:lnTo>
                    <a:pt x="2413" y="489"/>
                  </a:lnTo>
                  <a:lnTo>
                    <a:pt x="2405" y="483"/>
                  </a:lnTo>
                  <a:lnTo>
                    <a:pt x="2405" y="473"/>
                  </a:lnTo>
                  <a:lnTo>
                    <a:pt x="2389" y="467"/>
                  </a:lnTo>
                  <a:lnTo>
                    <a:pt x="2383" y="471"/>
                  </a:lnTo>
                  <a:lnTo>
                    <a:pt x="2365" y="469"/>
                  </a:lnTo>
                  <a:lnTo>
                    <a:pt x="2359" y="457"/>
                  </a:lnTo>
                  <a:lnTo>
                    <a:pt x="2347" y="455"/>
                  </a:lnTo>
                  <a:lnTo>
                    <a:pt x="2347" y="463"/>
                  </a:lnTo>
                  <a:lnTo>
                    <a:pt x="2353" y="467"/>
                  </a:lnTo>
                  <a:lnTo>
                    <a:pt x="2347" y="479"/>
                  </a:lnTo>
                  <a:close/>
                  <a:moveTo>
                    <a:pt x="1364" y="1770"/>
                  </a:moveTo>
                  <a:lnTo>
                    <a:pt x="1358" y="1772"/>
                  </a:lnTo>
                  <a:lnTo>
                    <a:pt x="1348" y="1762"/>
                  </a:lnTo>
                  <a:lnTo>
                    <a:pt x="1358" y="1762"/>
                  </a:lnTo>
                  <a:lnTo>
                    <a:pt x="1366" y="1766"/>
                  </a:lnTo>
                  <a:lnTo>
                    <a:pt x="1364" y="1770"/>
                  </a:lnTo>
                  <a:close/>
                  <a:moveTo>
                    <a:pt x="1716" y="1762"/>
                  </a:moveTo>
                  <a:lnTo>
                    <a:pt x="1718" y="1766"/>
                  </a:lnTo>
                  <a:lnTo>
                    <a:pt x="1700" y="1766"/>
                  </a:lnTo>
                  <a:lnTo>
                    <a:pt x="1706" y="1754"/>
                  </a:lnTo>
                  <a:lnTo>
                    <a:pt x="1718" y="1750"/>
                  </a:lnTo>
                  <a:lnTo>
                    <a:pt x="1722" y="1754"/>
                  </a:lnTo>
                  <a:lnTo>
                    <a:pt x="1716" y="1762"/>
                  </a:lnTo>
                  <a:close/>
                  <a:moveTo>
                    <a:pt x="1606" y="1742"/>
                  </a:moveTo>
                  <a:lnTo>
                    <a:pt x="1612" y="1746"/>
                  </a:lnTo>
                  <a:lnTo>
                    <a:pt x="1602" y="1762"/>
                  </a:lnTo>
                  <a:lnTo>
                    <a:pt x="1596" y="1752"/>
                  </a:lnTo>
                  <a:lnTo>
                    <a:pt x="1604" y="1752"/>
                  </a:lnTo>
                  <a:lnTo>
                    <a:pt x="1606" y="1742"/>
                  </a:lnTo>
                  <a:close/>
                  <a:moveTo>
                    <a:pt x="1346" y="1746"/>
                  </a:moveTo>
                  <a:lnTo>
                    <a:pt x="1334" y="1748"/>
                  </a:lnTo>
                  <a:lnTo>
                    <a:pt x="1322" y="1748"/>
                  </a:lnTo>
                  <a:lnTo>
                    <a:pt x="1322" y="1744"/>
                  </a:lnTo>
                  <a:lnTo>
                    <a:pt x="1340" y="1742"/>
                  </a:lnTo>
                  <a:lnTo>
                    <a:pt x="1346" y="1746"/>
                  </a:lnTo>
                  <a:close/>
                  <a:moveTo>
                    <a:pt x="1470" y="1722"/>
                  </a:moveTo>
                  <a:lnTo>
                    <a:pt x="1462" y="1722"/>
                  </a:lnTo>
                  <a:lnTo>
                    <a:pt x="1458" y="1718"/>
                  </a:lnTo>
                  <a:lnTo>
                    <a:pt x="1468" y="1716"/>
                  </a:lnTo>
                  <a:lnTo>
                    <a:pt x="1468" y="1710"/>
                  </a:lnTo>
                  <a:lnTo>
                    <a:pt x="1476" y="1706"/>
                  </a:lnTo>
                  <a:lnTo>
                    <a:pt x="1480" y="1708"/>
                  </a:lnTo>
                  <a:lnTo>
                    <a:pt x="1476" y="1718"/>
                  </a:lnTo>
                  <a:lnTo>
                    <a:pt x="1486" y="1720"/>
                  </a:lnTo>
                  <a:lnTo>
                    <a:pt x="1470" y="1722"/>
                  </a:lnTo>
                  <a:close/>
                  <a:moveTo>
                    <a:pt x="1542" y="1696"/>
                  </a:moveTo>
                  <a:lnTo>
                    <a:pt x="1534" y="1698"/>
                  </a:lnTo>
                  <a:lnTo>
                    <a:pt x="1526" y="1694"/>
                  </a:lnTo>
                  <a:lnTo>
                    <a:pt x="1522" y="1688"/>
                  </a:lnTo>
                  <a:lnTo>
                    <a:pt x="1534" y="1686"/>
                  </a:lnTo>
                  <a:lnTo>
                    <a:pt x="1542" y="1690"/>
                  </a:lnTo>
                  <a:lnTo>
                    <a:pt x="1542" y="1696"/>
                  </a:lnTo>
                  <a:close/>
                  <a:moveTo>
                    <a:pt x="1242" y="1682"/>
                  </a:moveTo>
                  <a:lnTo>
                    <a:pt x="1244" y="1678"/>
                  </a:lnTo>
                  <a:lnTo>
                    <a:pt x="1254" y="1680"/>
                  </a:lnTo>
                  <a:lnTo>
                    <a:pt x="1252" y="1686"/>
                  </a:lnTo>
                  <a:lnTo>
                    <a:pt x="1244" y="1688"/>
                  </a:lnTo>
                  <a:lnTo>
                    <a:pt x="1242" y="1682"/>
                  </a:lnTo>
                  <a:close/>
                  <a:moveTo>
                    <a:pt x="1514" y="1666"/>
                  </a:moveTo>
                  <a:lnTo>
                    <a:pt x="1528" y="1666"/>
                  </a:lnTo>
                  <a:lnTo>
                    <a:pt x="1520" y="1670"/>
                  </a:lnTo>
                  <a:lnTo>
                    <a:pt x="1506" y="1668"/>
                  </a:lnTo>
                  <a:lnTo>
                    <a:pt x="1498" y="1670"/>
                  </a:lnTo>
                  <a:lnTo>
                    <a:pt x="1498" y="1664"/>
                  </a:lnTo>
                  <a:lnTo>
                    <a:pt x="1514" y="1666"/>
                  </a:lnTo>
                  <a:close/>
                  <a:moveTo>
                    <a:pt x="1234" y="1682"/>
                  </a:moveTo>
                  <a:lnTo>
                    <a:pt x="1230" y="1686"/>
                  </a:lnTo>
                  <a:lnTo>
                    <a:pt x="1218" y="1682"/>
                  </a:lnTo>
                  <a:lnTo>
                    <a:pt x="1216" y="1672"/>
                  </a:lnTo>
                  <a:lnTo>
                    <a:pt x="1206" y="1668"/>
                  </a:lnTo>
                  <a:lnTo>
                    <a:pt x="1212" y="1662"/>
                  </a:lnTo>
                  <a:lnTo>
                    <a:pt x="1220" y="1662"/>
                  </a:lnTo>
                  <a:lnTo>
                    <a:pt x="1224" y="1676"/>
                  </a:lnTo>
                  <a:lnTo>
                    <a:pt x="1232" y="1678"/>
                  </a:lnTo>
                  <a:lnTo>
                    <a:pt x="1228" y="1684"/>
                  </a:lnTo>
                  <a:lnTo>
                    <a:pt x="1234" y="1682"/>
                  </a:lnTo>
                  <a:close/>
                  <a:moveTo>
                    <a:pt x="1121" y="1670"/>
                  </a:moveTo>
                  <a:lnTo>
                    <a:pt x="1136" y="1686"/>
                  </a:lnTo>
                  <a:lnTo>
                    <a:pt x="1128" y="1682"/>
                  </a:lnTo>
                  <a:lnTo>
                    <a:pt x="1119" y="1672"/>
                  </a:lnTo>
                  <a:lnTo>
                    <a:pt x="1109" y="1664"/>
                  </a:lnTo>
                  <a:lnTo>
                    <a:pt x="1105" y="1658"/>
                  </a:lnTo>
                  <a:lnTo>
                    <a:pt x="1111" y="1654"/>
                  </a:lnTo>
                  <a:lnTo>
                    <a:pt x="1115" y="1666"/>
                  </a:lnTo>
                  <a:lnTo>
                    <a:pt x="1121" y="1670"/>
                  </a:lnTo>
                  <a:close/>
                  <a:moveTo>
                    <a:pt x="1542" y="1646"/>
                  </a:moveTo>
                  <a:lnTo>
                    <a:pt x="1548" y="1646"/>
                  </a:lnTo>
                  <a:lnTo>
                    <a:pt x="1552" y="1650"/>
                  </a:lnTo>
                  <a:lnTo>
                    <a:pt x="1548" y="1658"/>
                  </a:lnTo>
                  <a:lnTo>
                    <a:pt x="1554" y="1662"/>
                  </a:lnTo>
                  <a:lnTo>
                    <a:pt x="1546" y="1666"/>
                  </a:lnTo>
                  <a:lnTo>
                    <a:pt x="1542" y="1660"/>
                  </a:lnTo>
                  <a:lnTo>
                    <a:pt x="1546" y="1656"/>
                  </a:lnTo>
                  <a:lnTo>
                    <a:pt x="1542" y="1646"/>
                  </a:lnTo>
                  <a:close/>
                  <a:moveTo>
                    <a:pt x="1077" y="1608"/>
                  </a:moveTo>
                  <a:lnTo>
                    <a:pt x="1061" y="1598"/>
                  </a:lnTo>
                  <a:lnTo>
                    <a:pt x="1065" y="1596"/>
                  </a:lnTo>
                  <a:lnTo>
                    <a:pt x="1077" y="1608"/>
                  </a:lnTo>
                  <a:lnTo>
                    <a:pt x="1085" y="1606"/>
                  </a:lnTo>
                  <a:lnTo>
                    <a:pt x="1089" y="1618"/>
                  </a:lnTo>
                  <a:lnTo>
                    <a:pt x="1095" y="1624"/>
                  </a:lnTo>
                  <a:lnTo>
                    <a:pt x="1093" y="1630"/>
                  </a:lnTo>
                  <a:lnTo>
                    <a:pt x="1083" y="1618"/>
                  </a:lnTo>
                  <a:lnTo>
                    <a:pt x="1087" y="1616"/>
                  </a:lnTo>
                  <a:lnTo>
                    <a:pt x="1087" y="1608"/>
                  </a:lnTo>
                  <a:lnTo>
                    <a:pt x="1077" y="1608"/>
                  </a:lnTo>
                  <a:close/>
                  <a:moveTo>
                    <a:pt x="1650" y="1734"/>
                  </a:moveTo>
                  <a:lnTo>
                    <a:pt x="1654" y="1738"/>
                  </a:lnTo>
                  <a:lnTo>
                    <a:pt x="1646" y="1744"/>
                  </a:lnTo>
                  <a:lnTo>
                    <a:pt x="1646" y="1742"/>
                  </a:lnTo>
                  <a:lnTo>
                    <a:pt x="1646" y="1726"/>
                  </a:lnTo>
                  <a:lnTo>
                    <a:pt x="1652" y="1722"/>
                  </a:lnTo>
                  <a:lnTo>
                    <a:pt x="1656" y="1724"/>
                  </a:lnTo>
                  <a:lnTo>
                    <a:pt x="1654" y="1734"/>
                  </a:lnTo>
                  <a:lnTo>
                    <a:pt x="1650" y="1734"/>
                  </a:lnTo>
                  <a:close/>
                  <a:moveTo>
                    <a:pt x="1380" y="1774"/>
                  </a:moveTo>
                  <a:lnTo>
                    <a:pt x="1370" y="1774"/>
                  </a:lnTo>
                  <a:lnTo>
                    <a:pt x="1370" y="1766"/>
                  </a:lnTo>
                  <a:lnTo>
                    <a:pt x="1376" y="1762"/>
                  </a:lnTo>
                  <a:lnTo>
                    <a:pt x="1384" y="1768"/>
                  </a:lnTo>
                  <a:lnTo>
                    <a:pt x="1392" y="1768"/>
                  </a:lnTo>
                  <a:lnTo>
                    <a:pt x="1394" y="1762"/>
                  </a:lnTo>
                  <a:lnTo>
                    <a:pt x="1402" y="1762"/>
                  </a:lnTo>
                  <a:lnTo>
                    <a:pt x="1416" y="1764"/>
                  </a:lnTo>
                  <a:lnTo>
                    <a:pt x="1420" y="1770"/>
                  </a:lnTo>
                  <a:lnTo>
                    <a:pt x="1408" y="1774"/>
                  </a:lnTo>
                  <a:lnTo>
                    <a:pt x="1386" y="1778"/>
                  </a:lnTo>
                  <a:lnTo>
                    <a:pt x="1380" y="1774"/>
                  </a:lnTo>
                  <a:close/>
                  <a:moveTo>
                    <a:pt x="1550" y="1686"/>
                  </a:moveTo>
                  <a:lnTo>
                    <a:pt x="1556" y="1682"/>
                  </a:lnTo>
                  <a:lnTo>
                    <a:pt x="1570" y="1684"/>
                  </a:lnTo>
                  <a:lnTo>
                    <a:pt x="1574" y="1682"/>
                  </a:lnTo>
                  <a:lnTo>
                    <a:pt x="1592" y="1686"/>
                  </a:lnTo>
                  <a:lnTo>
                    <a:pt x="1602" y="1698"/>
                  </a:lnTo>
                  <a:lnTo>
                    <a:pt x="1576" y="1690"/>
                  </a:lnTo>
                  <a:lnTo>
                    <a:pt x="1576" y="1692"/>
                  </a:lnTo>
                  <a:lnTo>
                    <a:pt x="1564" y="1690"/>
                  </a:lnTo>
                  <a:lnTo>
                    <a:pt x="1556" y="1686"/>
                  </a:lnTo>
                  <a:lnTo>
                    <a:pt x="1552" y="1690"/>
                  </a:lnTo>
                  <a:lnTo>
                    <a:pt x="1546" y="1688"/>
                  </a:lnTo>
                  <a:lnTo>
                    <a:pt x="1550" y="1686"/>
                  </a:lnTo>
                  <a:close/>
                  <a:moveTo>
                    <a:pt x="1970" y="797"/>
                  </a:moveTo>
                  <a:lnTo>
                    <a:pt x="1976" y="799"/>
                  </a:lnTo>
                  <a:lnTo>
                    <a:pt x="1984" y="795"/>
                  </a:lnTo>
                  <a:lnTo>
                    <a:pt x="1976" y="807"/>
                  </a:lnTo>
                  <a:lnTo>
                    <a:pt x="1962" y="819"/>
                  </a:lnTo>
                  <a:lnTo>
                    <a:pt x="1960" y="825"/>
                  </a:lnTo>
                  <a:lnTo>
                    <a:pt x="1948" y="837"/>
                  </a:lnTo>
                  <a:lnTo>
                    <a:pt x="1958" y="825"/>
                  </a:lnTo>
                  <a:lnTo>
                    <a:pt x="1954" y="817"/>
                  </a:lnTo>
                  <a:lnTo>
                    <a:pt x="1966" y="811"/>
                  </a:lnTo>
                  <a:lnTo>
                    <a:pt x="1966" y="807"/>
                  </a:lnTo>
                  <a:lnTo>
                    <a:pt x="1974" y="805"/>
                  </a:lnTo>
                  <a:lnTo>
                    <a:pt x="1970" y="797"/>
                  </a:lnTo>
                  <a:close/>
                  <a:moveTo>
                    <a:pt x="1690" y="713"/>
                  </a:moveTo>
                  <a:lnTo>
                    <a:pt x="1698" y="705"/>
                  </a:lnTo>
                  <a:lnTo>
                    <a:pt x="1704" y="715"/>
                  </a:lnTo>
                  <a:lnTo>
                    <a:pt x="1700" y="723"/>
                  </a:lnTo>
                  <a:lnTo>
                    <a:pt x="1698" y="713"/>
                  </a:lnTo>
                  <a:lnTo>
                    <a:pt x="1690" y="713"/>
                  </a:lnTo>
                  <a:close/>
                  <a:moveTo>
                    <a:pt x="1456" y="1540"/>
                  </a:moveTo>
                  <a:lnTo>
                    <a:pt x="1462" y="1538"/>
                  </a:lnTo>
                  <a:lnTo>
                    <a:pt x="1462" y="1548"/>
                  </a:lnTo>
                  <a:lnTo>
                    <a:pt x="1448" y="1552"/>
                  </a:lnTo>
                  <a:lnTo>
                    <a:pt x="1440" y="1542"/>
                  </a:lnTo>
                  <a:lnTo>
                    <a:pt x="1454" y="1548"/>
                  </a:lnTo>
                  <a:lnTo>
                    <a:pt x="1458" y="1548"/>
                  </a:lnTo>
                  <a:lnTo>
                    <a:pt x="1456" y="1540"/>
                  </a:lnTo>
                  <a:close/>
                  <a:moveTo>
                    <a:pt x="2183" y="359"/>
                  </a:moveTo>
                  <a:lnTo>
                    <a:pt x="2175" y="365"/>
                  </a:lnTo>
                  <a:lnTo>
                    <a:pt x="2157" y="357"/>
                  </a:lnTo>
                  <a:lnTo>
                    <a:pt x="2165" y="353"/>
                  </a:lnTo>
                  <a:lnTo>
                    <a:pt x="2183" y="357"/>
                  </a:lnTo>
                  <a:lnTo>
                    <a:pt x="2183" y="359"/>
                  </a:lnTo>
                  <a:close/>
                  <a:moveTo>
                    <a:pt x="1488" y="1470"/>
                  </a:moveTo>
                  <a:lnTo>
                    <a:pt x="1494" y="1474"/>
                  </a:lnTo>
                  <a:lnTo>
                    <a:pt x="1492" y="1482"/>
                  </a:lnTo>
                  <a:lnTo>
                    <a:pt x="1486" y="1488"/>
                  </a:lnTo>
                  <a:lnTo>
                    <a:pt x="1482" y="1498"/>
                  </a:lnTo>
                  <a:lnTo>
                    <a:pt x="1486" y="1502"/>
                  </a:lnTo>
                  <a:lnTo>
                    <a:pt x="1478" y="1502"/>
                  </a:lnTo>
                  <a:lnTo>
                    <a:pt x="1468" y="1490"/>
                  </a:lnTo>
                  <a:lnTo>
                    <a:pt x="1474" y="1486"/>
                  </a:lnTo>
                  <a:lnTo>
                    <a:pt x="1478" y="1474"/>
                  </a:lnTo>
                  <a:lnTo>
                    <a:pt x="1486" y="1476"/>
                  </a:lnTo>
                  <a:lnTo>
                    <a:pt x="1484" y="1488"/>
                  </a:lnTo>
                  <a:lnTo>
                    <a:pt x="1492" y="1474"/>
                  </a:lnTo>
                  <a:lnTo>
                    <a:pt x="1488" y="1470"/>
                  </a:lnTo>
                  <a:close/>
                  <a:moveTo>
                    <a:pt x="689" y="259"/>
                  </a:moveTo>
                  <a:lnTo>
                    <a:pt x="697" y="261"/>
                  </a:lnTo>
                  <a:lnTo>
                    <a:pt x="669" y="267"/>
                  </a:lnTo>
                  <a:lnTo>
                    <a:pt x="671" y="257"/>
                  </a:lnTo>
                  <a:lnTo>
                    <a:pt x="685" y="253"/>
                  </a:lnTo>
                  <a:lnTo>
                    <a:pt x="689" y="259"/>
                  </a:lnTo>
                  <a:close/>
                  <a:moveTo>
                    <a:pt x="1436" y="1430"/>
                  </a:moveTo>
                  <a:lnTo>
                    <a:pt x="1450" y="1434"/>
                  </a:lnTo>
                  <a:lnTo>
                    <a:pt x="1454" y="1448"/>
                  </a:lnTo>
                  <a:lnTo>
                    <a:pt x="1450" y="1454"/>
                  </a:lnTo>
                  <a:lnTo>
                    <a:pt x="1436" y="1430"/>
                  </a:lnTo>
                  <a:close/>
                  <a:moveTo>
                    <a:pt x="1330" y="228"/>
                  </a:moveTo>
                  <a:lnTo>
                    <a:pt x="1322" y="236"/>
                  </a:lnTo>
                  <a:lnTo>
                    <a:pt x="1302" y="228"/>
                  </a:lnTo>
                  <a:lnTo>
                    <a:pt x="1310" y="222"/>
                  </a:lnTo>
                  <a:lnTo>
                    <a:pt x="1330" y="224"/>
                  </a:lnTo>
                  <a:lnTo>
                    <a:pt x="1330" y="228"/>
                  </a:lnTo>
                  <a:close/>
                  <a:moveTo>
                    <a:pt x="1460" y="1452"/>
                  </a:moveTo>
                  <a:lnTo>
                    <a:pt x="1466" y="1450"/>
                  </a:lnTo>
                  <a:lnTo>
                    <a:pt x="1462" y="1458"/>
                  </a:lnTo>
                  <a:lnTo>
                    <a:pt x="1470" y="1464"/>
                  </a:lnTo>
                  <a:lnTo>
                    <a:pt x="1480" y="1466"/>
                  </a:lnTo>
                  <a:lnTo>
                    <a:pt x="1478" y="1470"/>
                  </a:lnTo>
                  <a:lnTo>
                    <a:pt x="1470" y="1478"/>
                  </a:lnTo>
                  <a:lnTo>
                    <a:pt x="1462" y="1482"/>
                  </a:lnTo>
                  <a:lnTo>
                    <a:pt x="1464" y="1462"/>
                  </a:lnTo>
                  <a:lnTo>
                    <a:pt x="1460" y="1462"/>
                  </a:lnTo>
                  <a:lnTo>
                    <a:pt x="1460" y="1452"/>
                  </a:lnTo>
                  <a:close/>
                  <a:moveTo>
                    <a:pt x="1426" y="1278"/>
                  </a:moveTo>
                  <a:lnTo>
                    <a:pt x="1432" y="1278"/>
                  </a:lnTo>
                  <a:lnTo>
                    <a:pt x="1448" y="1254"/>
                  </a:lnTo>
                  <a:lnTo>
                    <a:pt x="1456" y="1250"/>
                  </a:lnTo>
                  <a:lnTo>
                    <a:pt x="1462" y="1254"/>
                  </a:lnTo>
                  <a:lnTo>
                    <a:pt x="1458" y="1258"/>
                  </a:lnTo>
                  <a:lnTo>
                    <a:pt x="1452" y="1284"/>
                  </a:lnTo>
                  <a:lnTo>
                    <a:pt x="1446" y="1294"/>
                  </a:lnTo>
                  <a:lnTo>
                    <a:pt x="1444" y="1304"/>
                  </a:lnTo>
                  <a:lnTo>
                    <a:pt x="1436" y="1292"/>
                  </a:lnTo>
                  <a:lnTo>
                    <a:pt x="1434" y="1280"/>
                  </a:lnTo>
                  <a:lnTo>
                    <a:pt x="1426" y="1278"/>
                  </a:lnTo>
                  <a:close/>
                  <a:moveTo>
                    <a:pt x="993" y="62"/>
                  </a:moveTo>
                  <a:lnTo>
                    <a:pt x="987" y="60"/>
                  </a:lnTo>
                  <a:lnTo>
                    <a:pt x="993" y="44"/>
                  </a:lnTo>
                  <a:lnTo>
                    <a:pt x="1001" y="44"/>
                  </a:lnTo>
                  <a:lnTo>
                    <a:pt x="1031" y="48"/>
                  </a:lnTo>
                  <a:lnTo>
                    <a:pt x="1015" y="56"/>
                  </a:lnTo>
                  <a:lnTo>
                    <a:pt x="1007" y="52"/>
                  </a:lnTo>
                  <a:lnTo>
                    <a:pt x="991" y="50"/>
                  </a:lnTo>
                  <a:lnTo>
                    <a:pt x="993" y="62"/>
                  </a:lnTo>
                  <a:close/>
                  <a:moveTo>
                    <a:pt x="1744" y="240"/>
                  </a:moveTo>
                  <a:lnTo>
                    <a:pt x="1738" y="232"/>
                  </a:lnTo>
                  <a:lnTo>
                    <a:pt x="1748" y="230"/>
                  </a:lnTo>
                  <a:lnTo>
                    <a:pt x="1752" y="242"/>
                  </a:lnTo>
                  <a:lnTo>
                    <a:pt x="1766" y="240"/>
                  </a:lnTo>
                  <a:lnTo>
                    <a:pt x="1786" y="253"/>
                  </a:lnTo>
                  <a:lnTo>
                    <a:pt x="1790" y="261"/>
                  </a:lnTo>
                  <a:lnTo>
                    <a:pt x="1784" y="263"/>
                  </a:lnTo>
                  <a:lnTo>
                    <a:pt x="1746" y="257"/>
                  </a:lnTo>
                  <a:lnTo>
                    <a:pt x="1734" y="259"/>
                  </a:lnTo>
                  <a:lnTo>
                    <a:pt x="1734" y="255"/>
                  </a:lnTo>
                  <a:lnTo>
                    <a:pt x="1746" y="251"/>
                  </a:lnTo>
                  <a:lnTo>
                    <a:pt x="1744" y="240"/>
                  </a:lnTo>
                  <a:close/>
                  <a:moveTo>
                    <a:pt x="1842" y="208"/>
                  </a:moveTo>
                  <a:lnTo>
                    <a:pt x="1828" y="200"/>
                  </a:lnTo>
                  <a:lnTo>
                    <a:pt x="1832" y="190"/>
                  </a:lnTo>
                  <a:lnTo>
                    <a:pt x="1838" y="196"/>
                  </a:lnTo>
                  <a:lnTo>
                    <a:pt x="1862" y="196"/>
                  </a:lnTo>
                  <a:lnTo>
                    <a:pt x="1866" y="202"/>
                  </a:lnTo>
                  <a:lnTo>
                    <a:pt x="1874" y="200"/>
                  </a:lnTo>
                  <a:lnTo>
                    <a:pt x="1900" y="204"/>
                  </a:lnTo>
                  <a:lnTo>
                    <a:pt x="1896" y="212"/>
                  </a:lnTo>
                  <a:lnTo>
                    <a:pt x="1874" y="216"/>
                  </a:lnTo>
                  <a:lnTo>
                    <a:pt x="1858" y="214"/>
                  </a:lnTo>
                  <a:lnTo>
                    <a:pt x="1842" y="208"/>
                  </a:lnTo>
                  <a:close/>
                  <a:moveTo>
                    <a:pt x="821" y="1492"/>
                  </a:moveTo>
                  <a:lnTo>
                    <a:pt x="825" y="1490"/>
                  </a:lnTo>
                  <a:lnTo>
                    <a:pt x="835" y="1498"/>
                  </a:lnTo>
                  <a:lnTo>
                    <a:pt x="845" y="1510"/>
                  </a:lnTo>
                  <a:lnTo>
                    <a:pt x="853" y="1528"/>
                  </a:lnTo>
                  <a:lnTo>
                    <a:pt x="849" y="1542"/>
                  </a:lnTo>
                  <a:lnTo>
                    <a:pt x="833" y="1550"/>
                  </a:lnTo>
                  <a:lnTo>
                    <a:pt x="825" y="1548"/>
                  </a:lnTo>
                  <a:lnTo>
                    <a:pt x="821" y="1536"/>
                  </a:lnTo>
                  <a:lnTo>
                    <a:pt x="819" y="1518"/>
                  </a:lnTo>
                  <a:lnTo>
                    <a:pt x="825" y="1498"/>
                  </a:lnTo>
                  <a:lnTo>
                    <a:pt x="821" y="1492"/>
                  </a:lnTo>
                  <a:close/>
                  <a:moveTo>
                    <a:pt x="1654" y="1099"/>
                  </a:moveTo>
                  <a:lnTo>
                    <a:pt x="1656" y="1107"/>
                  </a:lnTo>
                  <a:lnTo>
                    <a:pt x="1646" y="1117"/>
                  </a:lnTo>
                  <a:lnTo>
                    <a:pt x="1642" y="1113"/>
                  </a:lnTo>
                  <a:lnTo>
                    <a:pt x="1634" y="1115"/>
                  </a:lnTo>
                  <a:lnTo>
                    <a:pt x="1628" y="1125"/>
                  </a:lnTo>
                  <a:lnTo>
                    <a:pt x="1622" y="1125"/>
                  </a:lnTo>
                  <a:lnTo>
                    <a:pt x="1620" y="1113"/>
                  </a:lnTo>
                  <a:lnTo>
                    <a:pt x="1628" y="1101"/>
                  </a:lnTo>
                  <a:lnTo>
                    <a:pt x="1636" y="1105"/>
                  </a:lnTo>
                  <a:lnTo>
                    <a:pt x="1640" y="1097"/>
                  </a:lnTo>
                  <a:lnTo>
                    <a:pt x="1654" y="1099"/>
                  </a:lnTo>
                  <a:close/>
                  <a:moveTo>
                    <a:pt x="1021" y="1432"/>
                  </a:moveTo>
                  <a:lnTo>
                    <a:pt x="1019" y="1442"/>
                  </a:lnTo>
                  <a:lnTo>
                    <a:pt x="1021" y="1454"/>
                  </a:lnTo>
                  <a:lnTo>
                    <a:pt x="1015" y="1466"/>
                  </a:lnTo>
                  <a:lnTo>
                    <a:pt x="1013" y="1462"/>
                  </a:lnTo>
                  <a:lnTo>
                    <a:pt x="1021" y="1432"/>
                  </a:lnTo>
                  <a:close/>
                  <a:moveTo>
                    <a:pt x="1290" y="1342"/>
                  </a:moveTo>
                  <a:lnTo>
                    <a:pt x="1286" y="1352"/>
                  </a:lnTo>
                  <a:lnTo>
                    <a:pt x="1274" y="1362"/>
                  </a:lnTo>
                  <a:lnTo>
                    <a:pt x="1260" y="1358"/>
                  </a:lnTo>
                  <a:lnTo>
                    <a:pt x="1258" y="1344"/>
                  </a:lnTo>
                  <a:lnTo>
                    <a:pt x="1276" y="1334"/>
                  </a:lnTo>
                  <a:lnTo>
                    <a:pt x="1294" y="1334"/>
                  </a:lnTo>
                  <a:lnTo>
                    <a:pt x="1294" y="1338"/>
                  </a:lnTo>
                  <a:lnTo>
                    <a:pt x="1290" y="1342"/>
                  </a:lnTo>
                  <a:close/>
                  <a:moveTo>
                    <a:pt x="1432" y="1780"/>
                  </a:moveTo>
                  <a:lnTo>
                    <a:pt x="1444" y="1792"/>
                  </a:lnTo>
                  <a:lnTo>
                    <a:pt x="1438" y="1794"/>
                  </a:lnTo>
                  <a:lnTo>
                    <a:pt x="1430" y="1790"/>
                  </a:lnTo>
                  <a:lnTo>
                    <a:pt x="1416" y="1784"/>
                  </a:lnTo>
                  <a:lnTo>
                    <a:pt x="1418" y="1782"/>
                  </a:lnTo>
                  <a:lnTo>
                    <a:pt x="1432" y="1780"/>
                  </a:lnTo>
                  <a:close/>
                  <a:moveTo>
                    <a:pt x="1750" y="1678"/>
                  </a:moveTo>
                  <a:lnTo>
                    <a:pt x="1750" y="1744"/>
                  </a:lnTo>
                  <a:lnTo>
                    <a:pt x="1750" y="1778"/>
                  </a:lnTo>
                  <a:lnTo>
                    <a:pt x="1734" y="1762"/>
                  </a:lnTo>
                  <a:lnTo>
                    <a:pt x="1718" y="1762"/>
                  </a:lnTo>
                  <a:lnTo>
                    <a:pt x="1722" y="1754"/>
                  </a:lnTo>
                  <a:lnTo>
                    <a:pt x="1714" y="1744"/>
                  </a:lnTo>
                  <a:lnTo>
                    <a:pt x="1706" y="1722"/>
                  </a:lnTo>
                  <a:lnTo>
                    <a:pt x="1674" y="1708"/>
                  </a:lnTo>
                  <a:lnTo>
                    <a:pt x="1662" y="1706"/>
                  </a:lnTo>
                  <a:lnTo>
                    <a:pt x="1650" y="1698"/>
                  </a:lnTo>
                  <a:lnTo>
                    <a:pt x="1650" y="1700"/>
                  </a:lnTo>
                  <a:lnTo>
                    <a:pt x="1638" y="1694"/>
                  </a:lnTo>
                  <a:lnTo>
                    <a:pt x="1634" y="1700"/>
                  </a:lnTo>
                  <a:lnTo>
                    <a:pt x="1628" y="1702"/>
                  </a:lnTo>
                  <a:lnTo>
                    <a:pt x="1622" y="1686"/>
                  </a:lnTo>
                  <a:lnTo>
                    <a:pt x="1614" y="1682"/>
                  </a:lnTo>
                  <a:lnTo>
                    <a:pt x="1616" y="1680"/>
                  </a:lnTo>
                  <a:lnTo>
                    <a:pt x="1626" y="1682"/>
                  </a:lnTo>
                  <a:lnTo>
                    <a:pt x="1630" y="1676"/>
                  </a:lnTo>
                  <a:lnTo>
                    <a:pt x="1642" y="1678"/>
                  </a:lnTo>
                  <a:lnTo>
                    <a:pt x="1644" y="1676"/>
                  </a:lnTo>
                  <a:lnTo>
                    <a:pt x="1634" y="1672"/>
                  </a:lnTo>
                  <a:lnTo>
                    <a:pt x="1624" y="1674"/>
                  </a:lnTo>
                  <a:lnTo>
                    <a:pt x="1614" y="1670"/>
                  </a:lnTo>
                  <a:lnTo>
                    <a:pt x="1610" y="1662"/>
                  </a:lnTo>
                  <a:lnTo>
                    <a:pt x="1598" y="1662"/>
                  </a:lnTo>
                  <a:lnTo>
                    <a:pt x="1590" y="1652"/>
                  </a:lnTo>
                  <a:lnTo>
                    <a:pt x="1582" y="1658"/>
                  </a:lnTo>
                  <a:lnTo>
                    <a:pt x="1590" y="1666"/>
                  </a:lnTo>
                  <a:lnTo>
                    <a:pt x="1586" y="1670"/>
                  </a:lnTo>
                  <a:lnTo>
                    <a:pt x="1578" y="1668"/>
                  </a:lnTo>
                  <a:lnTo>
                    <a:pt x="1584" y="1666"/>
                  </a:lnTo>
                  <a:lnTo>
                    <a:pt x="1580" y="1658"/>
                  </a:lnTo>
                  <a:lnTo>
                    <a:pt x="1590" y="1652"/>
                  </a:lnTo>
                  <a:lnTo>
                    <a:pt x="1590" y="1646"/>
                  </a:lnTo>
                  <a:lnTo>
                    <a:pt x="1582" y="1646"/>
                  </a:lnTo>
                  <a:lnTo>
                    <a:pt x="1588" y="1640"/>
                  </a:lnTo>
                  <a:lnTo>
                    <a:pt x="1596" y="1638"/>
                  </a:lnTo>
                  <a:lnTo>
                    <a:pt x="1602" y="1642"/>
                  </a:lnTo>
                  <a:lnTo>
                    <a:pt x="1602" y="1646"/>
                  </a:lnTo>
                  <a:lnTo>
                    <a:pt x="1594" y="1646"/>
                  </a:lnTo>
                  <a:lnTo>
                    <a:pt x="1596" y="1652"/>
                  </a:lnTo>
                  <a:lnTo>
                    <a:pt x="1602" y="1652"/>
                  </a:lnTo>
                  <a:lnTo>
                    <a:pt x="1624" y="1644"/>
                  </a:lnTo>
                  <a:lnTo>
                    <a:pt x="1634" y="1650"/>
                  </a:lnTo>
                  <a:lnTo>
                    <a:pt x="1644" y="1650"/>
                  </a:lnTo>
                  <a:lnTo>
                    <a:pt x="1648" y="1660"/>
                  </a:lnTo>
                  <a:lnTo>
                    <a:pt x="1646" y="1664"/>
                  </a:lnTo>
                  <a:lnTo>
                    <a:pt x="1654" y="1674"/>
                  </a:lnTo>
                  <a:lnTo>
                    <a:pt x="1654" y="1684"/>
                  </a:lnTo>
                  <a:lnTo>
                    <a:pt x="1658" y="1690"/>
                  </a:lnTo>
                  <a:lnTo>
                    <a:pt x="1666" y="1690"/>
                  </a:lnTo>
                  <a:lnTo>
                    <a:pt x="1678" y="1678"/>
                  </a:lnTo>
                  <a:lnTo>
                    <a:pt x="1678" y="1668"/>
                  </a:lnTo>
                  <a:lnTo>
                    <a:pt x="1660" y="1662"/>
                  </a:lnTo>
                  <a:lnTo>
                    <a:pt x="1674" y="1664"/>
                  </a:lnTo>
                  <a:lnTo>
                    <a:pt x="1672" y="1650"/>
                  </a:lnTo>
                  <a:lnTo>
                    <a:pt x="1678" y="1654"/>
                  </a:lnTo>
                  <a:lnTo>
                    <a:pt x="1678" y="1664"/>
                  </a:lnTo>
                  <a:lnTo>
                    <a:pt x="1692" y="1666"/>
                  </a:lnTo>
                  <a:lnTo>
                    <a:pt x="1702" y="1662"/>
                  </a:lnTo>
                  <a:lnTo>
                    <a:pt x="1734" y="1674"/>
                  </a:lnTo>
                  <a:lnTo>
                    <a:pt x="1738" y="1674"/>
                  </a:lnTo>
                  <a:lnTo>
                    <a:pt x="1750" y="1678"/>
                  </a:lnTo>
                  <a:close/>
                  <a:moveTo>
                    <a:pt x="120" y="1089"/>
                  </a:moveTo>
                  <a:lnTo>
                    <a:pt x="118" y="1091"/>
                  </a:lnTo>
                  <a:lnTo>
                    <a:pt x="108" y="1093"/>
                  </a:lnTo>
                  <a:lnTo>
                    <a:pt x="106" y="1093"/>
                  </a:lnTo>
                  <a:lnTo>
                    <a:pt x="104" y="1093"/>
                  </a:lnTo>
                  <a:lnTo>
                    <a:pt x="98" y="1085"/>
                  </a:lnTo>
                  <a:lnTo>
                    <a:pt x="106" y="1085"/>
                  </a:lnTo>
                  <a:lnTo>
                    <a:pt x="108" y="1081"/>
                  </a:lnTo>
                  <a:lnTo>
                    <a:pt x="116" y="1081"/>
                  </a:lnTo>
                  <a:lnTo>
                    <a:pt x="132" y="1077"/>
                  </a:lnTo>
                  <a:lnTo>
                    <a:pt x="122" y="1083"/>
                  </a:lnTo>
                  <a:lnTo>
                    <a:pt x="122" y="1087"/>
                  </a:lnTo>
                  <a:lnTo>
                    <a:pt x="122" y="1087"/>
                  </a:lnTo>
                  <a:lnTo>
                    <a:pt x="122" y="1087"/>
                  </a:lnTo>
                  <a:lnTo>
                    <a:pt x="122" y="1087"/>
                  </a:lnTo>
                  <a:lnTo>
                    <a:pt x="122" y="1087"/>
                  </a:lnTo>
                  <a:lnTo>
                    <a:pt x="120" y="1087"/>
                  </a:lnTo>
                  <a:lnTo>
                    <a:pt x="120" y="1087"/>
                  </a:lnTo>
                  <a:lnTo>
                    <a:pt x="120" y="1087"/>
                  </a:lnTo>
                  <a:lnTo>
                    <a:pt x="120" y="1087"/>
                  </a:lnTo>
                  <a:lnTo>
                    <a:pt x="120" y="1089"/>
                  </a:lnTo>
                  <a:close/>
                  <a:moveTo>
                    <a:pt x="120" y="1087"/>
                  </a:moveTo>
                  <a:lnTo>
                    <a:pt x="120" y="1087"/>
                  </a:lnTo>
                  <a:lnTo>
                    <a:pt x="120" y="1087"/>
                  </a:lnTo>
                  <a:close/>
                  <a:moveTo>
                    <a:pt x="122" y="1089"/>
                  </a:moveTo>
                  <a:lnTo>
                    <a:pt x="120" y="1087"/>
                  </a:lnTo>
                  <a:lnTo>
                    <a:pt x="122" y="1087"/>
                  </a:lnTo>
                  <a:lnTo>
                    <a:pt x="122" y="1087"/>
                  </a:lnTo>
                  <a:lnTo>
                    <a:pt x="122" y="1087"/>
                  </a:lnTo>
                  <a:lnTo>
                    <a:pt x="122" y="1089"/>
                  </a:lnTo>
                  <a:close/>
                  <a:moveTo>
                    <a:pt x="1196" y="1636"/>
                  </a:moveTo>
                  <a:lnTo>
                    <a:pt x="1194" y="1634"/>
                  </a:lnTo>
                  <a:lnTo>
                    <a:pt x="1194" y="1632"/>
                  </a:lnTo>
                  <a:lnTo>
                    <a:pt x="1194" y="1632"/>
                  </a:lnTo>
                  <a:lnTo>
                    <a:pt x="1196" y="1636"/>
                  </a:lnTo>
                  <a:lnTo>
                    <a:pt x="1196" y="1636"/>
                  </a:lnTo>
                  <a:close/>
                  <a:moveTo>
                    <a:pt x="120" y="1087"/>
                  </a:moveTo>
                  <a:lnTo>
                    <a:pt x="120" y="1087"/>
                  </a:lnTo>
                  <a:lnTo>
                    <a:pt x="120" y="1087"/>
                  </a:lnTo>
                  <a:lnTo>
                    <a:pt x="120" y="1087"/>
                  </a:lnTo>
                  <a:lnTo>
                    <a:pt x="120" y="1087"/>
                  </a:lnTo>
                  <a:lnTo>
                    <a:pt x="120" y="1087"/>
                  </a:lnTo>
                  <a:close/>
                  <a:moveTo>
                    <a:pt x="122" y="1087"/>
                  </a:moveTo>
                  <a:lnTo>
                    <a:pt x="122" y="1085"/>
                  </a:lnTo>
                  <a:lnTo>
                    <a:pt x="122" y="1085"/>
                  </a:lnTo>
                  <a:lnTo>
                    <a:pt x="122" y="1087"/>
                  </a:lnTo>
                  <a:close/>
                  <a:moveTo>
                    <a:pt x="120" y="1087"/>
                  </a:moveTo>
                  <a:lnTo>
                    <a:pt x="120" y="1087"/>
                  </a:lnTo>
                  <a:lnTo>
                    <a:pt x="120" y="1087"/>
                  </a:lnTo>
                  <a:lnTo>
                    <a:pt x="120" y="1087"/>
                  </a:lnTo>
                  <a:lnTo>
                    <a:pt x="120" y="1087"/>
                  </a:lnTo>
                  <a:lnTo>
                    <a:pt x="120" y="1087"/>
                  </a:lnTo>
                  <a:lnTo>
                    <a:pt x="120" y="1087"/>
                  </a:lnTo>
                  <a:close/>
                  <a:moveTo>
                    <a:pt x="1414" y="1626"/>
                  </a:moveTo>
                  <a:lnTo>
                    <a:pt x="1398" y="1626"/>
                  </a:lnTo>
                  <a:lnTo>
                    <a:pt x="1394" y="1638"/>
                  </a:lnTo>
                  <a:lnTo>
                    <a:pt x="1392" y="1646"/>
                  </a:lnTo>
                  <a:lnTo>
                    <a:pt x="1386" y="1658"/>
                  </a:lnTo>
                  <a:lnTo>
                    <a:pt x="1376" y="1666"/>
                  </a:lnTo>
                  <a:lnTo>
                    <a:pt x="1380" y="1672"/>
                  </a:lnTo>
                  <a:lnTo>
                    <a:pt x="1372" y="1684"/>
                  </a:lnTo>
                  <a:lnTo>
                    <a:pt x="1378" y="1690"/>
                  </a:lnTo>
                  <a:lnTo>
                    <a:pt x="1372" y="1700"/>
                  </a:lnTo>
                  <a:lnTo>
                    <a:pt x="1370" y="1694"/>
                  </a:lnTo>
                  <a:lnTo>
                    <a:pt x="1350" y="1702"/>
                  </a:lnTo>
                  <a:lnTo>
                    <a:pt x="1348" y="1692"/>
                  </a:lnTo>
                  <a:lnTo>
                    <a:pt x="1334" y="1692"/>
                  </a:lnTo>
                  <a:lnTo>
                    <a:pt x="1326" y="1682"/>
                  </a:lnTo>
                  <a:lnTo>
                    <a:pt x="1320" y="1690"/>
                  </a:lnTo>
                  <a:lnTo>
                    <a:pt x="1314" y="1690"/>
                  </a:lnTo>
                  <a:lnTo>
                    <a:pt x="1308" y="1692"/>
                  </a:lnTo>
                  <a:lnTo>
                    <a:pt x="1306" y="1682"/>
                  </a:lnTo>
                  <a:lnTo>
                    <a:pt x="1290" y="1686"/>
                  </a:lnTo>
                  <a:lnTo>
                    <a:pt x="1284" y="1684"/>
                  </a:lnTo>
                  <a:lnTo>
                    <a:pt x="1278" y="1656"/>
                  </a:lnTo>
                  <a:lnTo>
                    <a:pt x="1268" y="1658"/>
                  </a:lnTo>
                  <a:lnTo>
                    <a:pt x="1276" y="1654"/>
                  </a:lnTo>
                  <a:lnTo>
                    <a:pt x="1268" y="1652"/>
                  </a:lnTo>
                  <a:lnTo>
                    <a:pt x="1266" y="1642"/>
                  </a:lnTo>
                  <a:lnTo>
                    <a:pt x="1270" y="1638"/>
                  </a:lnTo>
                  <a:lnTo>
                    <a:pt x="1264" y="1634"/>
                  </a:lnTo>
                  <a:lnTo>
                    <a:pt x="1262" y="1626"/>
                  </a:lnTo>
                  <a:lnTo>
                    <a:pt x="1266" y="1616"/>
                  </a:lnTo>
                  <a:lnTo>
                    <a:pt x="1274" y="1608"/>
                  </a:lnTo>
                  <a:lnTo>
                    <a:pt x="1278" y="1614"/>
                  </a:lnTo>
                  <a:lnTo>
                    <a:pt x="1294" y="1616"/>
                  </a:lnTo>
                  <a:lnTo>
                    <a:pt x="1300" y="1598"/>
                  </a:lnTo>
                  <a:lnTo>
                    <a:pt x="1326" y="1592"/>
                  </a:lnTo>
                  <a:lnTo>
                    <a:pt x="1340" y="1574"/>
                  </a:lnTo>
                  <a:lnTo>
                    <a:pt x="1340" y="1570"/>
                  </a:lnTo>
                  <a:lnTo>
                    <a:pt x="1348" y="1568"/>
                  </a:lnTo>
                  <a:lnTo>
                    <a:pt x="1364" y="1554"/>
                  </a:lnTo>
                  <a:lnTo>
                    <a:pt x="1368" y="1554"/>
                  </a:lnTo>
                  <a:lnTo>
                    <a:pt x="1372" y="1546"/>
                  </a:lnTo>
                  <a:lnTo>
                    <a:pt x="1378" y="1542"/>
                  </a:lnTo>
                  <a:lnTo>
                    <a:pt x="1384" y="1530"/>
                  </a:lnTo>
                  <a:lnTo>
                    <a:pt x="1390" y="1538"/>
                  </a:lnTo>
                  <a:lnTo>
                    <a:pt x="1398" y="1542"/>
                  </a:lnTo>
                  <a:lnTo>
                    <a:pt x="1398" y="1550"/>
                  </a:lnTo>
                  <a:lnTo>
                    <a:pt x="1402" y="1548"/>
                  </a:lnTo>
                  <a:lnTo>
                    <a:pt x="1416" y="1558"/>
                  </a:lnTo>
                  <a:lnTo>
                    <a:pt x="1420" y="1558"/>
                  </a:lnTo>
                  <a:lnTo>
                    <a:pt x="1422" y="1566"/>
                  </a:lnTo>
                  <a:lnTo>
                    <a:pt x="1434" y="1558"/>
                  </a:lnTo>
                  <a:lnTo>
                    <a:pt x="1424" y="1568"/>
                  </a:lnTo>
                  <a:lnTo>
                    <a:pt x="1418" y="1562"/>
                  </a:lnTo>
                  <a:lnTo>
                    <a:pt x="1404" y="1566"/>
                  </a:lnTo>
                  <a:lnTo>
                    <a:pt x="1412" y="1572"/>
                  </a:lnTo>
                  <a:lnTo>
                    <a:pt x="1392" y="1576"/>
                  </a:lnTo>
                  <a:lnTo>
                    <a:pt x="1398" y="1586"/>
                  </a:lnTo>
                  <a:lnTo>
                    <a:pt x="1392" y="1590"/>
                  </a:lnTo>
                  <a:lnTo>
                    <a:pt x="1396" y="1592"/>
                  </a:lnTo>
                  <a:lnTo>
                    <a:pt x="1402" y="1606"/>
                  </a:lnTo>
                  <a:lnTo>
                    <a:pt x="1398" y="1610"/>
                  </a:lnTo>
                  <a:lnTo>
                    <a:pt x="1416" y="1624"/>
                  </a:lnTo>
                  <a:lnTo>
                    <a:pt x="1414" y="1626"/>
                  </a:lnTo>
                  <a:close/>
                  <a:moveTo>
                    <a:pt x="1166" y="1622"/>
                  </a:moveTo>
                  <a:lnTo>
                    <a:pt x="1180" y="1626"/>
                  </a:lnTo>
                  <a:lnTo>
                    <a:pt x="1178" y="1630"/>
                  </a:lnTo>
                  <a:lnTo>
                    <a:pt x="1186" y="1636"/>
                  </a:lnTo>
                  <a:lnTo>
                    <a:pt x="1178" y="1650"/>
                  </a:lnTo>
                  <a:lnTo>
                    <a:pt x="1186" y="1654"/>
                  </a:lnTo>
                  <a:lnTo>
                    <a:pt x="1194" y="1654"/>
                  </a:lnTo>
                  <a:lnTo>
                    <a:pt x="1196" y="1666"/>
                  </a:lnTo>
                  <a:lnTo>
                    <a:pt x="1202" y="1674"/>
                  </a:lnTo>
                  <a:lnTo>
                    <a:pt x="1214" y="1676"/>
                  </a:lnTo>
                  <a:lnTo>
                    <a:pt x="1220" y="1688"/>
                  </a:lnTo>
                  <a:lnTo>
                    <a:pt x="1218" y="1698"/>
                  </a:lnTo>
                  <a:lnTo>
                    <a:pt x="1216" y="1726"/>
                  </a:lnTo>
                  <a:lnTo>
                    <a:pt x="1208" y="1722"/>
                  </a:lnTo>
                  <a:lnTo>
                    <a:pt x="1206" y="1726"/>
                  </a:lnTo>
                  <a:lnTo>
                    <a:pt x="1200" y="1728"/>
                  </a:lnTo>
                  <a:lnTo>
                    <a:pt x="1194" y="1724"/>
                  </a:lnTo>
                  <a:lnTo>
                    <a:pt x="1184" y="1714"/>
                  </a:lnTo>
                  <a:lnTo>
                    <a:pt x="1162" y="1700"/>
                  </a:lnTo>
                  <a:lnTo>
                    <a:pt x="1162" y="1694"/>
                  </a:lnTo>
                  <a:lnTo>
                    <a:pt x="1152" y="1688"/>
                  </a:lnTo>
                  <a:lnTo>
                    <a:pt x="1144" y="1678"/>
                  </a:lnTo>
                  <a:lnTo>
                    <a:pt x="1134" y="1658"/>
                  </a:lnTo>
                  <a:lnTo>
                    <a:pt x="1132" y="1652"/>
                  </a:lnTo>
                  <a:lnTo>
                    <a:pt x="1123" y="1640"/>
                  </a:lnTo>
                  <a:lnTo>
                    <a:pt x="1113" y="1634"/>
                  </a:lnTo>
                  <a:lnTo>
                    <a:pt x="1113" y="1630"/>
                  </a:lnTo>
                  <a:lnTo>
                    <a:pt x="1105" y="1610"/>
                  </a:lnTo>
                  <a:lnTo>
                    <a:pt x="1091" y="1602"/>
                  </a:lnTo>
                  <a:lnTo>
                    <a:pt x="1091" y="1596"/>
                  </a:lnTo>
                  <a:lnTo>
                    <a:pt x="1077" y="1582"/>
                  </a:lnTo>
                  <a:lnTo>
                    <a:pt x="1073" y="1582"/>
                  </a:lnTo>
                  <a:lnTo>
                    <a:pt x="1057" y="1566"/>
                  </a:lnTo>
                  <a:lnTo>
                    <a:pt x="1053" y="1554"/>
                  </a:lnTo>
                  <a:lnTo>
                    <a:pt x="1055" y="1550"/>
                  </a:lnTo>
                  <a:lnTo>
                    <a:pt x="1069" y="1560"/>
                  </a:lnTo>
                  <a:lnTo>
                    <a:pt x="1089" y="1560"/>
                  </a:lnTo>
                  <a:lnTo>
                    <a:pt x="1101" y="1572"/>
                  </a:lnTo>
                  <a:lnTo>
                    <a:pt x="1101" y="1578"/>
                  </a:lnTo>
                  <a:lnTo>
                    <a:pt x="1123" y="1590"/>
                  </a:lnTo>
                  <a:lnTo>
                    <a:pt x="1136" y="1606"/>
                  </a:lnTo>
                  <a:lnTo>
                    <a:pt x="1144" y="1604"/>
                  </a:lnTo>
                  <a:lnTo>
                    <a:pt x="1154" y="1606"/>
                  </a:lnTo>
                  <a:lnTo>
                    <a:pt x="1152" y="1614"/>
                  </a:lnTo>
                  <a:lnTo>
                    <a:pt x="1166" y="1616"/>
                  </a:lnTo>
                  <a:lnTo>
                    <a:pt x="1166" y="1622"/>
                  </a:lnTo>
                  <a:close/>
                  <a:moveTo>
                    <a:pt x="1458" y="1766"/>
                  </a:moveTo>
                  <a:lnTo>
                    <a:pt x="1466" y="1770"/>
                  </a:lnTo>
                  <a:lnTo>
                    <a:pt x="1474" y="1766"/>
                  </a:lnTo>
                  <a:lnTo>
                    <a:pt x="1490" y="1762"/>
                  </a:lnTo>
                  <a:lnTo>
                    <a:pt x="1492" y="1766"/>
                  </a:lnTo>
                  <a:lnTo>
                    <a:pt x="1496" y="1762"/>
                  </a:lnTo>
                  <a:lnTo>
                    <a:pt x="1510" y="1762"/>
                  </a:lnTo>
                  <a:lnTo>
                    <a:pt x="1510" y="1766"/>
                  </a:lnTo>
                  <a:lnTo>
                    <a:pt x="1494" y="1768"/>
                  </a:lnTo>
                  <a:lnTo>
                    <a:pt x="1490" y="1764"/>
                  </a:lnTo>
                  <a:lnTo>
                    <a:pt x="1486" y="1768"/>
                  </a:lnTo>
                  <a:lnTo>
                    <a:pt x="1480" y="1766"/>
                  </a:lnTo>
                  <a:lnTo>
                    <a:pt x="1458" y="1774"/>
                  </a:lnTo>
                  <a:lnTo>
                    <a:pt x="1430" y="1774"/>
                  </a:lnTo>
                  <a:lnTo>
                    <a:pt x="1422" y="1770"/>
                  </a:lnTo>
                  <a:lnTo>
                    <a:pt x="1434" y="1764"/>
                  </a:lnTo>
                  <a:lnTo>
                    <a:pt x="1446" y="1766"/>
                  </a:lnTo>
                  <a:lnTo>
                    <a:pt x="1454" y="1770"/>
                  </a:lnTo>
                  <a:lnTo>
                    <a:pt x="1458" y="1766"/>
                  </a:lnTo>
                  <a:close/>
                  <a:moveTo>
                    <a:pt x="1220" y="1728"/>
                  </a:moveTo>
                  <a:lnTo>
                    <a:pt x="1234" y="1730"/>
                  </a:lnTo>
                  <a:lnTo>
                    <a:pt x="1234" y="1728"/>
                  </a:lnTo>
                  <a:lnTo>
                    <a:pt x="1250" y="1734"/>
                  </a:lnTo>
                  <a:lnTo>
                    <a:pt x="1254" y="1734"/>
                  </a:lnTo>
                  <a:lnTo>
                    <a:pt x="1258" y="1742"/>
                  </a:lnTo>
                  <a:lnTo>
                    <a:pt x="1286" y="1744"/>
                  </a:lnTo>
                  <a:lnTo>
                    <a:pt x="1294" y="1736"/>
                  </a:lnTo>
                  <a:lnTo>
                    <a:pt x="1310" y="1744"/>
                  </a:lnTo>
                  <a:lnTo>
                    <a:pt x="1320" y="1744"/>
                  </a:lnTo>
                  <a:lnTo>
                    <a:pt x="1322" y="1754"/>
                  </a:lnTo>
                  <a:lnTo>
                    <a:pt x="1330" y="1756"/>
                  </a:lnTo>
                  <a:lnTo>
                    <a:pt x="1340" y="1754"/>
                  </a:lnTo>
                  <a:lnTo>
                    <a:pt x="1348" y="1758"/>
                  </a:lnTo>
                  <a:lnTo>
                    <a:pt x="1346" y="1766"/>
                  </a:lnTo>
                  <a:lnTo>
                    <a:pt x="1350" y="1772"/>
                  </a:lnTo>
                  <a:lnTo>
                    <a:pt x="1332" y="1766"/>
                  </a:lnTo>
                  <a:lnTo>
                    <a:pt x="1328" y="1764"/>
                  </a:lnTo>
                  <a:lnTo>
                    <a:pt x="1320" y="1766"/>
                  </a:lnTo>
                  <a:lnTo>
                    <a:pt x="1306" y="1764"/>
                  </a:lnTo>
                  <a:lnTo>
                    <a:pt x="1306" y="1766"/>
                  </a:lnTo>
                  <a:lnTo>
                    <a:pt x="1286" y="1762"/>
                  </a:lnTo>
                  <a:lnTo>
                    <a:pt x="1270" y="1756"/>
                  </a:lnTo>
                  <a:lnTo>
                    <a:pt x="1254" y="1758"/>
                  </a:lnTo>
                  <a:lnTo>
                    <a:pt x="1240" y="1752"/>
                  </a:lnTo>
                  <a:lnTo>
                    <a:pt x="1226" y="1750"/>
                  </a:lnTo>
                  <a:lnTo>
                    <a:pt x="1226" y="1744"/>
                  </a:lnTo>
                  <a:lnTo>
                    <a:pt x="1210" y="1742"/>
                  </a:lnTo>
                  <a:lnTo>
                    <a:pt x="1216" y="1736"/>
                  </a:lnTo>
                  <a:lnTo>
                    <a:pt x="1220" y="1728"/>
                  </a:lnTo>
                  <a:close/>
                  <a:moveTo>
                    <a:pt x="1456" y="1642"/>
                  </a:moveTo>
                  <a:lnTo>
                    <a:pt x="1466" y="1650"/>
                  </a:lnTo>
                  <a:lnTo>
                    <a:pt x="1484" y="1650"/>
                  </a:lnTo>
                  <a:lnTo>
                    <a:pt x="1480" y="1656"/>
                  </a:lnTo>
                  <a:lnTo>
                    <a:pt x="1484" y="1664"/>
                  </a:lnTo>
                  <a:lnTo>
                    <a:pt x="1474" y="1662"/>
                  </a:lnTo>
                  <a:lnTo>
                    <a:pt x="1474" y="1654"/>
                  </a:lnTo>
                  <a:lnTo>
                    <a:pt x="1468" y="1662"/>
                  </a:lnTo>
                  <a:lnTo>
                    <a:pt x="1458" y="1668"/>
                  </a:lnTo>
                  <a:lnTo>
                    <a:pt x="1452" y="1666"/>
                  </a:lnTo>
                  <a:lnTo>
                    <a:pt x="1466" y="1684"/>
                  </a:lnTo>
                  <a:lnTo>
                    <a:pt x="1466" y="1692"/>
                  </a:lnTo>
                  <a:lnTo>
                    <a:pt x="1476" y="1702"/>
                  </a:lnTo>
                  <a:lnTo>
                    <a:pt x="1478" y="1694"/>
                  </a:lnTo>
                  <a:lnTo>
                    <a:pt x="1482" y="1702"/>
                  </a:lnTo>
                  <a:lnTo>
                    <a:pt x="1474" y="1706"/>
                  </a:lnTo>
                  <a:lnTo>
                    <a:pt x="1464" y="1708"/>
                  </a:lnTo>
                  <a:lnTo>
                    <a:pt x="1462" y="1712"/>
                  </a:lnTo>
                  <a:lnTo>
                    <a:pt x="1454" y="1710"/>
                  </a:lnTo>
                  <a:lnTo>
                    <a:pt x="1456" y="1700"/>
                  </a:lnTo>
                  <a:lnTo>
                    <a:pt x="1446" y="1692"/>
                  </a:lnTo>
                  <a:lnTo>
                    <a:pt x="1448" y="1680"/>
                  </a:lnTo>
                  <a:lnTo>
                    <a:pt x="1444" y="1678"/>
                  </a:lnTo>
                  <a:lnTo>
                    <a:pt x="1434" y="1684"/>
                  </a:lnTo>
                  <a:lnTo>
                    <a:pt x="1438" y="1688"/>
                  </a:lnTo>
                  <a:lnTo>
                    <a:pt x="1438" y="1710"/>
                  </a:lnTo>
                  <a:lnTo>
                    <a:pt x="1436" y="1722"/>
                  </a:lnTo>
                  <a:lnTo>
                    <a:pt x="1426" y="1724"/>
                  </a:lnTo>
                  <a:lnTo>
                    <a:pt x="1422" y="1720"/>
                  </a:lnTo>
                  <a:lnTo>
                    <a:pt x="1426" y="1704"/>
                  </a:lnTo>
                  <a:lnTo>
                    <a:pt x="1422" y="1690"/>
                  </a:lnTo>
                  <a:lnTo>
                    <a:pt x="1414" y="1694"/>
                  </a:lnTo>
                  <a:lnTo>
                    <a:pt x="1414" y="1682"/>
                  </a:lnTo>
                  <a:lnTo>
                    <a:pt x="1422" y="1670"/>
                  </a:lnTo>
                  <a:lnTo>
                    <a:pt x="1422" y="1658"/>
                  </a:lnTo>
                  <a:lnTo>
                    <a:pt x="1428" y="1648"/>
                  </a:lnTo>
                  <a:lnTo>
                    <a:pt x="1428" y="1636"/>
                  </a:lnTo>
                  <a:lnTo>
                    <a:pt x="1432" y="1628"/>
                  </a:lnTo>
                  <a:lnTo>
                    <a:pt x="1440" y="1628"/>
                  </a:lnTo>
                  <a:lnTo>
                    <a:pt x="1446" y="1618"/>
                  </a:lnTo>
                  <a:lnTo>
                    <a:pt x="1454" y="1622"/>
                  </a:lnTo>
                  <a:lnTo>
                    <a:pt x="1490" y="1626"/>
                  </a:lnTo>
                  <a:lnTo>
                    <a:pt x="1502" y="1622"/>
                  </a:lnTo>
                  <a:lnTo>
                    <a:pt x="1500" y="1618"/>
                  </a:lnTo>
                  <a:lnTo>
                    <a:pt x="1512" y="1608"/>
                  </a:lnTo>
                  <a:lnTo>
                    <a:pt x="1506" y="1624"/>
                  </a:lnTo>
                  <a:lnTo>
                    <a:pt x="1498" y="1634"/>
                  </a:lnTo>
                  <a:lnTo>
                    <a:pt x="1480" y="1634"/>
                  </a:lnTo>
                  <a:lnTo>
                    <a:pt x="1478" y="1632"/>
                  </a:lnTo>
                  <a:lnTo>
                    <a:pt x="1458" y="1632"/>
                  </a:lnTo>
                  <a:lnTo>
                    <a:pt x="1438" y="1632"/>
                  </a:lnTo>
                  <a:lnTo>
                    <a:pt x="1432" y="1642"/>
                  </a:lnTo>
                  <a:lnTo>
                    <a:pt x="1434" y="1650"/>
                  </a:lnTo>
                  <a:lnTo>
                    <a:pt x="1442" y="1660"/>
                  </a:lnTo>
                  <a:lnTo>
                    <a:pt x="1448" y="1660"/>
                  </a:lnTo>
                  <a:lnTo>
                    <a:pt x="1456" y="1652"/>
                  </a:lnTo>
                  <a:lnTo>
                    <a:pt x="1456" y="1642"/>
                  </a:lnTo>
                  <a:close/>
                  <a:moveTo>
                    <a:pt x="1544" y="1640"/>
                  </a:moveTo>
                  <a:lnTo>
                    <a:pt x="1542" y="1634"/>
                  </a:lnTo>
                  <a:lnTo>
                    <a:pt x="1546" y="1612"/>
                  </a:lnTo>
                  <a:lnTo>
                    <a:pt x="1556" y="1602"/>
                  </a:lnTo>
                  <a:lnTo>
                    <a:pt x="1564" y="1602"/>
                  </a:lnTo>
                  <a:lnTo>
                    <a:pt x="1558" y="1608"/>
                  </a:lnTo>
                  <a:lnTo>
                    <a:pt x="1554" y="1604"/>
                  </a:lnTo>
                  <a:lnTo>
                    <a:pt x="1550" y="1612"/>
                  </a:lnTo>
                  <a:lnTo>
                    <a:pt x="1554" y="1616"/>
                  </a:lnTo>
                  <a:lnTo>
                    <a:pt x="1548" y="1624"/>
                  </a:lnTo>
                  <a:lnTo>
                    <a:pt x="1550" y="1626"/>
                  </a:lnTo>
                  <a:lnTo>
                    <a:pt x="1560" y="1616"/>
                  </a:lnTo>
                  <a:lnTo>
                    <a:pt x="1564" y="1616"/>
                  </a:lnTo>
                  <a:lnTo>
                    <a:pt x="1564" y="1622"/>
                  </a:lnTo>
                  <a:lnTo>
                    <a:pt x="1558" y="1626"/>
                  </a:lnTo>
                  <a:lnTo>
                    <a:pt x="1566" y="1636"/>
                  </a:lnTo>
                  <a:lnTo>
                    <a:pt x="1552" y="1632"/>
                  </a:lnTo>
                  <a:lnTo>
                    <a:pt x="1552" y="1640"/>
                  </a:lnTo>
                  <a:lnTo>
                    <a:pt x="1558" y="1654"/>
                  </a:lnTo>
                  <a:lnTo>
                    <a:pt x="1544" y="1640"/>
                  </a:lnTo>
                  <a:close/>
                  <a:moveTo>
                    <a:pt x="1498" y="1462"/>
                  </a:moveTo>
                  <a:lnTo>
                    <a:pt x="1502" y="1468"/>
                  </a:lnTo>
                  <a:lnTo>
                    <a:pt x="1506" y="1464"/>
                  </a:lnTo>
                  <a:lnTo>
                    <a:pt x="1506" y="1462"/>
                  </a:lnTo>
                  <a:lnTo>
                    <a:pt x="1496" y="1450"/>
                  </a:lnTo>
                  <a:lnTo>
                    <a:pt x="1510" y="1448"/>
                  </a:lnTo>
                  <a:lnTo>
                    <a:pt x="1514" y="1454"/>
                  </a:lnTo>
                  <a:lnTo>
                    <a:pt x="1516" y="1468"/>
                  </a:lnTo>
                  <a:lnTo>
                    <a:pt x="1508" y="1468"/>
                  </a:lnTo>
                  <a:lnTo>
                    <a:pt x="1510" y="1486"/>
                  </a:lnTo>
                  <a:lnTo>
                    <a:pt x="1502" y="1486"/>
                  </a:lnTo>
                  <a:lnTo>
                    <a:pt x="1496" y="1494"/>
                  </a:lnTo>
                  <a:lnTo>
                    <a:pt x="1490" y="1494"/>
                  </a:lnTo>
                  <a:lnTo>
                    <a:pt x="1494" y="1486"/>
                  </a:lnTo>
                  <a:lnTo>
                    <a:pt x="1504" y="1482"/>
                  </a:lnTo>
                  <a:lnTo>
                    <a:pt x="1502" y="1472"/>
                  </a:lnTo>
                  <a:lnTo>
                    <a:pt x="1498" y="1478"/>
                  </a:lnTo>
                  <a:lnTo>
                    <a:pt x="1498" y="1462"/>
                  </a:lnTo>
                  <a:close/>
                  <a:moveTo>
                    <a:pt x="1494" y="1542"/>
                  </a:moveTo>
                  <a:lnTo>
                    <a:pt x="1492" y="1532"/>
                  </a:lnTo>
                  <a:lnTo>
                    <a:pt x="1496" y="1528"/>
                  </a:lnTo>
                  <a:lnTo>
                    <a:pt x="1488" y="1522"/>
                  </a:lnTo>
                  <a:lnTo>
                    <a:pt x="1474" y="1530"/>
                  </a:lnTo>
                  <a:lnTo>
                    <a:pt x="1474" y="1522"/>
                  </a:lnTo>
                  <a:lnTo>
                    <a:pt x="1470" y="1522"/>
                  </a:lnTo>
                  <a:lnTo>
                    <a:pt x="1464" y="1534"/>
                  </a:lnTo>
                  <a:lnTo>
                    <a:pt x="1462" y="1534"/>
                  </a:lnTo>
                  <a:lnTo>
                    <a:pt x="1466" y="1518"/>
                  </a:lnTo>
                  <a:lnTo>
                    <a:pt x="1476" y="1516"/>
                  </a:lnTo>
                  <a:lnTo>
                    <a:pt x="1478" y="1510"/>
                  </a:lnTo>
                  <a:lnTo>
                    <a:pt x="1488" y="1510"/>
                  </a:lnTo>
                  <a:lnTo>
                    <a:pt x="1490" y="1516"/>
                  </a:lnTo>
                  <a:lnTo>
                    <a:pt x="1496" y="1514"/>
                  </a:lnTo>
                  <a:lnTo>
                    <a:pt x="1498" y="1510"/>
                  </a:lnTo>
                  <a:lnTo>
                    <a:pt x="1504" y="1510"/>
                  </a:lnTo>
                  <a:lnTo>
                    <a:pt x="1504" y="1502"/>
                  </a:lnTo>
                  <a:lnTo>
                    <a:pt x="1510" y="1506"/>
                  </a:lnTo>
                  <a:lnTo>
                    <a:pt x="1516" y="1502"/>
                  </a:lnTo>
                  <a:lnTo>
                    <a:pt x="1514" y="1492"/>
                  </a:lnTo>
                  <a:lnTo>
                    <a:pt x="1518" y="1476"/>
                  </a:lnTo>
                  <a:lnTo>
                    <a:pt x="1518" y="1490"/>
                  </a:lnTo>
                  <a:lnTo>
                    <a:pt x="1524" y="1490"/>
                  </a:lnTo>
                  <a:lnTo>
                    <a:pt x="1522" y="1496"/>
                  </a:lnTo>
                  <a:lnTo>
                    <a:pt x="1530" y="1514"/>
                  </a:lnTo>
                  <a:lnTo>
                    <a:pt x="1532" y="1530"/>
                  </a:lnTo>
                  <a:lnTo>
                    <a:pt x="1526" y="1538"/>
                  </a:lnTo>
                  <a:lnTo>
                    <a:pt x="1526" y="1544"/>
                  </a:lnTo>
                  <a:lnTo>
                    <a:pt x="1520" y="1528"/>
                  </a:lnTo>
                  <a:lnTo>
                    <a:pt x="1514" y="1534"/>
                  </a:lnTo>
                  <a:lnTo>
                    <a:pt x="1518" y="1550"/>
                  </a:lnTo>
                  <a:lnTo>
                    <a:pt x="1512" y="1558"/>
                  </a:lnTo>
                  <a:lnTo>
                    <a:pt x="1510" y="1552"/>
                  </a:lnTo>
                  <a:lnTo>
                    <a:pt x="1496" y="1546"/>
                  </a:lnTo>
                  <a:lnTo>
                    <a:pt x="1494" y="1542"/>
                  </a:lnTo>
                  <a:close/>
                  <a:moveTo>
                    <a:pt x="1424" y="1466"/>
                  </a:moveTo>
                  <a:lnTo>
                    <a:pt x="1428" y="1466"/>
                  </a:lnTo>
                  <a:lnTo>
                    <a:pt x="1430" y="1454"/>
                  </a:lnTo>
                  <a:lnTo>
                    <a:pt x="1436" y="1458"/>
                  </a:lnTo>
                  <a:lnTo>
                    <a:pt x="1426" y="1468"/>
                  </a:lnTo>
                  <a:lnTo>
                    <a:pt x="1428" y="1480"/>
                  </a:lnTo>
                  <a:lnTo>
                    <a:pt x="1414" y="1492"/>
                  </a:lnTo>
                  <a:lnTo>
                    <a:pt x="1406" y="1500"/>
                  </a:lnTo>
                  <a:lnTo>
                    <a:pt x="1390" y="1512"/>
                  </a:lnTo>
                  <a:lnTo>
                    <a:pt x="1396" y="1502"/>
                  </a:lnTo>
                  <a:lnTo>
                    <a:pt x="1402" y="1500"/>
                  </a:lnTo>
                  <a:lnTo>
                    <a:pt x="1414" y="1486"/>
                  </a:lnTo>
                  <a:lnTo>
                    <a:pt x="1420" y="1480"/>
                  </a:lnTo>
                  <a:lnTo>
                    <a:pt x="1420" y="1474"/>
                  </a:lnTo>
                  <a:lnTo>
                    <a:pt x="1424" y="1466"/>
                  </a:lnTo>
                  <a:close/>
                  <a:moveTo>
                    <a:pt x="1492" y="1432"/>
                  </a:moveTo>
                  <a:lnTo>
                    <a:pt x="1494" y="1426"/>
                  </a:lnTo>
                  <a:lnTo>
                    <a:pt x="1498" y="1428"/>
                  </a:lnTo>
                  <a:lnTo>
                    <a:pt x="1490" y="1440"/>
                  </a:lnTo>
                  <a:lnTo>
                    <a:pt x="1490" y="1454"/>
                  </a:lnTo>
                  <a:lnTo>
                    <a:pt x="1494" y="1456"/>
                  </a:lnTo>
                  <a:lnTo>
                    <a:pt x="1494" y="1462"/>
                  </a:lnTo>
                  <a:lnTo>
                    <a:pt x="1484" y="1454"/>
                  </a:lnTo>
                  <a:lnTo>
                    <a:pt x="1480" y="1458"/>
                  </a:lnTo>
                  <a:lnTo>
                    <a:pt x="1482" y="1442"/>
                  </a:lnTo>
                  <a:lnTo>
                    <a:pt x="1480" y="1434"/>
                  </a:lnTo>
                  <a:lnTo>
                    <a:pt x="1470" y="1428"/>
                  </a:lnTo>
                  <a:lnTo>
                    <a:pt x="1470" y="1440"/>
                  </a:lnTo>
                  <a:lnTo>
                    <a:pt x="1466" y="1434"/>
                  </a:lnTo>
                  <a:lnTo>
                    <a:pt x="1462" y="1438"/>
                  </a:lnTo>
                  <a:lnTo>
                    <a:pt x="1464" y="1430"/>
                  </a:lnTo>
                  <a:lnTo>
                    <a:pt x="1458" y="1426"/>
                  </a:lnTo>
                  <a:lnTo>
                    <a:pt x="1448" y="1434"/>
                  </a:lnTo>
                  <a:lnTo>
                    <a:pt x="1440" y="1424"/>
                  </a:lnTo>
                  <a:lnTo>
                    <a:pt x="1446" y="1418"/>
                  </a:lnTo>
                  <a:lnTo>
                    <a:pt x="1440" y="1414"/>
                  </a:lnTo>
                  <a:lnTo>
                    <a:pt x="1440" y="1418"/>
                  </a:lnTo>
                  <a:lnTo>
                    <a:pt x="1432" y="1414"/>
                  </a:lnTo>
                  <a:lnTo>
                    <a:pt x="1428" y="1398"/>
                  </a:lnTo>
                  <a:lnTo>
                    <a:pt x="1428" y="1390"/>
                  </a:lnTo>
                  <a:lnTo>
                    <a:pt x="1436" y="1396"/>
                  </a:lnTo>
                  <a:lnTo>
                    <a:pt x="1436" y="1372"/>
                  </a:lnTo>
                  <a:lnTo>
                    <a:pt x="1440" y="1356"/>
                  </a:lnTo>
                  <a:lnTo>
                    <a:pt x="1450" y="1350"/>
                  </a:lnTo>
                  <a:lnTo>
                    <a:pt x="1452" y="1344"/>
                  </a:lnTo>
                  <a:lnTo>
                    <a:pt x="1460" y="1340"/>
                  </a:lnTo>
                  <a:lnTo>
                    <a:pt x="1460" y="1352"/>
                  </a:lnTo>
                  <a:lnTo>
                    <a:pt x="1448" y="1354"/>
                  </a:lnTo>
                  <a:lnTo>
                    <a:pt x="1462" y="1360"/>
                  </a:lnTo>
                  <a:lnTo>
                    <a:pt x="1466" y="1356"/>
                  </a:lnTo>
                  <a:lnTo>
                    <a:pt x="1464" y="1370"/>
                  </a:lnTo>
                  <a:lnTo>
                    <a:pt x="1470" y="1378"/>
                  </a:lnTo>
                  <a:lnTo>
                    <a:pt x="1466" y="1390"/>
                  </a:lnTo>
                  <a:lnTo>
                    <a:pt x="1456" y="1398"/>
                  </a:lnTo>
                  <a:lnTo>
                    <a:pt x="1452" y="1406"/>
                  </a:lnTo>
                  <a:lnTo>
                    <a:pt x="1458" y="1416"/>
                  </a:lnTo>
                  <a:lnTo>
                    <a:pt x="1460" y="1410"/>
                  </a:lnTo>
                  <a:lnTo>
                    <a:pt x="1468" y="1416"/>
                  </a:lnTo>
                  <a:lnTo>
                    <a:pt x="1470" y="1422"/>
                  </a:lnTo>
                  <a:lnTo>
                    <a:pt x="1478" y="1426"/>
                  </a:lnTo>
                  <a:lnTo>
                    <a:pt x="1488" y="1428"/>
                  </a:lnTo>
                  <a:lnTo>
                    <a:pt x="1492" y="1432"/>
                  </a:lnTo>
                  <a:close/>
                  <a:moveTo>
                    <a:pt x="1786" y="757"/>
                  </a:moveTo>
                  <a:lnTo>
                    <a:pt x="1782" y="775"/>
                  </a:lnTo>
                  <a:lnTo>
                    <a:pt x="1790" y="787"/>
                  </a:lnTo>
                  <a:lnTo>
                    <a:pt x="1792" y="807"/>
                  </a:lnTo>
                  <a:lnTo>
                    <a:pt x="1800" y="827"/>
                  </a:lnTo>
                  <a:lnTo>
                    <a:pt x="1784" y="825"/>
                  </a:lnTo>
                  <a:lnTo>
                    <a:pt x="1774" y="851"/>
                  </a:lnTo>
                  <a:lnTo>
                    <a:pt x="1774" y="857"/>
                  </a:lnTo>
                  <a:lnTo>
                    <a:pt x="1782" y="865"/>
                  </a:lnTo>
                  <a:lnTo>
                    <a:pt x="1786" y="879"/>
                  </a:lnTo>
                  <a:lnTo>
                    <a:pt x="1772" y="877"/>
                  </a:lnTo>
                  <a:lnTo>
                    <a:pt x="1766" y="891"/>
                  </a:lnTo>
                  <a:lnTo>
                    <a:pt x="1762" y="879"/>
                  </a:lnTo>
                  <a:lnTo>
                    <a:pt x="1766" y="869"/>
                  </a:lnTo>
                  <a:lnTo>
                    <a:pt x="1766" y="859"/>
                  </a:lnTo>
                  <a:lnTo>
                    <a:pt x="1768" y="845"/>
                  </a:lnTo>
                  <a:lnTo>
                    <a:pt x="1764" y="837"/>
                  </a:lnTo>
                  <a:lnTo>
                    <a:pt x="1768" y="819"/>
                  </a:lnTo>
                  <a:lnTo>
                    <a:pt x="1766" y="801"/>
                  </a:lnTo>
                  <a:lnTo>
                    <a:pt x="1770" y="791"/>
                  </a:lnTo>
                  <a:lnTo>
                    <a:pt x="1760" y="777"/>
                  </a:lnTo>
                  <a:lnTo>
                    <a:pt x="1760" y="765"/>
                  </a:lnTo>
                  <a:lnTo>
                    <a:pt x="1764" y="751"/>
                  </a:lnTo>
                  <a:lnTo>
                    <a:pt x="1762" y="745"/>
                  </a:lnTo>
                  <a:lnTo>
                    <a:pt x="1770" y="745"/>
                  </a:lnTo>
                  <a:lnTo>
                    <a:pt x="1778" y="737"/>
                  </a:lnTo>
                  <a:lnTo>
                    <a:pt x="1770" y="725"/>
                  </a:lnTo>
                  <a:lnTo>
                    <a:pt x="1776" y="723"/>
                  </a:lnTo>
                  <a:lnTo>
                    <a:pt x="1780" y="729"/>
                  </a:lnTo>
                  <a:lnTo>
                    <a:pt x="1778" y="735"/>
                  </a:lnTo>
                  <a:lnTo>
                    <a:pt x="1786" y="749"/>
                  </a:lnTo>
                  <a:lnTo>
                    <a:pt x="1786" y="757"/>
                  </a:lnTo>
                  <a:close/>
                  <a:moveTo>
                    <a:pt x="1816" y="192"/>
                  </a:moveTo>
                  <a:lnTo>
                    <a:pt x="1802" y="206"/>
                  </a:lnTo>
                  <a:lnTo>
                    <a:pt x="1778" y="204"/>
                  </a:lnTo>
                  <a:lnTo>
                    <a:pt x="1774" y="196"/>
                  </a:lnTo>
                  <a:lnTo>
                    <a:pt x="1780" y="186"/>
                  </a:lnTo>
                  <a:lnTo>
                    <a:pt x="1770" y="186"/>
                  </a:lnTo>
                  <a:lnTo>
                    <a:pt x="1766" y="192"/>
                  </a:lnTo>
                  <a:lnTo>
                    <a:pt x="1774" y="206"/>
                  </a:lnTo>
                  <a:lnTo>
                    <a:pt x="1792" y="210"/>
                  </a:lnTo>
                  <a:lnTo>
                    <a:pt x="1770" y="214"/>
                  </a:lnTo>
                  <a:lnTo>
                    <a:pt x="1762" y="208"/>
                  </a:lnTo>
                  <a:lnTo>
                    <a:pt x="1736" y="214"/>
                  </a:lnTo>
                  <a:lnTo>
                    <a:pt x="1728" y="210"/>
                  </a:lnTo>
                  <a:lnTo>
                    <a:pt x="1720" y="218"/>
                  </a:lnTo>
                  <a:lnTo>
                    <a:pt x="1702" y="212"/>
                  </a:lnTo>
                  <a:lnTo>
                    <a:pt x="1688" y="196"/>
                  </a:lnTo>
                  <a:lnTo>
                    <a:pt x="1696" y="198"/>
                  </a:lnTo>
                  <a:lnTo>
                    <a:pt x="1692" y="188"/>
                  </a:lnTo>
                  <a:lnTo>
                    <a:pt x="1700" y="184"/>
                  </a:lnTo>
                  <a:lnTo>
                    <a:pt x="1696" y="178"/>
                  </a:lnTo>
                  <a:lnTo>
                    <a:pt x="1718" y="170"/>
                  </a:lnTo>
                  <a:lnTo>
                    <a:pt x="1732" y="180"/>
                  </a:lnTo>
                  <a:lnTo>
                    <a:pt x="1750" y="188"/>
                  </a:lnTo>
                  <a:lnTo>
                    <a:pt x="1750" y="176"/>
                  </a:lnTo>
                  <a:lnTo>
                    <a:pt x="1756" y="172"/>
                  </a:lnTo>
                  <a:lnTo>
                    <a:pt x="1774" y="182"/>
                  </a:lnTo>
                  <a:lnTo>
                    <a:pt x="1794" y="182"/>
                  </a:lnTo>
                  <a:lnTo>
                    <a:pt x="1816" y="192"/>
                  </a:lnTo>
                  <a:close/>
                  <a:moveTo>
                    <a:pt x="1162" y="64"/>
                  </a:moveTo>
                  <a:lnTo>
                    <a:pt x="1172" y="70"/>
                  </a:lnTo>
                  <a:lnTo>
                    <a:pt x="1172" y="78"/>
                  </a:lnTo>
                  <a:lnTo>
                    <a:pt x="1186" y="74"/>
                  </a:lnTo>
                  <a:lnTo>
                    <a:pt x="1196" y="84"/>
                  </a:lnTo>
                  <a:lnTo>
                    <a:pt x="1206" y="86"/>
                  </a:lnTo>
                  <a:lnTo>
                    <a:pt x="1210" y="96"/>
                  </a:lnTo>
                  <a:lnTo>
                    <a:pt x="1200" y="102"/>
                  </a:lnTo>
                  <a:lnTo>
                    <a:pt x="1184" y="104"/>
                  </a:lnTo>
                  <a:lnTo>
                    <a:pt x="1146" y="108"/>
                  </a:lnTo>
                  <a:lnTo>
                    <a:pt x="1128" y="114"/>
                  </a:lnTo>
                  <a:lnTo>
                    <a:pt x="1115" y="112"/>
                  </a:lnTo>
                  <a:lnTo>
                    <a:pt x="1144" y="76"/>
                  </a:lnTo>
                  <a:lnTo>
                    <a:pt x="1162" y="64"/>
                  </a:lnTo>
                  <a:close/>
                  <a:moveTo>
                    <a:pt x="1009" y="68"/>
                  </a:moveTo>
                  <a:lnTo>
                    <a:pt x="1039" y="54"/>
                  </a:lnTo>
                  <a:lnTo>
                    <a:pt x="1051" y="42"/>
                  </a:lnTo>
                  <a:lnTo>
                    <a:pt x="1091" y="40"/>
                  </a:lnTo>
                  <a:lnTo>
                    <a:pt x="1103" y="50"/>
                  </a:lnTo>
                  <a:lnTo>
                    <a:pt x="1105" y="44"/>
                  </a:lnTo>
                  <a:lnTo>
                    <a:pt x="1115" y="44"/>
                  </a:lnTo>
                  <a:lnTo>
                    <a:pt x="1130" y="56"/>
                  </a:lnTo>
                  <a:lnTo>
                    <a:pt x="1121" y="70"/>
                  </a:lnTo>
                  <a:lnTo>
                    <a:pt x="1113" y="70"/>
                  </a:lnTo>
                  <a:lnTo>
                    <a:pt x="1126" y="80"/>
                  </a:lnTo>
                  <a:lnTo>
                    <a:pt x="1117" y="86"/>
                  </a:lnTo>
                  <a:lnTo>
                    <a:pt x="1093" y="86"/>
                  </a:lnTo>
                  <a:lnTo>
                    <a:pt x="1079" y="80"/>
                  </a:lnTo>
                  <a:lnTo>
                    <a:pt x="1051" y="78"/>
                  </a:lnTo>
                  <a:lnTo>
                    <a:pt x="1041" y="72"/>
                  </a:lnTo>
                  <a:lnTo>
                    <a:pt x="1033" y="60"/>
                  </a:lnTo>
                  <a:lnTo>
                    <a:pt x="1017" y="68"/>
                  </a:lnTo>
                  <a:lnTo>
                    <a:pt x="1015" y="76"/>
                  </a:lnTo>
                  <a:lnTo>
                    <a:pt x="1009" y="68"/>
                  </a:lnTo>
                  <a:close/>
                  <a:moveTo>
                    <a:pt x="1081" y="14"/>
                  </a:moveTo>
                  <a:lnTo>
                    <a:pt x="1095" y="20"/>
                  </a:lnTo>
                  <a:lnTo>
                    <a:pt x="1085" y="24"/>
                  </a:lnTo>
                  <a:lnTo>
                    <a:pt x="1085" y="38"/>
                  </a:lnTo>
                  <a:lnTo>
                    <a:pt x="1045" y="40"/>
                  </a:lnTo>
                  <a:lnTo>
                    <a:pt x="1039" y="44"/>
                  </a:lnTo>
                  <a:lnTo>
                    <a:pt x="1031" y="46"/>
                  </a:lnTo>
                  <a:lnTo>
                    <a:pt x="999" y="36"/>
                  </a:lnTo>
                  <a:lnTo>
                    <a:pt x="1005" y="28"/>
                  </a:lnTo>
                  <a:lnTo>
                    <a:pt x="1017" y="28"/>
                  </a:lnTo>
                  <a:lnTo>
                    <a:pt x="1025" y="18"/>
                  </a:lnTo>
                  <a:lnTo>
                    <a:pt x="1013" y="18"/>
                  </a:lnTo>
                  <a:lnTo>
                    <a:pt x="1021" y="10"/>
                  </a:lnTo>
                  <a:lnTo>
                    <a:pt x="1049" y="4"/>
                  </a:lnTo>
                  <a:lnTo>
                    <a:pt x="1063" y="0"/>
                  </a:lnTo>
                  <a:lnTo>
                    <a:pt x="1081" y="14"/>
                  </a:lnTo>
                  <a:close/>
                  <a:moveTo>
                    <a:pt x="1522" y="1768"/>
                  </a:moveTo>
                  <a:lnTo>
                    <a:pt x="1530" y="1768"/>
                  </a:lnTo>
                  <a:lnTo>
                    <a:pt x="1542" y="1762"/>
                  </a:lnTo>
                  <a:lnTo>
                    <a:pt x="1548" y="1762"/>
                  </a:lnTo>
                  <a:lnTo>
                    <a:pt x="1538" y="1770"/>
                  </a:lnTo>
                  <a:lnTo>
                    <a:pt x="1516" y="1778"/>
                  </a:lnTo>
                  <a:lnTo>
                    <a:pt x="1508" y="1782"/>
                  </a:lnTo>
                  <a:lnTo>
                    <a:pt x="1498" y="1794"/>
                  </a:lnTo>
                  <a:lnTo>
                    <a:pt x="1484" y="1796"/>
                  </a:lnTo>
                  <a:lnTo>
                    <a:pt x="1484" y="1800"/>
                  </a:lnTo>
                  <a:lnTo>
                    <a:pt x="1474" y="1804"/>
                  </a:lnTo>
                  <a:lnTo>
                    <a:pt x="1482" y="1798"/>
                  </a:lnTo>
                  <a:lnTo>
                    <a:pt x="1488" y="1784"/>
                  </a:lnTo>
                  <a:lnTo>
                    <a:pt x="1506" y="1774"/>
                  </a:lnTo>
                  <a:lnTo>
                    <a:pt x="1518" y="1762"/>
                  </a:lnTo>
                  <a:lnTo>
                    <a:pt x="1522" y="1768"/>
                  </a:lnTo>
                  <a:close/>
                  <a:moveTo>
                    <a:pt x="1766" y="1009"/>
                  </a:moveTo>
                  <a:lnTo>
                    <a:pt x="1762" y="1017"/>
                  </a:lnTo>
                  <a:lnTo>
                    <a:pt x="1758" y="1023"/>
                  </a:lnTo>
                  <a:lnTo>
                    <a:pt x="1758" y="1031"/>
                  </a:lnTo>
                  <a:lnTo>
                    <a:pt x="1752" y="1029"/>
                  </a:lnTo>
                  <a:lnTo>
                    <a:pt x="1750" y="1037"/>
                  </a:lnTo>
                  <a:lnTo>
                    <a:pt x="1750" y="1047"/>
                  </a:lnTo>
                  <a:lnTo>
                    <a:pt x="1744" y="1065"/>
                  </a:lnTo>
                  <a:lnTo>
                    <a:pt x="1748" y="1075"/>
                  </a:lnTo>
                  <a:lnTo>
                    <a:pt x="1742" y="1077"/>
                  </a:lnTo>
                  <a:lnTo>
                    <a:pt x="1742" y="1085"/>
                  </a:lnTo>
                  <a:lnTo>
                    <a:pt x="1734" y="1089"/>
                  </a:lnTo>
                  <a:lnTo>
                    <a:pt x="1732" y="1077"/>
                  </a:lnTo>
                  <a:lnTo>
                    <a:pt x="1726" y="1091"/>
                  </a:lnTo>
                  <a:lnTo>
                    <a:pt x="1718" y="1095"/>
                  </a:lnTo>
                  <a:lnTo>
                    <a:pt x="1718" y="1085"/>
                  </a:lnTo>
                  <a:lnTo>
                    <a:pt x="1708" y="1093"/>
                  </a:lnTo>
                  <a:lnTo>
                    <a:pt x="1688" y="1095"/>
                  </a:lnTo>
                  <a:lnTo>
                    <a:pt x="1688" y="1099"/>
                  </a:lnTo>
                  <a:lnTo>
                    <a:pt x="1678" y="1103"/>
                  </a:lnTo>
                  <a:lnTo>
                    <a:pt x="1674" y="1111"/>
                  </a:lnTo>
                  <a:lnTo>
                    <a:pt x="1666" y="1113"/>
                  </a:lnTo>
                  <a:lnTo>
                    <a:pt x="1660" y="1107"/>
                  </a:lnTo>
                  <a:lnTo>
                    <a:pt x="1662" y="1093"/>
                  </a:lnTo>
                  <a:lnTo>
                    <a:pt x="1650" y="1093"/>
                  </a:lnTo>
                  <a:lnTo>
                    <a:pt x="1632" y="1099"/>
                  </a:lnTo>
                  <a:lnTo>
                    <a:pt x="1622" y="1101"/>
                  </a:lnTo>
                  <a:lnTo>
                    <a:pt x="1618" y="1109"/>
                  </a:lnTo>
                  <a:lnTo>
                    <a:pt x="1610" y="1103"/>
                  </a:lnTo>
                  <a:lnTo>
                    <a:pt x="1602" y="1105"/>
                  </a:lnTo>
                  <a:lnTo>
                    <a:pt x="1596" y="1103"/>
                  </a:lnTo>
                  <a:lnTo>
                    <a:pt x="1598" y="1097"/>
                  </a:lnTo>
                  <a:lnTo>
                    <a:pt x="1604" y="1097"/>
                  </a:lnTo>
                  <a:lnTo>
                    <a:pt x="1630" y="1077"/>
                  </a:lnTo>
                  <a:lnTo>
                    <a:pt x="1634" y="1079"/>
                  </a:lnTo>
                  <a:lnTo>
                    <a:pt x="1652" y="1077"/>
                  </a:lnTo>
                  <a:lnTo>
                    <a:pt x="1672" y="1079"/>
                  </a:lnTo>
                  <a:lnTo>
                    <a:pt x="1674" y="1071"/>
                  </a:lnTo>
                  <a:lnTo>
                    <a:pt x="1686" y="1055"/>
                  </a:lnTo>
                  <a:lnTo>
                    <a:pt x="1686" y="1047"/>
                  </a:lnTo>
                  <a:lnTo>
                    <a:pt x="1694" y="1043"/>
                  </a:lnTo>
                  <a:lnTo>
                    <a:pt x="1690" y="1055"/>
                  </a:lnTo>
                  <a:lnTo>
                    <a:pt x="1708" y="1049"/>
                  </a:lnTo>
                  <a:lnTo>
                    <a:pt x="1716" y="1041"/>
                  </a:lnTo>
                  <a:lnTo>
                    <a:pt x="1712" y="1037"/>
                  </a:lnTo>
                  <a:lnTo>
                    <a:pt x="1712" y="1029"/>
                  </a:lnTo>
                  <a:lnTo>
                    <a:pt x="1718" y="1039"/>
                  </a:lnTo>
                  <a:lnTo>
                    <a:pt x="1726" y="1033"/>
                  </a:lnTo>
                  <a:lnTo>
                    <a:pt x="1736" y="1009"/>
                  </a:lnTo>
                  <a:lnTo>
                    <a:pt x="1732" y="1003"/>
                  </a:lnTo>
                  <a:lnTo>
                    <a:pt x="1736" y="993"/>
                  </a:lnTo>
                  <a:lnTo>
                    <a:pt x="1734" y="989"/>
                  </a:lnTo>
                  <a:lnTo>
                    <a:pt x="1740" y="985"/>
                  </a:lnTo>
                  <a:lnTo>
                    <a:pt x="1740" y="977"/>
                  </a:lnTo>
                  <a:lnTo>
                    <a:pt x="1746" y="985"/>
                  </a:lnTo>
                  <a:lnTo>
                    <a:pt x="1752" y="985"/>
                  </a:lnTo>
                  <a:lnTo>
                    <a:pt x="1752" y="977"/>
                  </a:lnTo>
                  <a:lnTo>
                    <a:pt x="1748" y="979"/>
                  </a:lnTo>
                  <a:lnTo>
                    <a:pt x="1750" y="973"/>
                  </a:lnTo>
                  <a:lnTo>
                    <a:pt x="1754" y="975"/>
                  </a:lnTo>
                  <a:lnTo>
                    <a:pt x="1758" y="989"/>
                  </a:lnTo>
                  <a:lnTo>
                    <a:pt x="1762" y="993"/>
                  </a:lnTo>
                  <a:lnTo>
                    <a:pt x="1766" y="1009"/>
                  </a:lnTo>
                  <a:close/>
                  <a:moveTo>
                    <a:pt x="1588" y="1145"/>
                  </a:moveTo>
                  <a:lnTo>
                    <a:pt x="1580" y="1141"/>
                  </a:lnTo>
                  <a:lnTo>
                    <a:pt x="1586" y="1125"/>
                  </a:lnTo>
                  <a:lnTo>
                    <a:pt x="1574" y="1115"/>
                  </a:lnTo>
                  <a:lnTo>
                    <a:pt x="1578" y="1109"/>
                  </a:lnTo>
                  <a:lnTo>
                    <a:pt x="1570" y="1103"/>
                  </a:lnTo>
                  <a:lnTo>
                    <a:pt x="1580" y="1107"/>
                  </a:lnTo>
                  <a:lnTo>
                    <a:pt x="1584" y="1113"/>
                  </a:lnTo>
                  <a:lnTo>
                    <a:pt x="1590" y="1107"/>
                  </a:lnTo>
                  <a:lnTo>
                    <a:pt x="1598" y="1105"/>
                  </a:lnTo>
                  <a:lnTo>
                    <a:pt x="1600" y="1111"/>
                  </a:lnTo>
                  <a:lnTo>
                    <a:pt x="1610" y="1111"/>
                  </a:lnTo>
                  <a:lnTo>
                    <a:pt x="1606" y="1117"/>
                  </a:lnTo>
                  <a:lnTo>
                    <a:pt x="1612" y="1117"/>
                  </a:lnTo>
                  <a:lnTo>
                    <a:pt x="1614" y="1123"/>
                  </a:lnTo>
                  <a:lnTo>
                    <a:pt x="1610" y="1129"/>
                  </a:lnTo>
                  <a:lnTo>
                    <a:pt x="1604" y="1149"/>
                  </a:lnTo>
                  <a:lnTo>
                    <a:pt x="1598" y="1153"/>
                  </a:lnTo>
                  <a:lnTo>
                    <a:pt x="1598" y="1165"/>
                  </a:lnTo>
                  <a:lnTo>
                    <a:pt x="1590" y="1167"/>
                  </a:lnTo>
                  <a:lnTo>
                    <a:pt x="1596" y="1149"/>
                  </a:lnTo>
                  <a:lnTo>
                    <a:pt x="1586" y="1151"/>
                  </a:lnTo>
                  <a:lnTo>
                    <a:pt x="1588" y="1145"/>
                  </a:lnTo>
                  <a:close/>
                  <a:moveTo>
                    <a:pt x="1866" y="899"/>
                  </a:moveTo>
                  <a:lnTo>
                    <a:pt x="1870" y="903"/>
                  </a:lnTo>
                  <a:lnTo>
                    <a:pt x="1852" y="909"/>
                  </a:lnTo>
                  <a:lnTo>
                    <a:pt x="1840" y="919"/>
                  </a:lnTo>
                  <a:lnTo>
                    <a:pt x="1840" y="929"/>
                  </a:lnTo>
                  <a:lnTo>
                    <a:pt x="1818" y="943"/>
                  </a:lnTo>
                  <a:lnTo>
                    <a:pt x="1806" y="947"/>
                  </a:lnTo>
                  <a:lnTo>
                    <a:pt x="1798" y="945"/>
                  </a:lnTo>
                  <a:lnTo>
                    <a:pt x="1790" y="953"/>
                  </a:lnTo>
                  <a:lnTo>
                    <a:pt x="1784" y="965"/>
                  </a:lnTo>
                  <a:lnTo>
                    <a:pt x="1762" y="953"/>
                  </a:lnTo>
                  <a:lnTo>
                    <a:pt x="1750" y="957"/>
                  </a:lnTo>
                  <a:lnTo>
                    <a:pt x="1746" y="953"/>
                  </a:lnTo>
                  <a:lnTo>
                    <a:pt x="1740" y="959"/>
                  </a:lnTo>
                  <a:lnTo>
                    <a:pt x="1754" y="967"/>
                  </a:lnTo>
                  <a:lnTo>
                    <a:pt x="1746" y="967"/>
                  </a:lnTo>
                  <a:lnTo>
                    <a:pt x="1738" y="975"/>
                  </a:lnTo>
                  <a:lnTo>
                    <a:pt x="1726" y="973"/>
                  </a:lnTo>
                  <a:lnTo>
                    <a:pt x="1726" y="963"/>
                  </a:lnTo>
                  <a:lnTo>
                    <a:pt x="1732" y="959"/>
                  </a:lnTo>
                  <a:lnTo>
                    <a:pt x="1734" y="953"/>
                  </a:lnTo>
                  <a:lnTo>
                    <a:pt x="1742" y="945"/>
                  </a:lnTo>
                  <a:lnTo>
                    <a:pt x="1742" y="939"/>
                  </a:lnTo>
                  <a:lnTo>
                    <a:pt x="1754" y="943"/>
                  </a:lnTo>
                  <a:lnTo>
                    <a:pt x="1758" y="939"/>
                  </a:lnTo>
                  <a:lnTo>
                    <a:pt x="1756" y="933"/>
                  </a:lnTo>
                  <a:lnTo>
                    <a:pt x="1760" y="929"/>
                  </a:lnTo>
                  <a:lnTo>
                    <a:pt x="1762" y="909"/>
                  </a:lnTo>
                  <a:lnTo>
                    <a:pt x="1754" y="907"/>
                  </a:lnTo>
                  <a:lnTo>
                    <a:pt x="1766" y="899"/>
                  </a:lnTo>
                  <a:lnTo>
                    <a:pt x="1780" y="917"/>
                  </a:lnTo>
                  <a:lnTo>
                    <a:pt x="1786" y="921"/>
                  </a:lnTo>
                  <a:lnTo>
                    <a:pt x="1808" y="929"/>
                  </a:lnTo>
                  <a:lnTo>
                    <a:pt x="1816" y="921"/>
                  </a:lnTo>
                  <a:lnTo>
                    <a:pt x="1812" y="933"/>
                  </a:lnTo>
                  <a:lnTo>
                    <a:pt x="1818" y="931"/>
                  </a:lnTo>
                  <a:lnTo>
                    <a:pt x="1816" y="941"/>
                  </a:lnTo>
                  <a:lnTo>
                    <a:pt x="1820" y="941"/>
                  </a:lnTo>
                  <a:lnTo>
                    <a:pt x="1836" y="931"/>
                  </a:lnTo>
                  <a:lnTo>
                    <a:pt x="1840" y="917"/>
                  </a:lnTo>
                  <a:lnTo>
                    <a:pt x="1854" y="905"/>
                  </a:lnTo>
                  <a:lnTo>
                    <a:pt x="1866" y="899"/>
                  </a:lnTo>
                  <a:close/>
                  <a:moveTo>
                    <a:pt x="1194" y="1632"/>
                  </a:moveTo>
                  <a:lnTo>
                    <a:pt x="1192" y="1626"/>
                  </a:lnTo>
                  <a:lnTo>
                    <a:pt x="1186" y="1624"/>
                  </a:lnTo>
                  <a:lnTo>
                    <a:pt x="1198" y="1622"/>
                  </a:lnTo>
                  <a:lnTo>
                    <a:pt x="1202" y="1624"/>
                  </a:lnTo>
                  <a:lnTo>
                    <a:pt x="1192" y="1626"/>
                  </a:lnTo>
                  <a:lnTo>
                    <a:pt x="1194" y="1632"/>
                  </a:lnTo>
                  <a:close/>
                  <a:moveTo>
                    <a:pt x="1196" y="1636"/>
                  </a:moveTo>
                  <a:lnTo>
                    <a:pt x="1204" y="1644"/>
                  </a:lnTo>
                  <a:lnTo>
                    <a:pt x="1196" y="1644"/>
                  </a:lnTo>
                  <a:lnTo>
                    <a:pt x="1198" y="1638"/>
                  </a:lnTo>
                  <a:lnTo>
                    <a:pt x="1196" y="1636"/>
                  </a:lnTo>
                  <a:lnTo>
                    <a:pt x="1196" y="1636"/>
                  </a:lnTo>
                  <a:close/>
                </a:path>
              </a:pathLst>
            </a:custGeom>
            <a:grpFill/>
            <a:ln w="3175" cmpd="sng">
              <a:noFill/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0A8A3392-B766-4F95-A190-5EC3F97A99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2237" y="1714488"/>
              <a:ext cx="4033839" cy="2568575"/>
            </a:xfrm>
            <a:custGeom>
              <a:avLst/>
              <a:gdLst/>
              <a:ahLst/>
              <a:cxnLst>
                <a:cxn ang="0">
                  <a:pos x="2138" y="539"/>
                </a:cxn>
                <a:cxn ang="0">
                  <a:pos x="1912" y="555"/>
                </a:cxn>
                <a:cxn ang="0">
                  <a:pos x="1914" y="399"/>
                </a:cxn>
                <a:cxn ang="0">
                  <a:pos x="1612" y="184"/>
                </a:cxn>
                <a:cxn ang="0">
                  <a:pos x="2034" y="58"/>
                </a:cxn>
                <a:cxn ang="0">
                  <a:pos x="2342" y="28"/>
                </a:cxn>
                <a:cxn ang="0">
                  <a:pos x="2431" y="126"/>
                </a:cxn>
                <a:cxn ang="0">
                  <a:pos x="2411" y="258"/>
                </a:cxn>
                <a:cxn ang="0">
                  <a:pos x="2322" y="397"/>
                </a:cxn>
                <a:cxn ang="0">
                  <a:pos x="1922" y="455"/>
                </a:cxn>
                <a:cxn ang="0">
                  <a:pos x="715" y="793"/>
                </a:cxn>
                <a:cxn ang="0">
                  <a:pos x="386" y="731"/>
                </a:cxn>
                <a:cxn ang="0">
                  <a:pos x="1468" y="839"/>
                </a:cxn>
                <a:cxn ang="0">
                  <a:pos x="1518" y="469"/>
                </a:cxn>
                <a:cxn ang="0">
                  <a:pos x="1123" y="230"/>
                </a:cxn>
                <a:cxn ang="0">
                  <a:pos x="1808" y="977"/>
                </a:cxn>
                <a:cxn ang="0">
                  <a:pos x="993" y="188"/>
                </a:cxn>
                <a:cxn ang="0">
                  <a:pos x="1528" y="1350"/>
                </a:cxn>
                <a:cxn ang="0">
                  <a:pos x="1440" y="1596"/>
                </a:cxn>
                <a:cxn ang="0">
                  <a:pos x="1073" y="1348"/>
                </a:cxn>
                <a:cxn ang="0">
                  <a:pos x="975" y="1298"/>
                </a:cxn>
                <a:cxn ang="0">
                  <a:pos x="849" y="937"/>
                </a:cxn>
                <a:cxn ang="0">
                  <a:pos x="669" y="729"/>
                </a:cxn>
                <a:cxn ang="0">
                  <a:pos x="384" y="705"/>
                </a:cxn>
                <a:cxn ang="0">
                  <a:pos x="300" y="717"/>
                </a:cxn>
                <a:cxn ang="0">
                  <a:pos x="228" y="543"/>
                </a:cxn>
                <a:cxn ang="0">
                  <a:pos x="537" y="437"/>
                </a:cxn>
                <a:cxn ang="0">
                  <a:pos x="823" y="457"/>
                </a:cxn>
                <a:cxn ang="0">
                  <a:pos x="1219" y="499"/>
                </a:cxn>
                <a:cxn ang="0">
                  <a:pos x="1343" y="328"/>
                </a:cxn>
                <a:cxn ang="0">
                  <a:pos x="1466" y="461"/>
                </a:cxn>
                <a:cxn ang="0">
                  <a:pos x="1283" y="715"/>
                </a:cxn>
                <a:cxn ang="0">
                  <a:pos x="1526" y="669"/>
                </a:cxn>
                <a:cxn ang="0">
                  <a:pos x="1792" y="797"/>
                </a:cxn>
                <a:cxn ang="0">
                  <a:pos x="1742" y="977"/>
                </a:cxn>
                <a:cxn ang="0">
                  <a:pos x="1578" y="1107"/>
                </a:cxn>
                <a:cxn ang="0">
                  <a:pos x="1367" y="1253"/>
                </a:cxn>
                <a:cxn ang="0">
                  <a:pos x="1381" y="1442"/>
                </a:cxn>
                <a:cxn ang="0">
                  <a:pos x="691" y="821"/>
                </a:cxn>
                <a:cxn ang="0">
                  <a:pos x="1476" y="1396"/>
                </a:cxn>
                <a:cxn ang="0">
                  <a:pos x="1676" y="479"/>
                </a:cxn>
                <a:cxn ang="0">
                  <a:pos x="1726" y="605"/>
                </a:cxn>
                <a:cxn ang="0">
                  <a:pos x="1570" y="577"/>
                </a:cxn>
                <a:cxn ang="0">
                  <a:pos x="1510" y="449"/>
                </a:cxn>
                <a:cxn ang="0">
                  <a:pos x="1408" y="385"/>
                </a:cxn>
                <a:cxn ang="0">
                  <a:pos x="1906" y="939"/>
                </a:cxn>
                <a:cxn ang="0">
                  <a:pos x="1896" y="929"/>
                </a:cxn>
                <a:cxn ang="0">
                  <a:pos x="955" y="397"/>
                </a:cxn>
                <a:cxn ang="0">
                  <a:pos x="1444" y="601"/>
                </a:cxn>
                <a:cxn ang="0">
                  <a:pos x="1233" y="481"/>
                </a:cxn>
                <a:cxn ang="0">
                  <a:pos x="901" y="375"/>
                </a:cxn>
                <a:cxn ang="0">
                  <a:pos x="1073" y="256"/>
                </a:cxn>
                <a:cxn ang="0">
                  <a:pos x="1059" y="280"/>
                </a:cxn>
                <a:cxn ang="0">
                  <a:pos x="1373" y="282"/>
                </a:cxn>
                <a:cxn ang="0">
                  <a:pos x="1039" y="218"/>
                </a:cxn>
                <a:cxn ang="0">
                  <a:pos x="1139" y="156"/>
                </a:cxn>
                <a:cxn ang="0">
                  <a:pos x="1273" y="96"/>
                </a:cxn>
                <a:cxn ang="0">
                  <a:pos x="1446" y="222"/>
                </a:cxn>
                <a:cxn ang="0">
                  <a:pos x="1526" y="88"/>
                </a:cxn>
                <a:cxn ang="0">
                  <a:pos x="1454" y="52"/>
                </a:cxn>
                <a:cxn ang="0">
                  <a:pos x="1600" y="142"/>
                </a:cxn>
                <a:cxn ang="0">
                  <a:pos x="1550" y="1400"/>
                </a:cxn>
                <a:cxn ang="0">
                  <a:pos x="1574" y="1370"/>
                </a:cxn>
              </a:cxnLst>
              <a:rect l="0" t="0" r="r" b="b"/>
              <a:pathLst>
                <a:path w="2541" h="1618">
                  <a:moveTo>
                    <a:pt x="2308" y="399"/>
                  </a:moveTo>
                  <a:lnTo>
                    <a:pt x="2324" y="401"/>
                  </a:lnTo>
                  <a:lnTo>
                    <a:pt x="2326" y="409"/>
                  </a:lnTo>
                  <a:lnTo>
                    <a:pt x="2308" y="415"/>
                  </a:lnTo>
                  <a:lnTo>
                    <a:pt x="2324" y="411"/>
                  </a:lnTo>
                  <a:lnTo>
                    <a:pt x="2330" y="423"/>
                  </a:lnTo>
                  <a:lnTo>
                    <a:pt x="2318" y="427"/>
                  </a:lnTo>
                  <a:lnTo>
                    <a:pt x="2288" y="429"/>
                  </a:lnTo>
                  <a:lnTo>
                    <a:pt x="2302" y="417"/>
                  </a:lnTo>
                  <a:lnTo>
                    <a:pt x="2294" y="421"/>
                  </a:lnTo>
                  <a:lnTo>
                    <a:pt x="2290" y="417"/>
                  </a:lnTo>
                  <a:lnTo>
                    <a:pt x="2286" y="431"/>
                  </a:lnTo>
                  <a:lnTo>
                    <a:pt x="2308" y="427"/>
                  </a:lnTo>
                  <a:lnTo>
                    <a:pt x="2290" y="439"/>
                  </a:lnTo>
                  <a:lnTo>
                    <a:pt x="2300" y="441"/>
                  </a:lnTo>
                  <a:lnTo>
                    <a:pt x="2306" y="433"/>
                  </a:lnTo>
                  <a:lnTo>
                    <a:pt x="2314" y="435"/>
                  </a:lnTo>
                  <a:lnTo>
                    <a:pt x="2330" y="429"/>
                  </a:lnTo>
                  <a:lnTo>
                    <a:pt x="2357" y="437"/>
                  </a:lnTo>
                  <a:lnTo>
                    <a:pt x="2375" y="437"/>
                  </a:lnTo>
                  <a:lnTo>
                    <a:pt x="2363" y="451"/>
                  </a:lnTo>
                  <a:lnTo>
                    <a:pt x="2349" y="453"/>
                  </a:lnTo>
                  <a:lnTo>
                    <a:pt x="2340" y="461"/>
                  </a:lnTo>
                  <a:lnTo>
                    <a:pt x="2314" y="477"/>
                  </a:lnTo>
                  <a:lnTo>
                    <a:pt x="2300" y="481"/>
                  </a:lnTo>
                  <a:lnTo>
                    <a:pt x="2288" y="479"/>
                  </a:lnTo>
                  <a:lnTo>
                    <a:pt x="2268" y="489"/>
                  </a:lnTo>
                  <a:lnTo>
                    <a:pt x="2242" y="493"/>
                  </a:lnTo>
                  <a:lnTo>
                    <a:pt x="2232" y="491"/>
                  </a:lnTo>
                  <a:lnTo>
                    <a:pt x="2222" y="477"/>
                  </a:lnTo>
                  <a:lnTo>
                    <a:pt x="2228" y="493"/>
                  </a:lnTo>
                  <a:lnTo>
                    <a:pt x="2210" y="507"/>
                  </a:lnTo>
                  <a:lnTo>
                    <a:pt x="2206" y="517"/>
                  </a:lnTo>
                  <a:lnTo>
                    <a:pt x="2188" y="537"/>
                  </a:lnTo>
                  <a:lnTo>
                    <a:pt x="2174" y="541"/>
                  </a:lnTo>
                  <a:lnTo>
                    <a:pt x="2150" y="557"/>
                  </a:lnTo>
                  <a:lnTo>
                    <a:pt x="2138" y="553"/>
                  </a:lnTo>
                  <a:lnTo>
                    <a:pt x="2140" y="545"/>
                  </a:lnTo>
                  <a:lnTo>
                    <a:pt x="2150" y="537"/>
                  </a:lnTo>
                  <a:lnTo>
                    <a:pt x="2138" y="539"/>
                  </a:lnTo>
                  <a:lnTo>
                    <a:pt x="2138" y="547"/>
                  </a:lnTo>
                  <a:lnTo>
                    <a:pt x="2130" y="553"/>
                  </a:lnTo>
                  <a:lnTo>
                    <a:pt x="2104" y="559"/>
                  </a:lnTo>
                  <a:lnTo>
                    <a:pt x="2114" y="563"/>
                  </a:lnTo>
                  <a:lnTo>
                    <a:pt x="2102" y="571"/>
                  </a:lnTo>
                  <a:lnTo>
                    <a:pt x="2096" y="567"/>
                  </a:lnTo>
                  <a:lnTo>
                    <a:pt x="2096" y="589"/>
                  </a:lnTo>
                  <a:lnTo>
                    <a:pt x="2098" y="601"/>
                  </a:lnTo>
                  <a:lnTo>
                    <a:pt x="2088" y="609"/>
                  </a:lnTo>
                  <a:lnTo>
                    <a:pt x="2090" y="613"/>
                  </a:lnTo>
                  <a:lnTo>
                    <a:pt x="2070" y="629"/>
                  </a:lnTo>
                  <a:lnTo>
                    <a:pt x="2074" y="647"/>
                  </a:lnTo>
                  <a:lnTo>
                    <a:pt x="2068" y="649"/>
                  </a:lnTo>
                  <a:lnTo>
                    <a:pt x="2068" y="661"/>
                  </a:lnTo>
                  <a:lnTo>
                    <a:pt x="2058" y="661"/>
                  </a:lnTo>
                  <a:lnTo>
                    <a:pt x="2066" y="669"/>
                  </a:lnTo>
                  <a:lnTo>
                    <a:pt x="2064" y="675"/>
                  </a:lnTo>
                  <a:lnTo>
                    <a:pt x="2054" y="677"/>
                  </a:lnTo>
                  <a:lnTo>
                    <a:pt x="2058" y="689"/>
                  </a:lnTo>
                  <a:lnTo>
                    <a:pt x="2046" y="693"/>
                  </a:lnTo>
                  <a:lnTo>
                    <a:pt x="2042" y="687"/>
                  </a:lnTo>
                  <a:lnTo>
                    <a:pt x="2030" y="689"/>
                  </a:lnTo>
                  <a:lnTo>
                    <a:pt x="2024" y="685"/>
                  </a:lnTo>
                  <a:lnTo>
                    <a:pt x="2026" y="679"/>
                  </a:lnTo>
                  <a:lnTo>
                    <a:pt x="2012" y="673"/>
                  </a:lnTo>
                  <a:lnTo>
                    <a:pt x="1990" y="673"/>
                  </a:lnTo>
                  <a:lnTo>
                    <a:pt x="1982" y="669"/>
                  </a:lnTo>
                  <a:lnTo>
                    <a:pt x="1982" y="661"/>
                  </a:lnTo>
                  <a:lnTo>
                    <a:pt x="1972" y="661"/>
                  </a:lnTo>
                  <a:lnTo>
                    <a:pt x="1964" y="649"/>
                  </a:lnTo>
                  <a:lnTo>
                    <a:pt x="1966" y="639"/>
                  </a:lnTo>
                  <a:lnTo>
                    <a:pt x="1950" y="631"/>
                  </a:lnTo>
                  <a:lnTo>
                    <a:pt x="1952" y="621"/>
                  </a:lnTo>
                  <a:lnTo>
                    <a:pt x="1940" y="615"/>
                  </a:lnTo>
                  <a:lnTo>
                    <a:pt x="1932" y="603"/>
                  </a:lnTo>
                  <a:lnTo>
                    <a:pt x="1934" y="593"/>
                  </a:lnTo>
                  <a:lnTo>
                    <a:pt x="1922" y="593"/>
                  </a:lnTo>
                  <a:lnTo>
                    <a:pt x="1922" y="575"/>
                  </a:lnTo>
                  <a:lnTo>
                    <a:pt x="1924" y="571"/>
                  </a:lnTo>
                  <a:lnTo>
                    <a:pt x="1912" y="555"/>
                  </a:lnTo>
                  <a:lnTo>
                    <a:pt x="1900" y="543"/>
                  </a:lnTo>
                  <a:lnTo>
                    <a:pt x="1900" y="533"/>
                  </a:lnTo>
                  <a:lnTo>
                    <a:pt x="1906" y="527"/>
                  </a:lnTo>
                  <a:lnTo>
                    <a:pt x="1920" y="521"/>
                  </a:lnTo>
                  <a:lnTo>
                    <a:pt x="1900" y="523"/>
                  </a:lnTo>
                  <a:lnTo>
                    <a:pt x="1894" y="519"/>
                  </a:lnTo>
                  <a:lnTo>
                    <a:pt x="1922" y="511"/>
                  </a:lnTo>
                  <a:lnTo>
                    <a:pt x="1896" y="515"/>
                  </a:lnTo>
                  <a:lnTo>
                    <a:pt x="1898" y="499"/>
                  </a:lnTo>
                  <a:lnTo>
                    <a:pt x="1906" y="497"/>
                  </a:lnTo>
                  <a:lnTo>
                    <a:pt x="1906" y="489"/>
                  </a:lnTo>
                  <a:lnTo>
                    <a:pt x="1926" y="493"/>
                  </a:lnTo>
                  <a:lnTo>
                    <a:pt x="1934" y="489"/>
                  </a:lnTo>
                  <a:lnTo>
                    <a:pt x="1918" y="489"/>
                  </a:lnTo>
                  <a:lnTo>
                    <a:pt x="1916" y="485"/>
                  </a:lnTo>
                  <a:lnTo>
                    <a:pt x="1904" y="487"/>
                  </a:lnTo>
                  <a:lnTo>
                    <a:pt x="1910" y="477"/>
                  </a:lnTo>
                  <a:lnTo>
                    <a:pt x="1922" y="477"/>
                  </a:lnTo>
                  <a:lnTo>
                    <a:pt x="1926" y="481"/>
                  </a:lnTo>
                  <a:lnTo>
                    <a:pt x="1938" y="479"/>
                  </a:lnTo>
                  <a:lnTo>
                    <a:pt x="1938" y="465"/>
                  </a:lnTo>
                  <a:lnTo>
                    <a:pt x="1952" y="467"/>
                  </a:lnTo>
                  <a:lnTo>
                    <a:pt x="1948" y="461"/>
                  </a:lnTo>
                  <a:lnTo>
                    <a:pt x="1942" y="463"/>
                  </a:lnTo>
                  <a:lnTo>
                    <a:pt x="1942" y="451"/>
                  </a:lnTo>
                  <a:lnTo>
                    <a:pt x="1934" y="449"/>
                  </a:lnTo>
                  <a:lnTo>
                    <a:pt x="1940" y="441"/>
                  </a:lnTo>
                  <a:lnTo>
                    <a:pt x="1920" y="439"/>
                  </a:lnTo>
                  <a:lnTo>
                    <a:pt x="1906" y="431"/>
                  </a:lnTo>
                  <a:lnTo>
                    <a:pt x="1896" y="431"/>
                  </a:lnTo>
                  <a:lnTo>
                    <a:pt x="1886" y="421"/>
                  </a:lnTo>
                  <a:lnTo>
                    <a:pt x="1894" y="419"/>
                  </a:lnTo>
                  <a:lnTo>
                    <a:pt x="1900" y="405"/>
                  </a:lnTo>
                  <a:lnTo>
                    <a:pt x="1902" y="421"/>
                  </a:lnTo>
                  <a:lnTo>
                    <a:pt x="1918" y="421"/>
                  </a:lnTo>
                  <a:lnTo>
                    <a:pt x="1932" y="429"/>
                  </a:lnTo>
                  <a:lnTo>
                    <a:pt x="1926" y="411"/>
                  </a:lnTo>
                  <a:lnTo>
                    <a:pt x="1910" y="409"/>
                  </a:lnTo>
                  <a:lnTo>
                    <a:pt x="1906" y="405"/>
                  </a:lnTo>
                  <a:lnTo>
                    <a:pt x="1914" y="399"/>
                  </a:lnTo>
                  <a:lnTo>
                    <a:pt x="1928" y="397"/>
                  </a:lnTo>
                  <a:lnTo>
                    <a:pt x="1914" y="395"/>
                  </a:lnTo>
                  <a:lnTo>
                    <a:pt x="1908" y="399"/>
                  </a:lnTo>
                  <a:lnTo>
                    <a:pt x="1892" y="393"/>
                  </a:lnTo>
                  <a:lnTo>
                    <a:pt x="1894" y="401"/>
                  </a:lnTo>
                  <a:lnTo>
                    <a:pt x="1874" y="403"/>
                  </a:lnTo>
                  <a:lnTo>
                    <a:pt x="1866" y="395"/>
                  </a:lnTo>
                  <a:lnTo>
                    <a:pt x="1872" y="391"/>
                  </a:lnTo>
                  <a:lnTo>
                    <a:pt x="1870" y="367"/>
                  </a:lnTo>
                  <a:lnTo>
                    <a:pt x="1860" y="365"/>
                  </a:lnTo>
                  <a:lnTo>
                    <a:pt x="1882" y="357"/>
                  </a:lnTo>
                  <a:lnTo>
                    <a:pt x="1868" y="357"/>
                  </a:lnTo>
                  <a:lnTo>
                    <a:pt x="1876" y="349"/>
                  </a:lnTo>
                  <a:lnTo>
                    <a:pt x="1862" y="337"/>
                  </a:lnTo>
                  <a:lnTo>
                    <a:pt x="1862" y="318"/>
                  </a:lnTo>
                  <a:lnTo>
                    <a:pt x="1854" y="316"/>
                  </a:lnTo>
                  <a:lnTo>
                    <a:pt x="1848" y="298"/>
                  </a:lnTo>
                  <a:lnTo>
                    <a:pt x="1830" y="294"/>
                  </a:lnTo>
                  <a:lnTo>
                    <a:pt x="1824" y="284"/>
                  </a:lnTo>
                  <a:lnTo>
                    <a:pt x="1830" y="284"/>
                  </a:lnTo>
                  <a:lnTo>
                    <a:pt x="1826" y="274"/>
                  </a:lnTo>
                  <a:lnTo>
                    <a:pt x="1790" y="260"/>
                  </a:lnTo>
                  <a:lnTo>
                    <a:pt x="1750" y="254"/>
                  </a:lnTo>
                  <a:lnTo>
                    <a:pt x="1742" y="260"/>
                  </a:lnTo>
                  <a:lnTo>
                    <a:pt x="1708" y="256"/>
                  </a:lnTo>
                  <a:lnTo>
                    <a:pt x="1706" y="262"/>
                  </a:lnTo>
                  <a:lnTo>
                    <a:pt x="1692" y="260"/>
                  </a:lnTo>
                  <a:lnTo>
                    <a:pt x="1704" y="268"/>
                  </a:lnTo>
                  <a:lnTo>
                    <a:pt x="1674" y="264"/>
                  </a:lnTo>
                  <a:lnTo>
                    <a:pt x="1656" y="254"/>
                  </a:lnTo>
                  <a:lnTo>
                    <a:pt x="1650" y="240"/>
                  </a:lnTo>
                  <a:lnTo>
                    <a:pt x="1630" y="234"/>
                  </a:lnTo>
                  <a:lnTo>
                    <a:pt x="1638" y="228"/>
                  </a:lnTo>
                  <a:lnTo>
                    <a:pt x="1638" y="218"/>
                  </a:lnTo>
                  <a:lnTo>
                    <a:pt x="1658" y="212"/>
                  </a:lnTo>
                  <a:lnTo>
                    <a:pt x="1642" y="210"/>
                  </a:lnTo>
                  <a:lnTo>
                    <a:pt x="1650" y="206"/>
                  </a:lnTo>
                  <a:lnTo>
                    <a:pt x="1632" y="208"/>
                  </a:lnTo>
                  <a:lnTo>
                    <a:pt x="1606" y="196"/>
                  </a:lnTo>
                  <a:lnTo>
                    <a:pt x="1612" y="184"/>
                  </a:lnTo>
                  <a:lnTo>
                    <a:pt x="1662" y="174"/>
                  </a:lnTo>
                  <a:lnTo>
                    <a:pt x="1666" y="168"/>
                  </a:lnTo>
                  <a:lnTo>
                    <a:pt x="1682" y="166"/>
                  </a:lnTo>
                  <a:lnTo>
                    <a:pt x="1712" y="164"/>
                  </a:lnTo>
                  <a:lnTo>
                    <a:pt x="1730" y="150"/>
                  </a:lnTo>
                  <a:lnTo>
                    <a:pt x="1726" y="132"/>
                  </a:lnTo>
                  <a:lnTo>
                    <a:pt x="1706" y="130"/>
                  </a:lnTo>
                  <a:lnTo>
                    <a:pt x="1696" y="132"/>
                  </a:lnTo>
                  <a:lnTo>
                    <a:pt x="1690" y="122"/>
                  </a:lnTo>
                  <a:lnTo>
                    <a:pt x="1700" y="118"/>
                  </a:lnTo>
                  <a:lnTo>
                    <a:pt x="1708" y="104"/>
                  </a:lnTo>
                  <a:lnTo>
                    <a:pt x="1710" y="110"/>
                  </a:lnTo>
                  <a:lnTo>
                    <a:pt x="1726" y="106"/>
                  </a:lnTo>
                  <a:lnTo>
                    <a:pt x="1730" y="98"/>
                  </a:lnTo>
                  <a:lnTo>
                    <a:pt x="1758" y="90"/>
                  </a:lnTo>
                  <a:lnTo>
                    <a:pt x="1780" y="96"/>
                  </a:lnTo>
                  <a:lnTo>
                    <a:pt x="1788" y="92"/>
                  </a:lnTo>
                  <a:lnTo>
                    <a:pt x="1784" y="84"/>
                  </a:lnTo>
                  <a:lnTo>
                    <a:pt x="1790" y="80"/>
                  </a:lnTo>
                  <a:lnTo>
                    <a:pt x="1782" y="72"/>
                  </a:lnTo>
                  <a:lnTo>
                    <a:pt x="1802" y="64"/>
                  </a:lnTo>
                  <a:lnTo>
                    <a:pt x="1826" y="66"/>
                  </a:lnTo>
                  <a:lnTo>
                    <a:pt x="1810" y="62"/>
                  </a:lnTo>
                  <a:lnTo>
                    <a:pt x="1824" y="58"/>
                  </a:lnTo>
                  <a:lnTo>
                    <a:pt x="1888" y="48"/>
                  </a:lnTo>
                  <a:lnTo>
                    <a:pt x="1900" y="58"/>
                  </a:lnTo>
                  <a:lnTo>
                    <a:pt x="1898" y="78"/>
                  </a:lnTo>
                  <a:lnTo>
                    <a:pt x="1910" y="68"/>
                  </a:lnTo>
                  <a:lnTo>
                    <a:pt x="1904" y="52"/>
                  </a:lnTo>
                  <a:lnTo>
                    <a:pt x="1958" y="66"/>
                  </a:lnTo>
                  <a:lnTo>
                    <a:pt x="1962" y="64"/>
                  </a:lnTo>
                  <a:lnTo>
                    <a:pt x="1946" y="56"/>
                  </a:lnTo>
                  <a:lnTo>
                    <a:pt x="1938" y="44"/>
                  </a:lnTo>
                  <a:lnTo>
                    <a:pt x="1970" y="44"/>
                  </a:lnTo>
                  <a:lnTo>
                    <a:pt x="1974" y="48"/>
                  </a:lnTo>
                  <a:lnTo>
                    <a:pt x="2016" y="60"/>
                  </a:lnTo>
                  <a:lnTo>
                    <a:pt x="2028" y="70"/>
                  </a:lnTo>
                  <a:lnTo>
                    <a:pt x="2042" y="68"/>
                  </a:lnTo>
                  <a:lnTo>
                    <a:pt x="2032" y="60"/>
                  </a:lnTo>
                  <a:lnTo>
                    <a:pt x="2034" y="58"/>
                  </a:lnTo>
                  <a:lnTo>
                    <a:pt x="2002" y="48"/>
                  </a:lnTo>
                  <a:lnTo>
                    <a:pt x="1990" y="38"/>
                  </a:lnTo>
                  <a:lnTo>
                    <a:pt x="1992" y="32"/>
                  </a:lnTo>
                  <a:lnTo>
                    <a:pt x="2026" y="40"/>
                  </a:lnTo>
                  <a:lnTo>
                    <a:pt x="2040" y="48"/>
                  </a:lnTo>
                  <a:lnTo>
                    <a:pt x="2030" y="54"/>
                  </a:lnTo>
                  <a:lnTo>
                    <a:pt x="2034" y="58"/>
                  </a:lnTo>
                  <a:lnTo>
                    <a:pt x="2050" y="48"/>
                  </a:lnTo>
                  <a:lnTo>
                    <a:pt x="2020" y="32"/>
                  </a:lnTo>
                  <a:lnTo>
                    <a:pt x="2076" y="34"/>
                  </a:lnTo>
                  <a:lnTo>
                    <a:pt x="2080" y="44"/>
                  </a:lnTo>
                  <a:lnTo>
                    <a:pt x="2082" y="34"/>
                  </a:lnTo>
                  <a:lnTo>
                    <a:pt x="2102" y="40"/>
                  </a:lnTo>
                  <a:lnTo>
                    <a:pt x="2108" y="36"/>
                  </a:lnTo>
                  <a:lnTo>
                    <a:pt x="2092" y="32"/>
                  </a:lnTo>
                  <a:lnTo>
                    <a:pt x="2022" y="28"/>
                  </a:lnTo>
                  <a:lnTo>
                    <a:pt x="2002" y="26"/>
                  </a:lnTo>
                  <a:lnTo>
                    <a:pt x="2014" y="20"/>
                  </a:lnTo>
                  <a:lnTo>
                    <a:pt x="2030" y="24"/>
                  </a:lnTo>
                  <a:lnTo>
                    <a:pt x="2036" y="18"/>
                  </a:lnTo>
                  <a:lnTo>
                    <a:pt x="2074" y="16"/>
                  </a:lnTo>
                  <a:lnTo>
                    <a:pt x="2096" y="24"/>
                  </a:lnTo>
                  <a:lnTo>
                    <a:pt x="2086" y="18"/>
                  </a:lnTo>
                  <a:lnTo>
                    <a:pt x="2106" y="18"/>
                  </a:lnTo>
                  <a:lnTo>
                    <a:pt x="2098" y="10"/>
                  </a:lnTo>
                  <a:lnTo>
                    <a:pt x="2126" y="20"/>
                  </a:lnTo>
                  <a:lnTo>
                    <a:pt x="2126" y="8"/>
                  </a:lnTo>
                  <a:lnTo>
                    <a:pt x="2156" y="4"/>
                  </a:lnTo>
                  <a:lnTo>
                    <a:pt x="2178" y="4"/>
                  </a:lnTo>
                  <a:lnTo>
                    <a:pt x="2220" y="0"/>
                  </a:lnTo>
                  <a:lnTo>
                    <a:pt x="2248" y="2"/>
                  </a:lnTo>
                  <a:lnTo>
                    <a:pt x="2324" y="12"/>
                  </a:lnTo>
                  <a:lnTo>
                    <a:pt x="2318" y="16"/>
                  </a:lnTo>
                  <a:lnTo>
                    <a:pt x="2246" y="20"/>
                  </a:lnTo>
                  <a:lnTo>
                    <a:pt x="2184" y="28"/>
                  </a:lnTo>
                  <a:lnTo>
                    <a:pt x="2230" y="24"/>
                  </a:lnTo>
                  <a:lnTo>
                    <a:pt x="2258" y="20"/>
                  </a:lnTo>
                  <a:lnTo>
                    <a:pt x="2298" y="22"/>
                  </a:lnTo>
                  <a:lnTo>
                    <a:pt x="2330" y="18"/>
                  </a:lnTo>
                  <a:lnTo>
                    <a:pt x="2342" y="28"/>
                  </a:lnTo>
                  <a:lnTo>
                    <a:pt x="2371" y="32"/>
                  </a:lnTo>
                  <a:lnTo>
                    <a:pt x="2391" y="38"/>
                  </a:lnTo>
                  <a:lnTo>
                    <a:pt x="2375" y="50"/>
                  </a:lnTo>
                  <a:lnTo>
                    <a:pt x="2351" y="52"/>
                  </a:lnTo>
                  <a:lnTo>
                    <a:pt x="2260" y="56"/>
                  </a:lnTo>
                  <a:lnTo>
                    <a:pt x="2216" y="68"/>
                  </a:lnTo>
                  <a:lnTo>
                    <a:pt x="2226" y="74"/>
                  </a:lnTo>
                  <a:lnTo>
                    <a:pt x="2234" y="68"/>
                  </a:lnTo>
                  <a:lnTo>
                    <a:pt x="2292" y="60"/>
                  </a:lnTo>
                  <a:lnTo>
                    <a:pt x="2340" y="62"/>
                  </a:lnTo>
                  <a:lnTo>
                    <a:pt x="2338" y="70"/>
                  </a:lnTo>
                  <a:lnTo>
                    <a:pt x="2314" y="76"/>
                  </a:lnTo>
                  <a:lnTo>
                    <a:pt x="2314" y="84"/>
                  </a:lnTo>
                  <a:lnTo>
                    <a:pt x="2355" y="72"/>
                  </a:lnTo>
                  <a:lnTo>
                    <a:pt x="2363" y="60"/>
                  </a:lnTo>
                  <a:lnTo>
                    <a:pt x="2391" y="60"/>
                  </a:lnTo>
                  <a:lnTo>
                    <a:pt x="2395" y="70"/>
                  </a:lnTo>
                  <a:lnTo>
                    <a:pt x="2391" y="80"/>
                  </a:lnTo>
                  <a:lnTo>
                    <a:pt x="2363" y="100"/>
                  </a:lnTo>
                  <a:lnTo>
                    <a:pt x="2381" y="98"/>
                  </a:lnTo>
                  <a:lnTo>
                    <a:pt x="2431" y="68"/>
                  </a:lnTo>
                  <a:lnTo>
                    <a:pt x="2431" y="80"/>
                  </a:lnTo>
                  <a:lnTo>
                    <a:pt x="2445" y="84"/>
                  </a:lnTo>
                  <a:lnTo>
                    <a:pt x="2445" y="72"/>
                  </a:lnTo>
                  <a:lnTo>
                    <a:pt x="2453" y="80"/>
                  </a:lnTo>
                  <a:lnTo>
                    <a:pt x="2475" y="68"/>
                  </a:lnTo>
                  <a:lnTo>
                    <a:pt x="2503" y="68"/>
                  </a:lnTo>
                  <a:lnTo>
                    <a:pt x="2533" y="76"/>
                  </a:lnTo>
                  <a:lnTo>
                    <a:pt x="2541" y="82"/>
                  </a:lnTo>
                  <a:lnTo>
                    <a:pt x="2511" y="98"/>
                  </a:lnTo>
                  <a:lnTo>
                    <a:pt x="2495" y="98"/>
                  </a:lnTo>
                  <a:lnTo>
                    <a:pt x="2497" y="106"/>
                  </a:lnTo>
                  <a:lnTo>
                    <a:pt x="2481" y="112"/>
                  </a:lnTo>
                  <a:lnTo>
                    <a:pt x="2455" y="110"/>
                  </a:lnTo>
                  <a:lnTo>
                    <a:pt x="2433" y="114"/>
                  </a:lnTo>
                  <a:lnTo>
                    <a:pt x="2441" y="116"/>
                  </a:lnTo>
                  <a:lnTo>
                    <a:pt x="2459" y="112"/>
                  </a:lnTo>
                  <a:lnTo>
                    <a:pt x="2475" y="120"/>
                  </a:lnTo>
                  <a:lnTo>
                    <a:pt x="2465" y="126"/>
                  </a:lnTo>
                  <a:lnTo>
                    <a:pt x="2431" y="126"/>
                  </a:lnTo>
                  <a:lnTo>
                    <a:pt x="2417" y="132"/>
                  </a:lnTo>
                  <a:lnTo>
                    <a:pt x="2419" y="124"/>
                  </a:lnTo>
                  <a:lnTo>
                    <a:pt x="2407" y="138"/>
                  </a:lnTo>
                  <a:lnTo>
                    <a:pt x="2411" y="144"/>
                  </a:lnTo>
                  <a:lnTo>
                    <a:pt x="2423" y="144"/>
                  </a:lnTo>
                  <a:lnTo>
                    <a:pt x="2417" y="154"/>
                  </a:lnTo>
                  <a:lnTo>
                    <a:pt x="2427" y="160"/>
                  </a:lnTo>
                  <a:lnTo>
                    <a:pt x="2423" y="176"/>
                  </a:lnTo>
                  <a:lnTo>
                    <a:pt x="2397" y="176"/>
                  </a:lnTo>
                  <a:lnTo>
                    <a:pt x="2397" y="180"/>
                  </a:lnTo>
                  <a:lnTo>
                    <a:pt x="2381" y="212"/>
                  </a:lnTo>
                  <a:lnTo>
                    <a:pt x="2391" y="212"/>
                  </a:lnTo>
                  <a:lnTo>
                    <a:pt x="2391" y="204"/>
                  </a:lnTo>
                  <a:lnTo>
                    <a:pt x="2399" y="202"/>
                  </a:lnTo>
                  <a:lnTo>
                    <a:pt x="2421" y="204"/>
                  </a:lnTo>
                  <a:lnTo>
                    <a:pt x="2421" y="190"/>
                  </a:lnTo>
                  <a:lnTo>
                    <a:pt x="2435" y="180"/>
                  </a:lnTo>
                  <a:lnTo>
                    <a:pt x="2427" y="190"/>
                  </a:lnTo>
                  <a:lnTo>
                    <a:pt x="2427" y="200"/>
                  </a:lnTo>
                  <a:lnTo>
                    <a:pt x="2421" y="216"/>
                  </a:lnTo>
                  <a:lnTo>
                    <a:pt x="2411" y="212"/>
                  </a:lnTo>
                  <a:lnTo>
                    <a:pt x="2399" y="212"/>
                  </a:lnTo>
                  <a:lnTo>
                    <a:pt x="2403" y="222"/>
                  </a:lnTo>
                  <a:lnTo>
                    <a:pt x="2425" y="228"/>
                  </a:lnTo>
                  <a:lnTo>
                    <a:pt x="2433" y="224"/>
                  </a:lnTo>
                  <a:lnTo>
                    <a:pt x="2443" y="206"/>
                  </a:lnTo>
                  <a:lnTo>
                    <a:pt x="2447" y="208"/>
                  </a:lnTo>
                  <a:lnTo>
                    <a:pt x="2437" y="228"/>
                  </a:lnTo>
                  <a:lnTo>
                    <a:pt x="2437" y="236"/>
                  </a:lnTo>
                  <a:lnTo>
                    <a:pt x="2431" y="250"/>
                  </a:lnTo>
                  <a:lnTo>
                    <a:pt x="2433" y="268"/>
                  </a:lnTo>
                  <a:lnTo>
                    <a:pt x="2425" y="250"/>
                  </a:lnTo>
                  <a:lnTo>
                    <a:pt x="2425" y="240"/>
                  </a:lnTo>
                  <a:lnTo>
                    <a:pt x="2403" y="236"/>
                  </a:lnTo>
                  <a:lnTo>
                    <a:pt x="2385" y="244"/>
                  </a:lnTo>
                  <a:lnTo>
                    <a:pt x="2377" y="238"/>
                  </a:lnTo>
                  <a:lnTo>
                    <a:pt x="2369" y="244"/>
                  </a:lnTo>
                  <a:lnTo>
                    <a:pt x="2385" y="248"/>
                  </a:lnTo>
                  <a:lnTo>
                    <a:pt x="2385" y="258"/>
                  </a:lnTo>
                  <a:lnTo>
                    <a:pt x="2411" y="258"/>
                  </a:lnTo>
                  <a:lnTo>
                    <a:pt x="2407" y="266"/>
                  </a:lnTo>
                  <a:lnTo>
                    <a:pt x="2421" y="274"/>
                  </a:lnTo>
                  <a:lnTo>
                    <a:pt x="2419" y="290"/>
                  </a:lnTo>
                  <a:lnTo>
                    <a:pt x="2401" y="288"/>
                  </a:lnTo>
                  <a:lnTo>
                    <a:pt x="2387" y="278"/>
                  </a:lnTo>
                  <a:lnTo>
                    <a:pt x="2391" y="284"/>
                  </a:lnTo>
                  <a:lnTo>
                    <a:pt x="2415" y="300"/>
                  </a:lnTo>
                  <a:lnTo>
                    <a:pt x="2407" y="306"/>
                  </a:lnTo>
                  <a:lnTo>
                    <a:pt x="2427" y="306"/>
                  </a:lnTo>
                  <a:lnTo>
                    <a:pt x="2429" y="288"/>
                  </a:lnTo>
                  <a:lnTo>
                    <a:pt x="2439" y="284"/>
                  </a:lnTo>
                  <a:lnTo>
                    <a:pt x="2439" y="288"/>
                  </a:lnTo>
                  <a:lnTo>
                    <a:pt x="2451" y="296"/>
                  </a:lnTo>
                  <a:lnTo>
                    <a:pt x="2435" y="296"/>
                  </a:lnTo>
                  <a:lnTo>
                    <a:pt x="2433" y="304"/>
                  </a:lnTo>
                  <a:lnTo>
                    <a:pt x="2421" y="318"/>
                  </a:lnTo>
                  <a:lnTo>
                    <a:pt x="2407" y="318"/>
                  </a:lnTo>
                  <a:lnTo>
                    <a:pt x="2405" y="312"/>
                  </a:lnTo>
                  <a:lnTo>
                    <a:pt x="2385" y="312"/>
                  </a:lnTo>
                  <a:lnTo>
                    <a:pt x="2377" y="324"/>
                  </a:lnTo>
                  <a:lnTo>
                    <a:pt x="2401" y="330"/>
                  </a:lnTo>
                  <a:lnTo>
                    <a:pt x="2403" y="343"/>
                  </a:lnTo>
                  <a:lnTo>
                    <a:pt x="2391" y="343"/>
                  </a:lnTo>
                  <a:lnTo>
                    <a:pt x="2375" y="349"/>
                  </a:lnTo>
                  <a:lnTo>
                    <a:pt x="2351" y="339"/>
                  </a:lnTo>
                  <a:lnTo>
                    <a:pt x="2330" y="343"/>
                  </a:lnTo>
                  <a:lnTo>
                    <a:pt x="2318" y="349"/>
                  </a:lnTo>
                  <a:lnTo>
                    <a:pt x="2334" y="355"/>
                  </a:lnTo>
                  <a:lnTo>
                    <a:pt x="2342" y="373"/>
                  </a:lnTo>
                  <a:lnTo>
                    <a:pt x="2373" y="389"/>
                  </a:lnTo>
                  <a:lnTo>
                    <a:pt x="2365" y="393"/>
                  </a:lnTo>
                  <a:lnTo>
                    <a:pt x="2383" y="393"/>
                  </a:lnTo>
                  <a:lnTo>
                    <a:pt x="2375" y="397"/>
                  </a:lnTo>
                  <a:lnTo>
                    <a:pt x="2375" y="405"/>
                  </a:lnTo>
                  <a:lnTo>
                    <a:pt x="2383" y="405"/>
                  </a:lnTo>
                  <a:lnTo>
                    <a:pt x="2389" y="425"/>
                  </a:lnTo>
                  <a:lnTo>
                    <a:pt x="2361" y="429"/>
                  </a:lnTo>
                  <a:lnTo>
                    <a:pt x="2351" y="425"/>
                  </a:lnTo>
                  <a:lnTo>
                    <a:pt x="2347" y="411"/>
                  </a:lnTo>
                  <a:lnTo>
                    <a:pt x="2322" y="397"/>
                  </a:lnTo>
                  <a:lnTo>
                    <a:pt x="2308" y="399"/>
                  </a:lnTo>
                  <a:close/>
                  <a:moveTo>
                    <a:pt x="2308" y="399"/>
                  </a:moveTo>
                  <a:lnTo>
                    <a:pt x="2306" y="397"/>
                  </a:lnTo>
                  <a:lnTo>
                    <a:pt x="2306" y="397"/>
                  </a:lnTo>
                  <a:lnTo>
                    <a:pt x="2306" y="397"/>
                  </a:lnTo>
                  <a:lnTo>
                    <a:pt x="2306" y="397"/>
                  </a:lnTo>
                  <a:lnTo>
                    <a:pt x="2290" y="385"/>
                  </a:lnTo>
                  <a:lnTo>
                    <a:pt x="2282" y="387"/>
                  </a:lnTo>
                  <a:lnTo>
                    <a:pt x="2298" y="393"/>
                  </a:lnTo>
                  <a:lnTo>
                    <a:pt x="2294" y="397"/>
                  </a:lnTo>
                  <a:lnTo>
                    <a:pt x="2306" y="397"/>
                  </a:lnTo>
                  <a:lnTo>
                    <a:pt x="2306" y="397"/>
                  </a:lnTo>
                  <a:lnTo>
                    <a:pt x="2306" y="397"/>
                  </a:lnTo>
                  <a:lnTo>
                    <a:pt x="2306" y="397"/>
                  </a:lnTo>
                  <a:lnTo>
                    <a:pt x="2306" y="399"/>
                  </a:lnTo>
                  <a:lnTo>
                    <a:pt x="2308" y="399"/>
                  </a:lnTo>
                  <a:close/>
                  <a:moveTo>
                    <a:pt x="2363" y="355"/>
                  </a:moveTo>
                  <a:lnTo>
                    <a:pt x="2383" y="359"/>
                  </a:lnTo>
                  <a:lnTo>
                    <a:pt x="2383" y="365"/>
                  </a:lnTo>
                  <a:lnTo>
                    <a:pt x="2371" y="365"/>
                  </a:lnTo>
                  <a:lnTo>
                    <a:pt x="2363" y="361"/>
                  </a:lnTo>
                  <a:lnTo>
                    <a:pt x="2342" y="359"/>
                  </a:lnTo>
                  <a:lnTo>
                    <a:pt x="2342" y="357"/>
                  </a:lnTo>
                  <a:lnTo>
                    <a:pt x="2363" y="355"/>
                  </a:lnTo>
                  <a:close/>
                  <a:moveTo>
                    <a:pt x="2397" y="314"/>
                  </a:moveTo>
                  <a:lnTo>
                    <a:pt x="2409" y="322"/>
                  </a:lnTo>
                  <a:lnTo>
                    <a:pt x="2391" y="324"/>
                  </a:lnTo>
                  <a:lnTo>
                    <a:pt x="2383" y="316"/>
                  </a:lnTo>
                  <a:lnTo>
                    <a:pt x="2397" y="314"/>
                  </a:lnTo>
                  <a:close/>
                  <a:moveTo>
                    <a:pt x="2451" y="134"/>
                  </a:moveTo>
                  <a:lnTo>
                    <a:pt x="2443" y="142"/>
                  </a:lnTo>
                  <a:lnTo>
                    <a:pt x="2435" y="144"/>
                  </a:lnTo>
                  <a:lnTo>
                    <a:pt x="2421" y="138"/>
                  </a:lnTo>
                  <a:lnTo>
                    <a:pt x="2445" y="130"/>
                  </a:lnTo>
                  <a:lnTo>
                    <a:pt x="2451" y="134"/>
                  </a:lnTo>
                  <a:close/>
                  <a:moveTo>
                    <a:pt x="1880" y="431"/>
                  </a:moveTo>
                  <a:lnTo>
                    <a:pt x="1906" y="435"/>
                  </a:lnTo>
                  <a:lnTo>
                    <a:pt x="1914" y="443"/>
                  </a:lnTo>
                  <a:lnTo>
                    <a:pt x="1924" y="447"/>
                  </a:lnTo>
                  <a:lnTo>
                    <a:pt x="1922" y="455"/>
                  </a:lnTo>
                  <a:lnTo>
                    <a:pt x="1900" y="461"/>
                  </a:lnTo>
                  <a:lnTo>
                    <a:pt x="1890" y="457"/>
                  </a:lnTo>
                  <a:lnTo>
                    <a:pt x="1902" y="457"/>
                  </a:lnTo>
                  <a:lnTo>
                    <a:pt x="1878" y="449"/>
                  </a:lnTo>
                  <a:lnTo>
                    <a:pt x="1882" y="441"/>
                  </a:lnTo>
                  <a:lnTo>
                    <a:pt x="1880" y="431"/>
                  </a:lnTo>
                  <a:close/>
                  <a:moveTo>
                    <a:pt x="2351" y="373"/>
                  </a:moveTo>
                  <a:lnTo>
                    <a:pt x="2342" y="361"/>
                  </a:lnTo>
                  <a:lnTo>
                    <a:pt x="2363" y="361"/>
                  </a:lnTo>
                  <a:lnTo>
                    <a:pt x="2381" y="375"/>
                  </a:lnTo>
                  <a:lnTo>
                    <a:pt x="2377" y="381"/>
                  </a:lnTo>
                  <a:lnTo>
                    <a:pt x="2351" y="373"/>
                  </a:lnTo>
                  <a:close/>
                  <a:moveTo>
                    <a:pt x="2361" y="351"/>
                  </a:moveTo>
                  <a:lnTo>
                    <a:pt x="2334" y="347"/>
                  </a:lnTo>
                  <a:lnTo>
                    <a:pt x="2367" y="353"/>
                  </a:lnTo>
                  <a:lnTo>
                    <a:pt x="2342" y="355"/>
                  </a:lnTo>
                  <a:lnTo>
                    <a:pt x="2324" y="351"/>
                  </a:lnTo>
                  <a:lnTo>
                    <a:pt x="2330" y="345"/>
                  </a:lnTo>
                  <a:lnTo>
                    <a:pt x="2342" y="345"/>
                  </a:lnTo>
                  <a:lnTo>
                    <a:pt x="2361" y="351"/>
                  </a:lnTo>
                  <a:close/>
                  <a:moveTo>
                    <a:pt x="1728" y="1446"/>
                  </a:moveTo>
                  <a:lnTo>
                    <a:pt x="1722" y="1448"/>
                  </a:lnTo>
                  <a:lnTo>
                    <a:pt x="1730" y="1458"/>
                  </a:lnTo>
                  <a:lnTo>
                    <a:pt x="1718" y="1450"/>
                  </a:lnTo>
                  <a:lnTo>
                    <a:pt x="1714" y="1452"/>
                  </a:lnTo>
                  <a:lnTo>
                    <a:pt x="1694" y="1454"/>
                  </a:lnTo>
                  <a:lnTo>
                    <a:pt x="1692" y="1446"/>
                  </a:lnTo>
                  <a:lnTo>
                    <a:pt x="1696" y="1446"/>
                  </a:lnTo>
                  <a:lnTo>
                    <a:pt x="1728" y="1446"/>
                  </a:lnTo>
                  <a:close/>
                  <a:moveTo>
                    <a:pt x="38" y="861"/>
                  </a:moveTo>
                  <a:lnTo>
                    <a:pt x="40" y="863"/>
                  </a:lnTo>
                  <a:lnTo>
                    <a:pt x="26" y="869"/>
                  </a:lnTo>
                  <a:lnTo>
                    <a:pt x="22" y="865"/>
                  </a:lnTo>
                  <a:lnTo>
                    <a:pt x="8" y="867"/>
                  </a:lnTo>
                  <a:lnTo>
                    <a:pt x="0" y="865"/>
                  </a:lnTo>
                  <a:lnTo>
                    <a:pt x="0" y="865"/>
                  </a:lnTo>
                  <a:lnTo>
                    <a:pt x="10" y="861"/>
                  </a:lnTo>
                  <a:lnTo>
                    <a:pt x="28" y="865"/>
                  </a:lnTo>
                  <a:lnTo>
                    <a:pt x="38" y="861"/>
                  </a:lnTo>
                  <a:close/>
                  <a:moveTo>
                    <a:pt x="715" y="793"/>
                  </a:moveTo>
                  <a:lnTo>
                    <a:pt x="713" y="781"/>
                  </a:lnTo>
                  <a:lnTo>
                    <a:pt x="721" y="777"/>
                  </a:lnTo>
                  <a:lnTo>
                    <a:pt x="725" y="783"/>
                  </a:lnTo>
                  <a:lnTo>
                    <a:pt x="721" y="801"/>
                  </a:lnTo>
                  <a:lnTo>
                    <a:pt x="715" y="797"/>
                  </a:lnTo>
                  <a:lnTo>
                    <a:pt x="715" y="793"/>
                  </a:lnTo>
                  <a:close/>
                  <a:moveTo>
                    <a:pt x="683" y="765"/>
                  </a:moveTo>
                  <a:lnTo>
                    <a:pt x="675" y="781"/>
                  </a:lnTo>
                  <a:lnTo>
                    <a:pt x="675" y="757"/>
                  </a:lnTo>
                  <a:lnTo>
                    <a:pt x="679" y="753"/>
                  </a:lnTo>
                  <a:lnTo>
                    <a:pt x="693" y="755"/>
                  </a:lnTo>
                  <a:lnTo>
                    <a:pt x="701" y="765"/>
                  </a:lnTo>
                  <a:lnTo>
                    <a:pt x="683" y="767"/>
                  </a:lnTo>
                  <a:lnTo>
                    <a:pt x="683" y="765"/>
                  </a:lnTo>
                  <a:close/>
                  <a:moveTo>
                    <a:pt x="190" y="681"/>
                  </a:moveTo>
                  <a:lnTo>
                    <a:pt x="196" y="681"/>
                  </a:lnTo>
                  <a:lnTo>
                    <a:pt x="198" y="691"/>
                  </a:lnTo>
                  <a:lnTo>
                    <a:pt x="182" y="693"/>
                  </a:lnTo>
                  <a:lnTo>
                    <a:pt x="170" y="685"/>
                  </a:lnTo>
                  <a:lnTo>
                    <a:pt x="190" y="681"/>
                  </a:lnTo>
                  <a:close/>
                  <a:moveTo>
                    <a:pt x="190" y="817"/>
                  </a:moveTo>
                  <a:lnTo>
                    <a:pt x="188" y="825"/>
                  </a:lnTo>
                  <a:lnTo>
                    <a:pt x="170" y="833"/>
                  </a:lnTo>
                  <a:lnTo>
                    <a:pt x="164" y="833"/>
                  </a:lnTo>
                  <a:lnTo>
                    <a:pt x="146" y="843"/>
                  </a:lnTo>
                  <a:lnTo>
                    <a:pt x="156" y="831"/>
                  </a:lnTo>
                  <a:lnTo>
                    <a:pt x="174" y="829"/>
                  </a:lnTo>
                  <a:lnTo>
                    <a:pt x="176" y="821"/>
                  </a:lnTo>
                  <a:lnTo>
                    <a:pt x="190" y="817"/>
                  </a:lnTo>
                  <a:close/>
                  <a:moveTo>
                    <a:pt x="394" y="721"/>
                  </a:moveTo>
                  <a:lnTo>
                    <a:pt x="406" y="729"/>
                  </a:lnTo>
                  <a:lnTo>
                    <a:pt x="394" y="733"/>
                  </a:lnTo>
                  <a:lnTo>
                    <a:pt x="400" y="735"/>
                  </a:lnTo>
                  <a:lnTo>
                    <a:pt x="400" y="747"/>
                  </a:lnTo>
                  <a:lnTo>
                    <a:pt x="388" y="749"/>
                  </a:lnTo>
                  <a:lnTo>
                    <a:pt x="374" y="761"/>
                  </a:lnTo>
                  <a:lnTo>
                    <a:pt x="376" y="753"/>
                  </a:lnTo>
                  <a:lnTo>
                    <a:pt x="370" y="757"/>
                  </a:lnTo>
                  <a:lnTo>
                    <a:pt x="364" y="745"/>
                  </a:lnTo>
                  <a:lnTo>
                    <a:pt x="386" y="731"/>
                  </a:lnTo>
                  <a:lnTo>
                    <a:pt x="394" y="721"/>
                  </a:lnTo>
                  <a:close/>
                  <a:moveTo>
                    <a:pt x="647" y="729"/>
                  </a:moveTo>
                  <a:lnTo>
                    <a:pt x="665" y="733"/>
                  </a:lnTo>
                  <a:lnTo>
                    <a:pt x="665" y="745"/>
                  </a:lnTo>
                  <a:lnTo>
                    <a:pt x="651" y="739"/>
                  </a:lnTo>
                  <a:lnTo>
                    <a:pt x="655" y="745"/>
                  </a:lnTo>
                  <a:lnTo>
                    <a:pt x="665" y="749"/>
                  </a:lnTo>
                  <a:lnTo>
                    <a:pt x="669" y="761"/>
                  </a:lnTo>
                  <a:lnTo>
                    <a:pt x="669" y="773"/>
                  </a:lnTo>
                  <a:lnTo>
                    <a:pt x="657" y="759"/>
                  </a:lnTo>
                  <a:lnTo>
                    <a:pt x="661" y="755"/>
                  </a:lnTo>
                  <a:lnTo>
                    <a:pt x="655" y="751"/>
                  </a:lnTo>
                  <a:lnTo>
                    <a:pt x="651" y="755"/>
                  </a:lnTo>
                  <a:lnTo>
                    <a:pt x="649" y="741"/>
                  </a:lnTo>
                  <a:lnTo>
                    <a:pt x="639" y="733"/>
                  </a:lnTo>
                  <a:lnTo>
                    <a:pt x="647" y="729"/>
                  </a:lnTo>
                  <a:close/>
                  <a:moveTo>
                    <a:pt x="685" y="779"/>
                  </a:moveTo>
                  <a:lnTo>
                    <a:pt x="681" y="781"/>
                  </a:lnTo>
                  <a:lnTo>
                    <a:pt x="685" y="769"/>
                  </a:lnTo>
                  <a:lnTo>
                    <a:pt x="691" y="769"/>
                  </a:lnTo>
                  <a:lnTo>
                    <a:pt x="707" y="793"/>
                  </a:lnTo>
                  <a:lnTo>
                    <a:pt x="709" y="803"/>
                  </a:lnTo>
                  <a:lnTo>
                    <a:pt x="703" y="797"/>
                  </a:lnTo>
                  <a:lnTo>
                    <a:pt x="697" y="805"/>
                  </a:lnTo>
                  <a:lnTo>
                    <a:pt x="689" y="793"/>
                  </a:lnTo>
                  <a:lnTo>
                    <a:pt x="685" y="803"/>
                  </a:lnTo>
                  <a:lnTo>
                    <a:pt x="689" y="785"/>
                  </a:lnTo>
                  <a:lnTo>
                    <a:pt x="685" y="779"/>
                  </a:lnTo>
                  <a:close/>
                  <a:moveTo>
                    <a:pt x="1740" y="901"/>
                  </a:moveTo>
                  <a:lnTo>
                    <a:pt x="1752" y="903"/>
                  </a:lnTo>
                  <a:lnTo>
                    <a:pt x="1774" y="913"/>
                  </a:lnTo>
                  <a:lnTo>
                    <a:pt x="1778" y="917"/>
                  </a:lnTo>
                  <a:lnTo>
                    <a:pt x="1770" y="919"/>
                  </a:lnTo>
                  <a:lnTo>
                    <a:pt x="1748" y="913"/>
                  </a:lnTo>
                  <a:lnTo>
                    <a:pt x="1736" y="905"/>
                  </a:lnTo>
                  <a:lnTo>
                    <a:pt x="1740" y="901"/>
                  </a:lnTo>
                  <a:close/>
                  <a:moveTo>
                    <a:pt x="1478" y="835"/>
                  </a:moveTo>
                  <a:lnTo>
                    <a:pt x="1482" y="835"/>
                  </a:lnTo>
                  <a:lnTo>
                    <a:pt x="1488" y="845"/>
                  </a:lnTo>
                  <a:lnTo>
                    <a:pt x="1468" y="839"/>
                  </a:lnTo>
                  <a:lnTo>
                    <a:pt x="1478" y="835"/>
                  </a:lnTo>
                  <a:close/>
                  <a:moveTo>
                    <a:pt x="727" y="811"/>
                  </a:moveTo>
                  <a:lnTo>
                    <a:pt x="749" y="833"/>
                  </a:lnTo>
                  <a:lnTo>
                    <a:pt x="741" y="829"/>
                  </a:lnTo>
                  <a:lnTo>
                    <a:pt x="741" y="837"/>
                  </a:lnTo>
                  <a:lnTo>
                    <a:pt x="731" y="829"/>
                  </a:lnTo>
                  <a:lnTo>
                    <a:pt x="733" y="825"/>
                  </a:lnTo>
                  <a:lnTo>
                    <a:pt x="727" y="811"/>
                  </a:lnTo>
                  <a:close/>
                  <a:moveTo>
                    <a:pt x="1508" y="633"/>
                  </a:moveTo>
                  <a:lnTo>
                    <a:pt x="1510" y="643"/>
                  </a:lnTo>
                  <a:lnTo>
                    <a:pt x="1502" y="653"/>
                  </a:lnTo>
                  <a:lnTo>
                    <a:pt x="1496" y="649"/>
                  </a:lnTo>
                  <a:lnTo>
                    <a:pt x="1496" y="639"/>
                  </a:lnTo>
                  <a:lnTo>
                    <a:pt x="1502" y="633"/>
                  </a:lnTo>
                  <a:lnTo>
                    <a:pt x="1508" y="633"/>
                  </a:lnTo>
                  <a:close/>
                  <a:moveTo>
                    <a:pt x="1468" y="621"/>
                  </a:moveTo>
                  <a:lnTo>
                    <a:pt x="1470" y="625"/>
                  </a:lnTo>
                  <a:lnTo>
                    <a:pt x="1452" y="639"/>
                  </a:lnTo>
                  <a:lnTo>
                    <a:pt x="1444" y="639"/>
                  </a:lnTo>
                  <a:lnTo>
                    <a:pt x="1440" y="631"/>
                  </a:lnTo>
                  <a:lnTo>
                    <a:pt x="1450" y="621"/>
                  </a:lnTo>
                  <a:lnTo>
                    <a:pt x="1468" y="621"/>
                  </a:lnTo>
                  <a:close/>
                  <a:moveTo>
                    <a:pt x="1538" y="613"/>
                  </a:moveTo>
                  <a:lnTo>
                    <a:pt x="1530" y="617"/>
                  </a:lnTo>
                  <a:lnTo>
                    <a:pt x="1522" y="609"/>
                  </a:lnTo>
                  <a:lnTo>
                    <a:pt x="1534" y="609"/>
                  </a:lnTo>
                  <a:lnTo>
                    <a:pt x="1538" y="603"/>
                  </a:lnTo>
                  <a:lnTo>
                    <a:pt x="1550" y="605"/>
                  </a:lnTo>
                  <a:lnTo>
                    <a:pt x="1538" y="613"/>
                  </a:lnTo>
                  <a:close/>
                  <a:moveTo>
                    <a:pt x="1566" y="485"/>
                  </a:moveTo>
                  <a:lnTo>
                    <a:pt x="1574" y="489"/>
                  </a:lnTo>
                  <a:lnTo>
                    <a:pt x="1574" y="505"/>
                  </a:lnTo>
                  <a:lnTo>
                    <a:pt x="1562" y="513"/>
                  </a:lnTo>
                  <a:lnTo>
                    <a:pt x="1546" y="513"/>
                  </a:lnTo>
                  <a:lnTo>
                    <a:pt x="1540" y="501"/>
                  </a:lnTo>
                  <a:lnTo>
                    <a:pt x="1550" y="487"/>
                  </a:lnTo>
                  <a:lnTo>
                    <a:pt x="1566" y="485"/>
                  </a:lnTo>
                  <a:close/>
                  <a:moveTo>
                    <a:pt x="1516" y="455"/>
                  </a:moveTo>
                  <a:lnTo>
                    <a:pt x="1526" y="461"/>
                  </a:lnTo>
                  <a:lnTo>
                    <a:pt x="1518" y="469"/>
                  </a:lnTo>
                  <a:lnTo>
                    <a:pt x="1518" y="487"/>
                  </a:lnTo>
                  <a:lnTo>
                    <a:pt x="1508" y="469"/>
                  </a:lnTo>
                  <a:lnTo>
                    <a:pt x="1518" y="459"/>
                  </a:lnTo>
                  <a:lnTo>
                    <a:pt x="1516" y="455"/>
                  </a:lnTo>
                  <a:close/>
                  <a:moveTo>
                    <a:pt x="1125" y="347"/>
                  </a:moveTo>
                  <a:lnTo>
                    <a:pt x="1115" y="361"/>
                  </a:lnTo>
                  <a:lnTo>
                    <a:pt x="1097" y="345"/>
                  </a:lnTo>
                  <a:lnTo>
                    <a:pt x="1089" y="343"/>
                  </a:lnTo>
                  <a:lnTo>
                    <a:pt x="1095" y="337"/>
                  </a:lnTo>
                  <a:lnTo>
                    <a:pt x="1117" y="335"/>
                  </a:lnTo>
                  <a:lnTo>
                    <a:pt x="1127" y="341"/>
                  </a:lnTo>
                  <a:lnTo>
                    <a:pt x="1125" y="347"/>
                  </a:lnTo>
                  <a:close/>
                  <a:moveTo>
                    <a:pt x="1129" y="256"/>
                  </a:moveTo>
                  <a:lnTo>
                    <a:pt x="1125" y="246"/>
                  </a:lnTo>
                  <a:lnTo>
                    <a:pt x="1133" y="244"/>
                  </a:lnTo>
                  <a:lnTo>
                    <a:pt x="1153" y="256"/>
                  </a:lnTo>
                  <a:lnTo>
                    <a:pt x="1159" y="264"/>
                  </a:lnTo>
                  <a:lnTo>
                    <a:pt x="1139" y="268"/>
                  </a:lnTo>
                  <a:lnTo>
                    <a:pt x="1137" y="284"/>
                  </a:lnTo>
                  <a:lnTo>
                    <a:pt x="1141" y="290"/>
                  </a:lnTo>
                  <a:lnTo>
                    <a:pt x="1131" y="296"/>
                  </a:lnTo>
                  <a:lnTo>
                    <a:pt x="1121" y="292"/>
                  </a:lnTo>
                  <a:lnTo>
                    <a:pt x="1133" y="284"/>
                  </a:lnTo>
                  <a:lnTo>
                    <a:pt x="1135" y="268"/>
                  </a:lnTo>
                  <a:lnTo>
                    <a:pt x="1129" y="256"/>
                  </a:lnTo>
                  <a:close/>
                  <a:moveTo>
                    <a:pt x="927" y="262"/>
                  </a:moveTo>
                  <a:lnTo>
                    <a:pt x="923" y="274"/>
                  </a:lnTo>
                  <a:lnTo>
                    <a:pt x="913" y="280"/>
                  </a:lnTo>
                  <a:lnTo>
                    <a:pt x="901" y="278"/>
                  </a:lnTo>
                  <a:lnTo>
                    <a:pt x="913" y="268"/>
                  </a:lnTo>
                  <a:lnTo>
                    <a:pt x="927" y="262"/>
                  </a:lnTo>
                  <a:close/>
                  <a:moveTo>
                    <a:pt x="1341" y="214"/>
                  </a:moveTo>
                  <a:lnTo>
                    <a:pt x="1351" y="220"/>
                  </a:lnTo>
                  <a:lnTo>
                    <a:pt x="1345" y="228"/>
                  </a:lnTo>
                  <a:lnTo>
                    <a:pt x="1329" y="220"/>
                  </a:lnTo>
                  <a:lnTo>
                    <a:pt x="1329" y="214"/>
                  </a:lnTo>
                  <a:lnTo>
                    <a:pt x="1341" y="214"/>
                  </a:lnTo>
                  <a:close/>
                  <a:moveTo>
                    <a:pt x="1119" y="220"/>
                  </a:moveTo>
                  <a:lnTo>
                    <a:pt x="1127" y="224"/>
                  </a:lnTo>
                  <a:lnTo>
                    <a:pt x="1123" y="230"/>
                  </a:lnTo>
                  <a:lnTo>
                    <a:pt x="1111" y="224"/>
                  </a:lnTo>
                  <a:lnTo>
                    <a:pt x="1103" y="210"/>
                  </a:lnTo>
                  <a:lnTo>
                    <a:pt x="1111" y="210"/>
                  </a:lnTo>
                  <a:lnTo>
                    <a:pt x="1119" y="220"/>
                  </a:lnTo>
                  <a:close/>
                  <a:moveTo>
                    <a:pt x="1265" y="208"/>
                  </a:moveTo>
                  <a:lnTo>
                    <a:pt x="1297" y="210"/>
                  </a:lnTo>
                  <a:lnTo>
                    <a:pt x="1293" y="218"/>
                  </a:lnTo>
                  <a:lnTo>
                    <a:pt x="1255" y="218"/>
                  </a:lnTo>
                  <a:lnTo>
                    <a:pt x="1253" y="212"/>
                  </a:lnTo>
                  <a:lnTo>
                    <a:pt x="1265" y="208"/>
                  </a:lnTo>
                  <a:close/>
                  <a:moveTo>
                    <a:pt x="1203" y="130"/>
                  </a:moveTo>
                  <a:lnTo>
                    <a:pt x="1215" y="134"/>
                  </a:lnTo>
                  <a:lnTo>
                    <a:pt x="1213" y="144"/>
                  </a:lnTo>
                  <a:lnTo>
                    <a:pt x="1191" y="132"/>
                  </a:lnTo>
                  <a:lnTo>
                    <a:pt x="1203" y="130"/>
                  </a:lnTo>
                  <a:close/>
                  <a:moveTo>
                    <a:pt x="1502" y="743"/>
                  </a:moveTo>
                  <a:lnTo>
                    <a:pt x="1502" y="757"/>
                  </a:lnTo>
                  <a:lnTo>
                    <a:pt x="1514" y="767"/>
                  </a:lnTo>
                  <a:lnTo>
                    <a:pt x="1518" y="763"/>
                  </a:lnTo>
                  <a:lnTo>
                    <a:pt x="1520" y="773"/>
                  </a:lnTo>
                  <a:lnTo>
                    <a:pt x="1512" y="773"/>
                  </a:lnTo>
                  <a:lnTo>
                    <a:pt x="1508" y="779"/>
                  </a:lnTo>
                  <a:lnTo>
                    <a:pt x="1498" y="771"/>
                  </a:lnTo>
                  <a:lnTo>
                    <a:pt x="1504" y="769"/>
                  </a:lnTo>
                  <a:lnTo>
                    <a:pt x="1502" y="759"/>
                  </a:lnTo>
                  <a:lnTo>
                    <a:pt x="1502" y="743"/>
                  </a:lnTo>
                  <a:close/>
                  <a:moveTo>
                    <a:pt x="753" y="837"/>
                  </a:moveTo>
                  <a:lnTo>
                    <a:pt x="761" y="837"/>
                  </a:lnTo>
                  <a:lnTo>
                    <a:pt x="761" y="851"/>
                  </a:lnTo>
                  <a:lnTo>
                    <a:pt x="755" y="851"/>
                  </a:lnTo>
                  <a:lnTo>
                    <a:pt x="753" y="837"/>
                  </a:lnTo>
                  <a:close/>
                  <a:moveTo>
                    <a:pt x="1808" y="977"/>
                  </a:moveTo>
                  <a:lnTo>
                    <a:pt x="1798" y="985"/>
                  </a:lnTo>
                  <a:lnTo>
                    <a:pt x="1782" y="985"/>
                  </a:lnTo>
                  <a:lnTo>
                    <a:pt x="1780" y="977"/>
                  </a:lnTo>
                  <a:lnTo>
                    <a:pt x="1794" y="957"/>
                  </a:lnTo>
                  <a:lnTo>
                    <a:pt x="1798" y="965"/>
                  </a:lnTo>
                  <a:lnTo>
                    <a:pt x="1790" y="981"/>
                  </a:lnTo>
                  <a:lnTo>
                    <a:pt x="1798" y="971"/>
                  </a:lnTo>
                  <a:lnTo>
                    <a:pt x="1808" y="977"/>
                  </a:lnTo>
                  <a:close/>
                  <a:moveTo>
                    <a:pt x="1774" y="969"/>
                  </a:moveTo>
                  <a:lnTo>
                    <a:pt x="1760" y="975"/>
                  </a:lnTo>
                  <a:lnTo>
                    <a:pt x="1748" y="973"/>
                  </a:lnTo>
                  <a:lnTo>
                    <a:pt x="1736" y="965"/>
                  </a:lnTo>
                  <a:lnTo>
                    <a:pt x="1742" y="963"/>
                  </a:lnTo>
                  <a:lnTo>
                    <a:pt x="1746" y="969"/>
                  </a:lnTo>
                  <a:lnTo>
                    <a:pt x="1774" y="969"/>
                  </a:lnTo>
                  <a:close/>
                  <a:moveTo>
                    <a:pt x="1498" y="349"/>
                  </a:moveTo>
                  <a:lnTo>
                    <a:pt x="1488" y="349"/>
                  </a:lnTo>
                  <a:lnTo>
                    <a:pt x="1486" y="335"/>
                  </a:lnTo>
                  <a:lnTo>
                    <a:pt x="1508" y="337"/>
                  </a:lnTo>
                  <a:lnTo>
                    <a:pt x="1528" y="337"/>
                  </a:lnTo>
                  <a:lnTo>
                    <a:pt x="1542" y="341"/>
                  </a:lnTo>
                  <a:lnTo>
                    <a:pt x="1556" y="353"/>
                  </a:lnTo>
                  <a:lnTo>
                    <a:pt x="1556" y="361"/>
                  </a:lnTo>
                  <a:lnTo>
                    <a:pt x="1526" y="359"/>
                  </a:lnTo>
                  <a:lnTo>
                    <a:pt x="1512" y="363"/>
                  </a:lnTo>
                  <a:lnTo>
                    <a:pt x="1500" y="361"/>
                  </a:lnTo>
                  <a:lnTo>
                    <a:pt x="1498" y="349"/>
                  </a:lnTo>
                  <a:close/>
                  <a:moveTo>
                    <a:pt x="1273" y="272"/>
                  </a:moveTo>
                  <a:lnTo>
                    <a:pt x="1277" y="266"/>
                  </a:lnTo>
                  <a:lnTo>
                    <a:pt x="1281" y="278"/>
                  </a:lnTo>
                  <a:lnTo>
                    <a:pt x="1293" y="288"/>
                  </a:lnTo>
                  <a:lnTo>
                    <a:pt x="1291" y="306"/>
                  </a:lnTo>
                  <a:lnTo>
                    <a:pt x="1275" y="308"/>
                  </a:lnTo>
                  <a:lnTo>
                    <a:pt x="1265" y="302"/>
                  </a:lnTo>
                  <a:lnTo>
                    <a:pt x="1265" y="312"/>
                  </a:lnTo>
                  <a:lnTo>
                    <a:pt x="1257" y="308"/>
                  </a:lnTo>
                  <a:lnTo>
                    <a:pt x="1257" y="302"/>
                  </a:lnTo>
                  <a:lnTo>
                    <a:pt x="1245" y="296"/>
                  </a:lnTo>
                  <a:lnTo>
                    <a:pt x="1253" y="282"/>
                  </a:lnTo>
                  <a:lnTo>
                    <a:pt x="1239" y="280"/>
                  </a:lnTo>
                  <a:lnTo>
                    <a:pt x="1251" y="276"/>
                  </a:lnTo>
                  <a:lnTo>
                    <a:pt x="1259" y="280"/>
                  </a:lnTo>
                  <a:lnTo>
                    <a:pt x="1273" y="276"/>
                  </a:lnTo>
                  <a:lnTo>
                    <a:pt x="1273" y="272"/>
                  </a:lnTo>
                  <a:close/>
                  <a:moveTo>
                    <a:pt x="1021" y="192"/>
                  </a:moveTo>
                  <a:lnTo>
                    <a:pt x="1009" y="188"/>
                  </a:lnTo>
                  <a:lnTo>
                    <a:pt x="995" y="192"/>
                  </a:lnTo>
                  <a:lnTo>
                    <a:pt x="993" y="188"/>
                  </a:lnTo>
                  <a:lnTo>
                    <a:pt x="1037" y="176"/>
                  </a:lnTo>
                  <a:lnTo>
                    <a:pt x="1051" y="182"/>
                  </a:lnTo>
                  <a:lnTo>
                    <a:pt x="1051" y="192"/>
                  </a:lnTo>
                  <a:lnTo>
                    <a:pt x="1025" y="188"/>
                  </a:lnTo>
                  <a:lnTo>
                    <a:pt x="1021" y="192"/>
                  </a:lnTo>
                  <a:close/>
                  <a:moveTo>
                    <a:pt x="1243" y="196"/>
                  </a:moveTo>
                  <a:lnTo>
                    <a:pt x="1227" y="194"/>
                  </a:lnTo>
                  <a:lnTo>
                    <a:pt x="1219" y="184"/>
                  </a:lnTo>
                  <a:lnTo>
                    <a:pt x="1223" y="174"/>
                  </a:lnTo>
                  <a:lnTo>
                    <a:pt x="1253" y="180"/>
                  </a:lnTo>
                  <a:lnTo>
                    <a:pt x="1273" y="190"/>
                  </a:lnTo>
                  <a:lnTo>
                    <a:pt x="1265" y="192"/>
                  </a:lnTo>
                  <a:lnTo>
                    <a:pt x="1269" y="202"/>
                  </a:lnTo>
                  <a:lnTo>
                    <a:pt x="1245" y="206"/>
                  </a:lnTo>
                  <a:lnTo>
                    <a:pt x="1229" y="200"/>
                  </a:lnTo>
                  <a:lnTo>
                    <a:pt x="1243" y="196"/>
                  </a:lnTo>
                  <a:close/>
                  <a:moveTo>
                    <a:pt x="1770" y="1474"/>
                  </a:moveTo>
                  <a:lnTo>
                    <a:pt x="1774" y="1468"/>
                  </a:lnTo>
                  <a:lnTo>
                    <a:pt x="1776" y="1458"/>
                  </a:lnTo>
                  <a:lnTo>
                    <a:pt x="1778" y="1468"/>
                  </a:lnTo>
                  <a:lnTo>
                    <a:pt x="1786" y="1480"/>
                  </a:lnTo>
                  <a:lnTo>
                    <a:pt x="1784" y="1494"/>
                  </a:lnTo>
                  <a:lnTo>
                    <a:pt x="1790" y="1508"/>
                  </a:lnTo>
                  <a:lnTo>
                    <a:pt x="1788" y="1514"/>
                  </a:lnTo>
                  <a:lnTo>
                    <a:pt x="1776" y="1478"/>
                  </a:lnTo>
                  <a:lnTo>
                    <a:pt x="1770" y="1474"/>
                  </a:lnTo>
                  <a:close/>
                  <a:moveTo>
                    <a:pt x="1538" y="1446"/>
                  </a:moveTo>
                  <a:lnTo>
                    <a:pt x="1546" y="1446"/>
                  </a:lnTo>
                  <a:lnTo>
                    <a:pt x="1558" y="1454"/>
                  </a:lnTo>
                  <a:lnTo>
                    <a:pt x="1546" y="1454"/>
                  </a:lnTo>
                  <a:lnTo>
                    <a:pt x="1542" y="1458"/>
                  </a:lnTo>
                  <a:lnTo>
                    <a:pt x="1534" y="1454"/>
                  </a:lnTo>
                  <a:lnTo>
                    <a:pt x="1524" y="1448"/>
                  </a:lnTo>
                  <a:lnTo>
                    <a:pt x="1530" y="1444"/>
                  </a:lnTo>
                  <a:lnTo>
                    <a:pt x="1538" y="1446"/>
                  </a:lnTo>
                  <a:close/>
                  <a:moveTo>
                    <a:pt x="1532" y="1330"/>
                  </a:moveTo>
                  <a:lnTo>
                    <a:pt x="1530" y="1342"/>
                  </a:lnTo>
                  <a:lnTo>
                    <a:pt x="1534" y="1346"/>
                  </a:lnTo>
                  <a:lnTo>
                    <a:pt x="1536" y="1362"/>
                  </a:lnTo>
                  <a:lnTo>
                    <a:pt x="1528" y="1350"/>
                  </a:lnTo>
                  <a:lnTo>
                    <a:pt x="1522" y="1348"/>
                  </a:lnTo>
                  <a:lnTo>
                    <a:pt x="1530" y="1340"/>
                  </a:lnTo>
                  <a:lnTo>
                    <a:pt x="1532" y="1330"/>
                  </a:lnTo>
                  <a:close/>
                  <a:moveTo>
                    <a:pt x="1532" y="1316"/>
                  </a:moveTo>
                  <a:lnTo>
                    <a:pt x="1518" y="1316"/>
                  </a:lnTo>
                  <a:lnTo>
                    <a:pt x="1522" y="1314"/>
                  </a:lnTo>
                  <a:lnTo>
                    <a:pt x="1538" y="1312"/>
                  </a:lnTo>
                  <a:lnTo>
                    <a:pt x="1544" y="1318"/>
                  </a:lnTo>
                  <a:lnTo>
                    <a:pt x="1536" y="1322"/>
                  </a:lnTo>
                  <a:lnTo>
                    <a:pt x="1532" y="1316"/>
                  </a:lnTo>
                  <a:close/>
                  <a:moveTo>
                    <a:pt x="114" y="605"/>
                  </a:moveTo>
                  <a:lnTo>
                    <a:pt x="126" y="603"/>
                  </a:lnTo>
                  <a:lnTo>
                    <a:pt x="130" y="607"/>
                  </a:lnTo>
                  <a:lnTo>
                    <a:pt x="150" y="611"/>
                  </a:lnTo>
                  <a:lnTo>
                    <a:pt x="134" y="621"/>
                  </a:lnTo>
                  <a:lnTo>
                    <a:pt x="118" y="609"/>
                  </a:lnTo>
                  <a:lnTo>
                    <a:pt x="110" y="611"/>
                  </a:lnTo>
                  <a:lnTo>
                    <a:pt x="104" y="607"/>
                  </a:lnTo>
                  <a:lnTo>
                    <a:pt x="104" y="601"/>
                  </a:lnTo>
                  <a:lnTo>
                    <a:pt x="114" y="605"/>
                  </a:lnTo>
                  <a:close/>
                  <a:moveTo>
                    <a:pt x="1538" y="1596"/>
                  </a:moveTo>
                  <a:lnTo>
                    <a:pt x="1542" y="1608"/>
                  </a:lnTo>
                  <a:lnTo>
                    <a:pt x="1532" y="1618"/>
                  </a:lnTo>
                  <a:lnTo>
                    <a:pt x="1522" y="1606"/>
                  </a:lnTo>
                  <a:lnTo>
                    <a:pt x="1528" y="1598"/>
                  </a:lnTo>
                  <a:lnTo>
                    <a:pt x="1512" y="1602"/>
                  </a:lnTo>
                  <a:lnTo>
                    <a:pt x="1520" y="1596"/>
                  </a:lnTo>
                  <a:lnTo>
                    <a:pt x="1514" y="1590"/>
                  </a:lnTo>
                  <a:lnTo>
                    <a:pt x="1504" y="1594"/>
                  </a:lnTo>
                  <a:lnTo>
                    <a:pt x="1502" y="1598"/>
                  </a:lnTo>
                  <a:lnTo>
                    <a:pt x="1492" y="1602"/>
                  </a:lnTo>
                  <a:lnTo>
                    <a:pt x="1500" y="1614"/>
                  </a:lnTo>
                  <a:lnTo>
                    <a:pt x="1486" y="1618"/>
                  </a:lnTo>
                  <a:lnTo>
                    <a:pt x="1486" y="1614"/>
                  </a:lnTo>
                  <a:lnTo>
                    <a:pt x="1472" y="1618"/>
                  </a:lnTo>
                  <a:lnTo>
                    <a:pt x="1476" y="1610"/>
                  </a:lnTo>
                  <a:lnTo>
                    <a:pt x="1474" y="1606"/>
                  </a:lnTo>
                  <a:lnTo>
                    <a:pt x="1466" y="1602"/>
                  </a:lnTo>
                  <a:lnTo>
                    <a:pt x="1454" y="1602"/>
                  </a:lnTo>
                  <a:lnTo>
                    <a:pt x="1440" y="1596"/>
                  </a:lnTo>
                  <a:lnTo>
                    <a:pt x="1444" y="1590"/>
                  </a:lnTo>
                  <a:lnTo>
                    <a:pt x="1428" y="1582"/>
                  </a:lnTo>
                  <a:lnTo>
                    <a:pt x="1428" y="1576"/>
                  </a:lnTo>
                  <a:lnTo>
                    <a:pt x="1422" y="1582"/>
                  </a:lnTo>
                  <a:lnTo>
                    <a:pt x="1414" y="1578"/>
                  </a:lnTo>
                  <a:lnTo>
                    <a:pt x="1410" y="1570"/>
                  </a:lnTo>
                  <a:lnTo>
                    <a:pt x="1412" y="1560"/>
                  </a:lnTo>
                  <a:lnTo>
                    <a:pt x="1399" y="1550"/>
                  </a:lnTo>
                  <a:lnTo>
                    <a:pt x="1395" y="1542"/>
                  </a:lnTo>
                  <a:lnTo>
                    <a:pt x="1383" y="1532"/>
                  </a:lnTo>
                  <a:lnTo>
                    <a:pt x="1387" y="1530"/>
                  </a:lnTo>
                  <a:lnTo>
                    <a:pt x="1381" y="1524"/>
                  </a:lnTo>
                  <a:lnTo>
                    <a:pt x="1377" y="1528"/>
                  </a:lnTo>
                  <a:lnTo>
                    <a:pt x="1365" y="1526"/>
                  </a:lnTo>
                  <a:lnTo>
                    <a:pt x="1349" y="1522"/>
                  </a:lnTo>
                  <a:lnTo>
                    <a:pt x="1335" y="1516"/>
                  </a:lnTo>
                  <a:lnTo>
                    <a:pt x="1327" y="1516"/>
                  </a:lnTo>
                  <a:lnTo>
                    <a:pt x="1313" y="1506"/>
                  </a:lnTo>
                  <a:lnTo>
                    <a:pt x="1303" y="1496"/>
                  </a:lnTo>
                  <a:lnTo>
                    <a:pt x="1287" y="1482"/>
                  </a:lnTo>
                  <a:lnTo>
                    <a:pt x="1275" y="1480"/>
                  </a:lnTo>
                  <a:lnTo>
                    <a:pt x="1273" y="1478"/>
                  </a:lnTo>
                  <a:lnTo>
                    <a:pt x="1265" y="1484"/>
                  </a:lnTo>
                  <a:lnTo>
                    <a:pt x="1247" y="1490"/>
                  </a:lnTo>
                  <a:lnTo>
                    <a:pt x="1229" y="1484"/>
                  </a:lnTo>
                  <a:lnTo>
                    <a:pt x="1213" y="1476"/>
                  </a:lnTo>
                  <a:lnTo>
                    <a:pt x="1199" y="1472"/>
                  </a:lnTo>
                  <a:lnTo>
                    <a:pt x="1179" y="1464"/>
                  </a:lnTo>
                  <a:lnTo>
                    <a:pt x="1167" y="1454"/>
                  </a:lnTo>
                  <a:lnTo>
                    <a:pt x="1141" y="1448"/>
                  </a:lnTo>
                  <a:lnTo>
                    <a:pt x="1135" y="1438"/>
                  </a:lnTo>
                  <a:lnTo>
                    <a:pt x="1119" y="1432"/>
                  </a:lnTo>
                  <a:lnTo>
                    <a:pt x="1109" y="1414"/>
                  </a:lnTo>
                  <a:lnTo>
                    <a:pt x="1115" y="1412"/>
                  </a:lnTo>
                  <a:lnTo>
                    <a:pt x="1113" y="1408"/>
                  </a:lnTo>
                  <a:lnTo>
                    <a:pt x="1115" y="1398"/>
                  </a:lnTo>
                  <a:lnTo>
                    <a:pt x="1109" y="1390"/>
                  </a:lnTo>
                  <a:lnTo>
                    <a:pt x="1107" y="1380"/>
                  </a:lnTo>
                  <a:lnTo>
                    <a:pt x="1089" y="1358"/>
                  </a:lnTo>
                  <a:lnTo>
                    <a:pt x="1073" y="1348"/>
                  </a:lnTo>
                  <a:lnTo>
                    <a:pt x="1069" y="1340"/>
                  </a:lnTo>
                  <a:lnTo>
                    <a:pt x="1051" y="1330"/>
                  </a:lnTo>
                  <a:lnTo>
                    <a:pt x="1055" y="1320"/>
                  </a:lnTo>
                  <a:lnTo>
                    <a:pt x="1049" y="1314"/>
                  </a:lnTo>
                  <a:lnTo>
                    <a:pt x="1033" y="1304"/>
                  </a:lnTo>
                  <a:lnTo>
                    <a:pt x="1033" y="1295"/>
                  </a:lnTo>
                  <a:lnTo>
                    <a:pt x="1025" y="1291"/>
                  </a:lnTo>
                  <a:lnTo>
                    <a:pt x="1009" y="1275"/>
                  </a:lnTo>
                  <a:lnTo>
                    <a:pt x="995" y="1245"/>
                  </a:lnTo>
                  <a:lnTo>
                    <a:pt x="997" y="1241"/>
                  </a:lnTo>
                  <a:lnTo>
                    <a:pt x="983" y="1233"/>
                  </a:lnTo>
                  <a:lnTo>
                    <a:pt x="973" y="1231"/>
                  </a:lnTo>
                  <a:lnTo>
                    <a:pt x="969" y="1241"/>
                  </a:lnTo>
                  <a:lnTo>
                    <a:pt x="973" y="1257"/>
                  </a:lnTo>
                  <a:lnTo>
                    <a:pt x="989" y="1273"/>
                  </a:lnTo>
                  <a:lnTo>
                    <a:pt x="995" y="1271"/>
                  </a:lnTo>
                  <a:lnTo>
                    <a:pt x="995" y="1285"/>
                  </a:lnTo>
                  <a:lnTo>
                    <a:pt x="999" y="1281"/>
                  </a:lnTo>
                  <a:lnTo>
                    <a:pt x="1001" y="1295"/>
                  </a:lnTo>
                  <a:lnTo>
                    <a:pt x="1013" y="1310"/>
                  </a:lnTo>
                  <a:lnTo>
                    <a:pt x="1019" y="1314"/>
                  </a:lnTo>
                  <a:lnTo>
                    <a:pt x="1029" y="1340"/>
                  </a:lnTo>
                  <a:lnTo>
                    <a:pt x="1035" y="1344"/>
                  </a:lnTo>
                  <a:lnTo>
                    <a:pt x="1031" y="1350"/>
                  </a:lnTo>
                  <a:lnTo>
                    <a:pt x="1045" y="1354"/>
                  </a:lnTo>
                  <a:lnTo>
                    <a:pt x="1051" y="1366"/>
                  </a:lnTo>
                  <a:lnTo>
                    <a:pt x="1049" y="1372"/>
                  </a:lnTo>
                  <a:lnTo>
                    <a:pt x="1045" y="1376"/>
                  </a:lnTo>
                  <a:lnTo>
                    <a:pt x="1039" y="1366"/>
                  </a:lnTo>
                  <a:lnTo>
                    <a:pt x="1021" y="1352"/>
                  </a:lnTo>
                  <a:lnTo>
                    <a:pt x="1017" y="1354"/>
                  </a:lnTo>
                  <a:lnTo>
                    <a:pt x="1011" y="1344"/>
                  </a:lnTo>
                  <a:lnTo>
                    <a:pt x="1011" y="1332"/>
                  </a:lnTo>
                  <a:lnTo>
                    <a:pt x="1009" y="1326"/>
                  </a:lnTo>
                  <a:lnTo>
                    <a:pt x="993" y="1314"/>
                  </a:lnTo>
                  <a:lnTo>
                    <a:pt x="975" y="1306"/>
                  </a:lnTo>
                  <a:lnTo>
                    <a:pt x="975" y="1302"/>
                  </a:lnTo>
                  <a:lnTo>
                    <a:pt x="967" y="1295"/>
                  </a:lnTo>
                  <a:lnTo>
                    <a:pt x="967" y="1295"/>
                  </a:lnTo>
                  <a:lnTo>
                    <a:pt x="975" y="1298"/>
                  </a:lnTo>
                  <a:lnTo>
                    <a:pt x="979" y="1293"/>
                  </a:lnTo>
                  <a:lnTo>
                    <a:pt x="981" y="1285"/>
                  </a:lnTo>
                  <a:lnTo>
                    <a:pt x="967" y="1269"/>
                  </a:lnTo>
                  <a:lnTo>
                    <a:pt x="957" y="1263"/>
                  </a:lnTo>
                  <a:lnTo>
                    <a:pt x="951" y="1245"/>
                  </a:lnTo>
                  <a:lnTo>
                    <a:pt x="941" y="1233"/>
                  </a:lnTo>
                  <a:lnTo>
                    <a:pt x="943" y="1229"/>
                  </a:lnTo>
                  <a:lnTo>
                    <a:pt x="933" y="1219"/>
                  </a:lnTo>
                  <a:lnTo>
                    <a:pt x="931" y="1207"/>
                  </a:lnTo>
                  <a:lnTo>
                    <a:pt x="921" y="1197"/>
                  </a:lnTo>
                  <a:lnTo>
                    <a:pt x="917" y="1203"/>
                  </a:lnTo>
                  <a:lnTo>
                    <a:pt x="917" y="1213"/>
                  </a:lnTo>
                  <a:lnTo>
                    <a:pt x="913" y="1209"/>
                  </a:lnTo>
                  <a:lnTo>
                    <a:pt x="915" y="1195"/>
                  </a:lnTo>
                  <a:lnTo>
                    <a:pt x="903" y="1189"/>
                  </a:lnTo>
                  <a:lnTo>
                    <a:pt x="889" y="1195"/>
                  </a:lnTo>
                  <a:lnTo>
                    <a:pt x="893" y="1185"/>
                  </a:lnTo>
                  <a:lnTo>
                    <a:pt x="881" y="1183"/>
                  </a:lnTo>
                  <a:lnTo>
                    <a:pt x="881" y="1173"/>
                  </a:lnTo>
                  <a:lnTo>
                    <a:pt x="871" y="1165"/>
                  </a:lnTo>
                  <a:lnTo>
                    <a:pt x="861" y="1149"/>
                  </a:lnTo>
                  <a:lnTo>
                    <a:pt x="865" y="1145"/>
                  </a:lnTo>
                  <a:lnTo>
                    <a:pt x="855" y="1137"/>
                  </a:lnTo>
                  <a:lnTo>
                    <a:pt x="853" y="1127"/>
                  </a:lnTo>
                  <a:lnTo>
                    <a:pt x="861" y="1133"/>
                  </a:lnTo>
                  <a:lnTo>
                    <a:pt x="853" y="1121"/>
                  </a:lnTo>
                  <a:lnTo>
                    <a:pt x="853" y="1127"/>
                  </a:lnTo>
                  <a:lnTo>
                    <a:pt x="835" y="1107"/>
                  </a:lnTo>
                  <a:lnTo>
                    <a:pt x="833" y="1091"/>
                  </a:lnTo>
                  <a:lnTo>
                    <a:pt x="825" y="1081"/>
                  </a:lnTo>
                  <a:lnTo>
                    <a:pt x="829" y="1061"/>
                  </a:lnTo>
                  <a:lnTo>
                    <a:pt x="821" y="1037"/>
                  </a:lnTo>
                  <a:lnTo>
                    <a:pt x="829" y="1017"/>
                  </a:lnTo>
                  <a:lnTo>
                    <a:pt x="833" y="985"/>
                  </a:lnTo>
                  <a:lnTo>
                    <a:pt x="829" y="961"/>
                  </a:lnTo>
                  <a:lnTo>
                    <a:pt x="825" y="945"/>
                  </a:lnTo>
                  <a:lnTo>
                    <a:pt x="819" y="937"/>
                  </a:lnTo>
                  <a:lnTo>
                    <a:pt x="821" y="933"/>
                  </a:lnTo>
                  <a:lnTo>
                    <a:pt x="829" y="937"/>
                  </a:lnTo>
                  <a:lnTo>
                    <a:pt x="849" y="937"/>
                  </a:lnTo>
                  <a:lnTo>
                    <a:pt x="853" y="929"/>
                  </a:lnTo>
                  <a:lnTo>
                    <a:pt x="843" y="917"/>
                  </a:lnTo>
                  <a:lnTo>
                    <a:pt x="821" y="905"/>
                  </a:lnTo>
                  <a:lnTo>
                    <a:pt x="821" y="895"/>
                  </a:lnTo>
                  <a:lnTo>
                    <a:pt x="815" y="891"/>
                  </a:lnTo>
                  <a:lnTo>
                    <a:pt x="791" y="889"/>
                  </a:lnTo>
                  <a:lnTo>
                    <a:pt x="789" y="885"/>
                  </a:lnTo>
                  <a:lnTo>
                    <a:pt x="773" y="875"/>
                  </a:lnTo>
                  <a:lnTo>
                    <a:pt x="771" y="859"/>
                  </a:lnTo>
                  <a:lnTo>
                    <a:pt x="785" y="853"/>
                  </a:lnTo>
                  <a:lnTo>
                    <a:pt x="781" y="851"/>
                  </a:lnTo>
                  <a:lnTo>
                    <a:pt x="771" y="857"/>
                  </a:lnTo>
                  <a:lnTo>
                    <a:pt x="769" y="871"/>
                  </a:lnTo>
                  <a:lnTo>
                    <a:pt x="765" y="857"/>
                  </a:lnTo>
                  <a:lnTo>
                    <a:pt x="767" y="851"/>
                  </a:lnTo>
                  <a:lnTo>
                    <a:pt x="761" y="837"/>
                  </a:lnTo>
                  <a:lnTo>
                    <a:pt x="749" y="831"/>
                  </a:lnTo>
                  <a:lnTo>
                    <a:pt x="733" y="813"/>
                  </a:lnTo>
                  <a:lnTo>
                    <a:pt x="733" y="805"/>
                  </a:lnTo>
                  <a:lnTo>
                    <a:pt x="725" y="803"/>
                  </a:lnTo>
                  <a:lnTo>
                    <a:pt x="723" y="793"/>
                  </a:lnTo>
                  <a:lnTo>
                    <a:pt x="725" y="783"/>
                  </a:lnTo>
                  <a:lnTo>
                    <a:pt x="721" y="777"/>
                  </a:lnTo>
                  <a:lnTo>
                    <a:pt x="713" y="779"/>
                  </a:lnTo>
                  <a:lnTo>
                    <a:pt x="709" y="787"/>
                  </a:lnTo>
                  <a:lnTo>
                    <a:pt x="709" y="773"/>
                  </a:lnTo>
                  <a:lnTo>
                    <a:pt x="705" y="779"/>
                  </a:lnTo>
                  <a:lnTo>
                    <a:pt x="699" y="775"/>
                  </a:lnTo>
                  <a:lnTo>
                    <a:pt x="705" y="763"/>
                  </a:lnTo>
                  <a:lnTo>
                    <a:pt x="691" y="751"/>
                  </a:lnTo>
                  <a:lnTo>
                    <a:pt x="677" y="733"/>
                  </a:lnTo>
                  <a:lnTo>
                    <a:pt x="675" y="731"/>
                  </a:lnTo>
                  <a:lnTo>
                    <a:pt x="681" y="737"/>
                  </a:lnTo>
                  <a:lnTo>
                    <a:pt x="679" y="749"/>
                  </a:lnTo>
                  <a:lnTo>
                    <a:pt x="675" y="751"/>
                  </a:lnTo>
                  <a:lnTo>
                    <a:pt x="669" y="755"/>
                  </a:lnTo>
                  <a:lnTo>
                    <a:pt x="671" y="747"/>
                  </a:lnTo>
                  <a:lnTo>
                    <a:pt x="667" y="731"/>
                  </a:lnTo>
                  <a:lnTo>
                    <a:pt x="675" y="731"/>
                  </a:lnTo>
                  <a:lnTo>
                    <a:pt x="669" y="729"/>
                  </a:lnTo>
                  <a:lnTo>
                    <a:pt x="657" y="705"/>
                  </a:lnTo>
                  <a:lnTo>
                    <a:pt x="663" y="725"/>
                  </a:lnTo>
                  <a:lnTo>
                    <a:pt x="653" y="727"/>
                  </a:lnTo>
                  <a:lnTo>
                    <a:pt x="647" y="713"/>
                  </a:lnTo>
                  <a:lnTo>
                    <a:pt x="639" y="715"/>
                  </a:lnTo>
                  <a:lnTo>
                    <a:pt x="647" y="725"/>
                  </a:lnTo>
                  <a:lnTo>
                    <a:pt x="637" y="729"/>
                  </a:lnTo>
                  <a:lnTo>
                    <a:pt x="623" y="719"/>
                  </a:lnTo>
                  <a:lnTo>
                    <a:pt x="613" y="709"/>
                  </a:lnTo>
                  <a:lnTo>
                    <a:pt x="589" y="699"/>
                  </a:lnTo>
                  <a:lnTo>
                    <a:pt x="593" y="691"/>
                  </a:lnTo>
                  <a:lnTo>
                    <a:pt x="583" y="695"/>
                  </a:lnTo>
                  <a:lnTo>
                    <a:pt x="545" y="687"/>
                  </a:lnTo>
                  <a:lnTo>
                    <a:pt x="521" y="689"/>
                  </a:lnTo>
                  <a:lnTo>
                    <a:pt x="515" y="681"/>
                  </a:lnTo>
                  <a:lnTo>
                    <a:pt x="497" y="679"/>
                  </a:lnTo>
                  <a:lnTo>
                    <a:pt x="487" y="683"/>
                  </a:lnTo>
                  <a:lnTo>
                    <a:pt x="493" y="673"/>
                  </a:lnTo>
                  <a:lnTo>
                    <a:pt x="485" y="669"/>
                  </a:lnTo>
                  <a:lnTo>
                    <a:pt x="487" y="663"/>
                  </a:lnTo>
                  <a:lnTo>
                    <a:pt x="473" y="675"/>
                  </a:lnTo>
                  <a:lnTo>
                    <a:pt x="477" y="669"/>
                  </a:lnTo>
                  <a:lnTo>
                    <a:pt x="465" y="671"/>
                  </a:lnTo>
                  <a:lnTo>
                    <a:pt x="471" y="689"/>
                  </a:lnTo>
                  <a:lnTo>
                    <a:pt x="440" y="691"/>
                  </a:lnTo>
                  <a:lnTo>
                    <a:pt x="424" y="705"/>
                  </a:lnTo>
                  <a:lnTo>
                    <a:pt x="412" y="709"/>
                  </a:lnTo>
                  <a:lnTo>
                    <a:pt x="404" y="705"/>
                  </a:lnTo>
                  <a:lnTo>
                    <a:pt x="412" y="701"/>
                  </a:lnTo>
                  <a:lnTo>
                    <a:pt x="406" y="693"/>
                  </a:lnTo>
                  <a:lnTo>
                    <a:pt x="416" y="677"/>
                  </a:lnTo>
                  <a:lnTo>
                    <a:pt x="412" y="673"/>
                  </a:lnTo>
                  <a:lnTo>
                    <a:pt x="434" y="663"/>
                  </a:lnTo>
                  <a:lnTo>
                    <a:pt x="426" y="657"/>
                  </a:lnTo>
                  <a:lnTo>
                    <a:pt x="406" y="671"/>
                  </a:lnTo>
                  <a:lnTo>
                    <a:pt x="404" y="681"/>
                  </a:lnTo>
                  <a:lnTo>
                    <a:pt x="396" y="683"/>
                  </a:lnTo>
                  <a:lnTo>
                    <a:pt x="392" y="691"/>
                  </a:lnTo>
                  <a:lnTo>
                    <a:pt x="384" y="697"/>
                  </a:lnTo>
                  <a:lnTo>
                    <a:pt x="384" y="705"/>
                  </a:lnTo>
                  <a:lnTo>
                    <a:pt x="372" y="703"/>
                  </a:lnTo>
                  <a:lnTo>
                    <a:pt x="372" y="711"/>
                  </a:lnTo>
                  <a:lnTo>
                    <a:pt x="384" y="715"/>
                  </a:lnTo>
                  <a:lnTo>
                    <a:pt x="372" y="723"/>
                  </a:lnTo>
                  <a:lnTo>
                    <a:pt x="364" y="733"/>
                  </a:lnTo>
                  <a:lnTo>
                    <a:pt x="358" y="733"/>
                  </a:lnTo>
                  <a:lnTo>
                    <a:pt x="348" y="743"/>
                  </a:lnTo>
                  <a:lnTo>
                    <a:pt x="344" y="743"/>
                  </a:lnTo>
                  <a:lnTo>
                    <a:pt x="336" y="757"/>
                  </a:lnTo>
                  <a:lnTo>
                    <a:pt x="326" y="761"/>
                  </a:lnTo>
                  <a:lnTo>
                    <a:pt x="332" y="773"/>
                  </a:lnTo>
                  <a:lnTo>
                    <a:pt x="316" y="763"/>
                  </a:lnTo>
                  <a:lnTo>
                    <a:pt x="306" y="769"/>
                  </a:lnTo>
                  <a:lnTo>
                    <a:pt x="304" y="777"/>
                  </a:lnTo>
                  <a:lnTo>
                    <a:pt x="286" y="781"/>
                  </a:lnTo>
                  <a:lnTo>
                    <a:pt x="270" y="795"/>
                  </a:lnTo>
                  <a:lnTo>
                    <a:pt x="272" y="789"/>
                  </a:lnTo>
                  <a:lnTo>
                    <a:pt x="264" y="791"/>
                  </a:lnTo>
                  <a:lnTo>
                    <a:pt x="258" y="785"/>
                  </a:lnTo>
                  <a:lnTo>
                    <a:pt x="256" y="797"/>
                  </a:lnTo>
                  <a:lnTo>
                    <a:pt x="234" y="801"/>
                  </a:lnTo>
                  <a:lnTo>
                    <a:pt x="244" y="809"/>
                  </a:lnTo>
                  <a:lnTo>
                    <a:pt x="232" y="803"/>
                  </a:lnTo>
                  <a:lnTo>
                    <a:pt x="216" y="809"/>
                  </a:lnTo>
                  <a:lnTo>
                    <a:pt x="208" y="807"/>
                  </a:lnTo>
                  <a:lnTo>
                    <a:pt x="214" y="801"/>
                  </a:lnTo>
                  <a:lnTo>
                    <a:pt x="228" y="797"/>
                  </a:lnTo>
                  <a:lnTo>
                    <a:pt x="232" y="801"/>
                  </a:lnTo>
                  <a:lnTo>
                    <a:pt x="234" y="789"/>
                  </a:lnTo>
                  <a:lnTo>
                    <a:pt x="242" y="791"/>
                  </a:lnTo>
                  <a:lnTo>
                    <a:pt x="256" y="779"/>
                  </a:lnTo>
                  <a:lnTo>
                    <a:pt x="274" y="777"/>
                  </a:lnTo>
                  <a:lnTo>
                    <a:pt x="278" y="771"/>
                  </a:lnTo>
                  <a:lnTo>
                    <a:pt x="300" y="759"/>
                  </a:lnTo>
                  <a:lnTo>
                    <a:pt x="308" y="749"/>
                  </a:lnTo>
                  <a:lnTo>
                    <a:pt x="318" y="743"/>
                  </a:lnTo>
                  <a:lnTo>
                    <a:pt x="320" y="723"/>
                  </a:lnTo>
                  <a:lnTo>
                    <a:pt x="328" y="713"/>
                  </a:lnTo>
                  <a:lnTo>
                    <a:pt x="312" y="721"/>
                  </a:lnTo>
                  <a:lnTo>
                    <a:pt x="300" y="717"/>
                  </a:lnTo>
                  <a:lnTo>
                    <a:pt x="298" y="725"/>
                  </a:lnTo>
                  <a:lnTo>
                    <a:pt x="288" y="713"/>
                  </a:lnTo>
                  <a:lnTo>
                    <a:pt x="278" y="719"/>
                  </a:lnTo>
                  <a:lnTo>
                    <a:pt x="278" y="709"/>
                  </a:lnTo>
                  <a:lnTo>
                    <a:pt x="266" y="721"/>
                  </a:lnTo>
                  <a:lnTo>
                    <a:pt x="256" y="717"/>
                  </a:lnTo>
                  <a:lnTo>
                    <a:pt x="252" y="705"/>
                  </a:lnTo>
                  <a:lnTo>
                    <a:pt x="256" y="701"/>
                  </a:lnTo>
                  <a:lnTo>
                    <a:pt x="248" y="687"/>
                  </a:lnTo>
                  <a:lnTo>
                    <a:pt x="228" y="693"/>
                  </a:lnTo>
                  <a:lnTo>
                    <a:pt x="200" y="677"/>
                  </a:lnTo>
                  <a:lnTo>
                    <a:pt x="212" y="669"/>
                  </a:lnTo>
                  <a:lnTo>
                    <a:pt x="204" y="667"/>
                  </a:lnTo>
                  <a:lnTo>
                    <a:pt x="188" y="653"/>
                  </a:lnTo>
                  <a:lnTo>
                    <a:pt x="190" y="647"/>
                  </a:lnTo>
                  <a:lnTo>
                    <a:pt x="204" y="631"/>
                  </a:lnTo>
                  <a:lnTo>
                    <a:pt x="212" y="617"/>
                  </a:lnTo>
                  <a:lnTo>
                    <a:pt x="220" y="613"/>
                  </a:lnTo>
                  <a:lnTo>
                    <a:pt x="232" y="619"/>
                  </a:lnTo>
                  <a:lnTo>
                    <a:pt x="244" y="613"/>
                  </a:lnTo>
                  <a:lnTo>
                    <a:pt x="242" y="605"/>
                  </a:lnTo>
                  <a:lnTo>
                    <a:pt x="264" y="607"/>
                  </a:lnTo>
                  <a:lnTo>
                    <a:pt x="272" y="601"/>
                  </a:lnTo>
                  <a:lnTo>
                    <a:pt x="268" y="589"/>
                  </a:lnTo>
                  <a:lnTo>
                    <a:pt x="260" y="585"/>
                  </a:lnTo>
                  <a:lnTo>
                    <a:pt x="270" y="579"/>
                  </a:lnTo>
                  <a:lnTo>
                    <a:pt x="264" y="573"/>
                  </a:lnTo>
                  <a:lnTo>
                    <a:pt x="236" y="585"/>
                  </a:lnTo>
                  <a:lnTo>
                    <a:pt x="228" y="581"/>
                  </a:lnTo>
                  <a:lnTo>
                    <a:pt x="206" y="585"/>
                  </a:lnTo>
                  <a:lnTo>
                    <a:pt x="188" y="581"/>
                  </a:lnTo>
                  <a:lnTo>
                    <a:pt x="176" y="567"/>
                  </a:lnTo>
                  <a:lnTo>
                    <a:pt x="190" y="563"/>
                  </a:lnTo>
                  <a:lnTo>
                    <a:pt x="170" y="561"/>
                  </a:lnTo>
                  <a:lnTo>
                    <a:pt x="160" y="571"/>
                  </a:lnTo>
                  <a:lnTo>
                    <a:pt x="160" y="557"/>
                  </a:lnTo>
                  <a:lnTo>
                    <a:pt x="188" y="541"/>
                  </a:lnTo>
                  <a:lnTo>
                    <a:pt x="212" y="531"/>
                  </a:lnTo>
                  <a:lnTo>
                    <a:pt x="226" y="531"/>
                  </a:lnTo>
                  <a:lnTo>
                    <a:pt x="228" y="543"/>
                  </a:lnTo>
                  <a:lnTo>
                    <a:pt x="250" y="543"/>
                  </a:lnTo>
                  <a:lnTo>
                    <a:pt x="268" y="539"/>
                  </a:lnTo>
                  <a:lnTo>
                    <a:pt x="254" y="533"/>
                  </a:lnTo>
                  <a:lnTo>
                    <a:pt x="244" y="523"/>
                  </a:lnTo>
                  <a:lnTo>
                    <a:pt x="248" y="521"/>
                  </a:lnTo>
                  <a:lnTo>
                    <a:pt x="258" y="533"/>
                  </a:lnTo>
                  <a:lnTo>
                    <a:pt x="272" y="537"/>
                  </a:lnTo>
                  <a:lnTo>
                    <a:pt x="280" y="533"/>
                  </a:lnTo>
                  <a:lnTo>
                    <a:pt x="270" y="529"/>
                  </a:lnTo>
                  <a:lnTo>
                    <a:pt x="260" y="533"/>
                  </a:lnTo>
                  <a:lnTo>
                    <a:pt x="254" y="527"/>
                  </a:lnTo>
                  <a:lnTo>
                    <a:pt x="256" y="519"/>
                  </a:lnTo>
                  <a:lnTo>
                    <a:pt x="246" y="521"/>
                  </a:lnTo>
                  <a:lnTo>
                    <a:pt x="228" y="517"/>
                  </a:lnTo>
                  <a:lnTo>
                    <a:pt x="220" y="505"/>
                  </a:lnTo>
                  <a:lnTo>
                    <a:pt x="184" y="485"/>
                  </a:lnTo>
                  <a:lnTo>
                    <a:pt x="188" y="471"/>
                  </a:lnTo>
                  <a:lnTo>
                    <a:pt x="216" y="469"/>
                  </a:lnTo>
                  <a:lnTo>
                    <a:pt x="236" y="457"/>
                  </a:lnTo>
                  <a:lnTo>
                    <a:pt x="238" y="445"/>
                  </a:lnTo>
                  <a:lnTo>
                    <a:pt x="254" y="433"/>
                  </a:lnTo>
                  <a:lnTo>
                    <a:pt x="270" y="431"/>
                  </a:lnTo>
                  <a:lnTo>
                    <a:pt x="288" y="419"/>
                  </a:lnTo>
                  <a:lnTo>
                    <a:pt x="312" y="417"/>
                  </a:lnTo>
                  <a:lnTo>
                    <a:pt x="332" y="405"/>
                  </a:lnTo>
                  <a:lnTo>
                    <a:pt x="350" y="409"/>
                  </a:lnTo>
                  <a:lnTo>
                    <a:pt x="342" y="415"/>
                  </a:lnTo>
                  <a:lnTo>
                    <a:pt x="350" y="417"/>
                  </a:lnTo>
                  <a:lnTo>
                    <a:pt x="356" y="409"/>
                  </a:lnTo>
                  <a:lnTo>
                    <a:pt x="372" y="419"/>
                  </a:lnTo>
                  <a:lnTo>
                    <a:pt x="384" y="415"/>
                  </a:lnTo>
                  <a:lnTo>
                    <a:pt x="400" y="419"/>
                  </a:lnTo>
                  <a:lnTo>
                    <a:pt x="394" y="425"/>
                  </a:lnTo>
                  <a:lnTo>
                    <a:pt x="404" y="429"/>
                  </a:lnTo>
                  <a:lnTo>
                    <a:pt x="446" y="425"/>
                  </a:lnTo>
                  <a:lnTo>
                    <a:pt x="461" y="433"/>
                  </a:lnTo>
                  <a:lnTo>
                    <a:pt x="479" y="437"/>
                  </a:lnTo>
                  <a:lnTo>
                    <a:pt x="499" y="437"/>
                  </a:lnTo>
                  <a:lnTo>
                    <a:pt x="517" y="441"/>
                  </a:lnTo>
                  <a:lnTo>
                    <a:pt x="537" y="437"/>
                  </a:lnTo>
                  <a:lnTo>
                    <a:pt x="549" y="441"/>
                  </a:lnTo>
                  <a:lnTo>
                    <a:pt x="565" y="451"/>
                  </a:lnTo>
                  <a:lnTo>
                    <a:pt x="589" y="451"/>
                  </a:lnTo>
                  <a:lnTo>
                    <a:pt x="601" y="453"/>
                  </a:lnTo>
                  <a:lnTo>
                    <a:pt x="617" y="465"/>
                  </a:lnTo>
                  <a:lnTo>
                    <a:pt x="637" y="471"/>
                  </a:lnTo>
                  <a:lnTo>
                    <a:pt x="647" y="471"/>
                  </a:lnTo>
                  <a:lnTo>
                    <a:pt x="651" y="459"/>
                  </a:lnTo>
                  <a:lnTo>
                    <a:pt x="667" y="455"/>
                  </a:lnTo>
                  <a:lnTo>
                    <a:pt x="673" y="449"/>
                  </a:lnTo>
                  <a:lnTo>
                    <a:pt x="681" y="455"/>
                  </a:lnTo>
                  <a:lnTo>
                    <a:pt x="675" y="461"/>
                  </a:lnTo>
                  <a:lnTo>
                    <a:pt x="691" y="457"/>
                  </a:lnTo>
                  <a:lnTo>
                    <a:pt x="695" y="451"/>
                  </a:lnTo>
                  <a:lnTo>
                    <a:pt x="721" y="445"/>
                  </a:lnTo>
                  <a:lnTo>
                    <a:pt x="729" y="437"/>
                  </a:lnTo>
                  <a:lnTo>
                    <a:pt x="745" y="441"/>
                  </a:lnTo>
                  <a:lnTo>
                    <a:pt x="723" y="451"/>
                  </a:lnTo>
                  <a:lnTo>
                    <a:pt x="709" y="453"/>
                  </a:lnTo>
                  <a:lnTo>
                    <a:pt x="689" y="473"/>
                  </a:lnTo>
                  <a:lnTo>
                    <a:pt x="697" y="473"/>
                  </a:lnTo>
                  <a:lnTo>
                    <a:pt x="695" y="467"/>
                  </a:lnTo>
                  <a:lnTo>
                    <a:pt x="711" y="461"/>
                  </a:lnTo>
                  <a:lnTo>
                    <a:pt x="715" y="455"/>
                  </a:lnTo>
                  <a:lnTo>
                    <a:pt x="725" y="461"/>
                  </a:lnTo>
                  <a:lnTo>
                    <a:pt x="733" y="449"/>
                  </a:lnTo>
                  <a:lnTo>
                    <a:pt x="753" y="445"/>
                  </a:lnTo>
                  <a:lnTo>
                    <a:pt x="755" y="449"/>
                  </a:lnTo>
                  <a:lnTo>
                    <a:pt x="769" y="437"/>
                  </a:lnTo>
                  <a:lnTo>
                    <a:pt x="765" y="423"/>
                  </a:lnTo>
                  <a:lnTo>
                    <a:pt x="783" y="433"/>
                  </a:lnTo>
                  <a:lnTo>
                    <a:pt x="789" y="447"/>
                  </a:lnTo>
                  <a:lnTo>
                    <a:pt x="801" y="457"/>
                  </a:lnTo>
                  <a:lnTo>
                    <a:pt x="809" y="453"/>
                  </a:lnTo>
                  <a:lnTo>
                    <a:pt x="817" y="443"/>
                  </a:lnTo>
                  <a:lnTo>
                    <a:pt x="813" y="437"/>
                  </a:lnTo>
                  <a:lnTo>
                    <a:pt x="825" y="437"/>
                  </a:lnTo>
                  <a:lnTo>
                    <a:pt x="823" y="449"/>
                  </a:lnTo>
                  <a:lnTo>
                    <a:pt x="829" y="449"/>
                  </a:lnTo>
                  <a:lnTo>
                    <a:pt x="823" y="457"/>
                  </a:lnTo>
                  <a:lnTo>
                    <a:pt x="843" y="455"/>
                  </a:lnTo>
                  <a:lnTo>
                    <a:pt x="847" y="445"/>
                  </a:lnTo>
                  <a:lnTo>
                    <a:pt x="869" y="447"/>
                  </a:lnTo>
                  <a:lnTo>
                    <a:pt x="887" y="457"/>
                  </a:lnTo>
                  <a:lnTo>
                    <a:pt x="911" y="461"/>
                  </a:lnTo>
                  <a:lnTo>
                    <a:pt x="921" y="467"/>
                  </a:lnTo>
                  <a:lnTo>
                    <a:pt x="953" y="473"/>
                  </a:lnTo>
                  <a:lnTo>
                    <a:pt x="953" y="469"/>
                  </a:lnTo>
                  <a:lnTo>
                    <a:pt x="983" y="479"/>
                  </a:lnTo>
                  <a:lnTo>
                    <a:pt x="981" y="487"/>
                  </a:lnTo>
                  <a:lnTo>
                    <a:pt x="967" y="487"/>
                  </a:lnTo>
                  <a:lnTo>
                    <a:pt x="959" y="497"/>
                  </a:lnTo>
                  <a:lnTo>
                    <a:pt x="977" y="501"/>
                  </a:lnTo>
                  <a:lnTo>
                    <a:pt x="993" y="501"/>
                  </a:lnTo>
                  <a:lnTo>
                    <a:pt x="999" y="489"/>
                  </a:lnTo>
                  <a:lnTo>
                    <a:pt x="997" y="503"/>
                  </a:lnTo>
                  <a:lnTo>
                    <a:pt x="1031" y="499"/>
                  </a:lnTo>
                  <a:lnTo>
                    <a:pt x="1049" y="489"/>
                  </a:lnTo>
                  <a:lnTo>
                    <a:pt x="1061" y="505"/>
                  </a:lnTo>
                  <a:lnTo>
                    <a:pt x="1073" y="513"/>
                  </a:lnTo>
                  <a:lnTo>
                    <a:pt x="1071" y="505"/>
                  </a:lnTo>
                  <a:lnTo>
                    <a:pt x="1075" y="493"/>
                  </a:lnTo>
                  <a:lnTo>
                    <a:pt x="1093" y="491"/>
                  </a:lnTo>
                  <a:lnTo>
                    <a:pt x="1097" y="485"/>
                  </a:lnTo>
                  <a:lnTo>
                    <a:pt x="1107" y="483"/>
                  </a:lnTo>
                  <a:lnTo>
                    <a:pt x="1109" y="477"/>
                  </a:lnTo>
                  <a:lnTo>
                    <a:pt x="1095" y="481"/>
                  </a:lnTo>
                  <a:lnTo>
                    <a:pt x="1079" y="489"/>
                  </a:lnTo>
                  <a:lnTo>
                    <a:pt x="1061" y="487"/>
                  </a:lnTo>
                  <a:lnTo>
                    <a:pt x="1069" y="477"/>
                  </a:lnTo>
                  <a:lnTo>
                    <a:pt x="1099" y="471"/>
                  </a:lnTo>
                  <a:lnTo>
                    <a:pt x="1111" y="475"/>
                  </a:lnTo>
                  <a:lnTo>
                    <a:pt x="1111" y="483"/>
                  </a:lnTo>
                  <a:lnTo>
                    <a:pt x="1127" y="481"/>
                  </a:lnTo>
                  <a:lnTo>
                    <a:pt x="1127" y="493"/>
                  </a:lnTo>
                  <a:lnTo>
                    <a:pt x="1141" y="493"/>
                  </a:lnTo>
                  <a:lnTo>
                    <a:pt x="1159" y="501"/>
                  </a:lnTo>
                  <a:lnTo>
                    <a:pt x="1171" y="503"/>
                  </a:lnTo>
                  <a:lnTo>
                    <a:pt x="1185" y="499"/>
                  </a:lnTo>
                  <a:lnTo>
                    <a:pt x="1219" y="499"/>
                  </a:lnTo>
                  <a:lnTo>
                    <a:pt x="1209" y="493"/>
                  </a:lnTo>
                  <a:lnTo>
                    <a:pt x="1217" y="493"/>
                  </a:lnTo>
                  <a:lnTo>
                    <a:pt x="1231" y="505"/>
                  </a:lnTo>
                  <a:lnTo>
                    <a:pt x="1239" y="501"/>
                  </a:lnTo>
                  <a:lnTo>
                    <a:pt x="1229" y="493"/>
                  </a:lnTo>
                  <a:lnTo>
                    <a:pt x="1225" y="497"/>
                  </a:lnTo>
                  <a:lnTo>
                    <a:pt x="1213" y="485"/>
                  </a:lnTo>
                  <a:lnTo>
                    <a:pt x="1237" y="481"/>
                  </a:lnTo>
                  <a:lnTo>
                    <a:pt x="1239" y="487"/>
                  </a:lnTo>
                  <a:lnTo>
                    <a:pt x="1257" y="487"/>
                  </a:lnTo>
                  <a:lnTo>
                    <a:pt x="1249" y="509"/>
                  </a:lnTo>
                  <a:lnTo>
                    <a:pt x="1259" y="511"/>
                  </a:lnTo>
                  <a:lnTo>
                    <a:pt x="1265" y="523"/>
                  </a:lnTo>
                  <a:lnTo>
                    <a:pt x="1269" y="513"/>
                  </a:lnTo>
                  <a:lnTo>
                    <a:pt x="1261" y="501"/>
                  </a:lnTo>
                  <a:lnTo>
                    <a:pt x="1263" y="493"/>
                  </a:lnTo>
                  <a:lnTo>
                    <a:pt x="1273" y="493"/>
                  </a:lnTo>
                  <a:lnTo>
                    <a:pt x="1289" y="479"/>
                  </a:lnTo>
                  <a:lnTo>
                    <a:pt x="1277" y="475"/>
                  </a:lnTo>
                  <a:lnTo>
                    <a:pt x="1283" y="467"/>
                  </a:lnTo>
                  <a:lnTo>
                    <a:pt x="1281" y="457"/>
                  </a:lnTo>
                  <a:lnTo>
                    <a:pt x="1253" y="445"/>
                  </a:lnTo>
                  <a:lnTo>
                    <a:pt x="1247" y="433"/>
                  </a:lnTo>
                  <a:lnTo>
                    <a:pt x="1253" y="425"/>
                  </a:lnTo>
                  <a:lnTo>
                    <a:pt x="1245" y="419"/>
                  </a:lnTo>
                  <a:lnTo>
                    <a:pt x="1249" y="405"/>
                  </a:lnTo>
                  <a:lnTo>
                    <a:pt x="1263" y="401"/>
                  </a:lnTo>
                  <a:lnTo>
                    <a:pt x="1257" y="397"/>
                  </a:lnTo>
                  <a:lnTo>
                    <a:pt x="1267" y="387"/>
                  </a:lnTo>
                  <a:lnTo>
                    <a:pt x="1277" y="385"/>
                  </a:lnTo>
                  <a:lnTo>
                    <a:pt x="1269" y="387"/>
                  </a:lnTo>
                  <a:lnTo>
                    <a:pt x="1267" y="371"/>
                  </a:lnTo>
                  <a:lnTo>
                    <a:pt x="1261" y="361"/>
                  </a:lnTo>
                  <a:lnTo>
                    <a:pt x="1259" y="337"/>
                  </a:lnTo>
                  <a:lnTo>
                    <a:pt x="1267" y="335"/>
                  </a:lnTo>
                  <a:lnTo>
                    <a:pt x="1267" y="326"/>
                  </a:lnTo>
                  <a:lnTo>
                    <a:pt x="1291" y="320"/>
                  </a:lnTo>
                  <a:lnTo>
                    <a:pt x="1313" y="326"/>
                  </a:lnTo>
                  <a:lnTo>
                    <a:pt x="1323" y="326"/>
                  </a:lnTo>
                  <a:lnTo>
                    <a:pt x="1343" y="328"/>
                  </a:lnTo>
                  <a:lnTo>
                    <a:pt x="1319" y="361"/>
                  </a:lnTo>
                  <a:lnTo>
                    <a:pt x="1311" y="365"/>
                  </a:lnTo>
                  <a:lnTo>
                    <a:pt x="1283" y="363"/>
                  </a:lnTo>
                  <a:lnTo>
                    <a:pt x="1293" y="373"/>
                  </a:lnTo>
                  <a:lnTo>
                    <a:pt x="1285" y="385"/>
                  </a:lnTo>
                  <a:lnTo>
                    <a:pt x="1277" y="385"/>
                  </a:lnTo>
                  <a:lnTo>
                    <a:pt x="1301" y="403"/>
                  </a:lnTo>
                  <a:lnTo>
                    <a:pt x="1301" y="419"/>
                  </a:lnTo>
                  <a:lnTo>
                    <a:pt x="1309" y="423"/>
                  </a:lnTo>
                  <a:lnTo>
                    <a:pt x="1317" y="433"/>
                  </a:lnTo>
                  <a:lnTo>
                    <a:pt x="1317" y="445"/>
                  </a:lnTo>
                  <a:lnTo>
                    <a:pt x="1325" y="445"/>
                  </a:lnTo>
                  <a:lnTo>
                    <a:pt x="1329" y="455"/>
                  </a:lnTo>
                  <a:lnTo>
                    <a:pt x="1343" y="457"/>
                  </a:lnTo>
                  <a:lnTo>
                    <a:pt x="1335" y="465"/>
                  </a:lnTo>
                  <a:lnTo>
                    <a:pt x="1341" y="471"/>
                  </a:lnTo>
                  <a:lnTo>
                    <a:pt x="1337" y="483"/>
                  </a:lnTo>
                  <a:lnTo>
                    <a:pt x="1343" y="489"/>
                  </a:lnTo>
                  <a:lnTo>
                    <a:pt x="1351" y="477"/>
                  </a:lnTo>
                  <a:lnTo>
                    <a:pt x="1351" y="467"/>
                  </a:lnTo>
                  <a:lnTo>
                    <a:pt x="1363" y="461"/>
                  </a:lnTo>
                  <a:lnTo>
                    <a:pt x="1377" y="473"/>
                  </a:lnTo>
                  <a:lnTo>
                    <a:pt x="1381" y="485"/>
                  </a:lnTo>
                  <a:lnTo>
                    <a:pt x="1371" y="487"/>
                  </a:lnTo>
                  <a:lnTo>
                    <a:pt x="1373" y="501"/>
                  </a:lnTo>
                  <a:lnTo>
                    <a:pt x="1387" y="513"/>
                  </a:lnTo>
                  <a:lnTo>
                    <a:pt x="1399" y="511"/>
                  </a:lnTo>
                  <a:lnTo>
                    <a:pt x="1402" y="505"/>
                  </a:lnTo>
                  <a:lnTo>
                    <a:pt x="1393" y="493"/>
                  </a:lnTo>
                  <a:lnTo>
                    <a:pt x="1397" y="487"/>
                  </a:lnTo>
                  <a:lnTo>
                    <a:pt x="1402" y="497"/>
                  </a:lnTo>
                  <a:lnTo>
                    <a:pt x="1410" y="493"/>
                  </a:lnTo>
                  <a:lnTo>
                    <a:pt x="1414" y="475"/>
                  </a:lnTo>
                  <a:lnTo>
                    <a:pt x="1430" y="467"/>
                  </a:lnTo>
                  <a:lnTo>
                    <a:pt x="1418" y="463"/>
                  </a:lnTo>
                  <a:lnTo>
                    <a:pt x="1414" y="451"/>
                  </a:lnTo>
                  <a:lnTo>
                    <a:pt x="1418" y="445"/>
                  </a:lnTo>
                  <a:lnTo>
                    <a:pt x="1440" y="445"/>
                  </a:lnTo>
                  <a:lnTo>
                    <a:pt x="1460" y="451"/>
                  </a:lnTo>
                  <a:lnTo>
                    <a:pt x="1466" y="461"/>
                  </a:lnTo>
                  <a:lnTo>
                    <a:pt x="1476" y="457"/>
                  </a:lnTo>
                  <a:lnTo>
                    <a:pt x="1480" y="465"/>
                  </a:lnTo>
                  <a:lnTo>
                    <a:pt x="1472" y="471"/>
                  </a:lnTo>
                  <a:lnTo>
                    <a:pt x="1480" y="473"/>
                  </a:lnTo>
                  <a:lnTo>
                    <a:pt x="1464" y="489"/>
                  </a:lnTo>
                  <a:lnTo>
                    <a:pt x="1480" y="509"/>
                  </a:lnTo>
                  <a:lnTo>
                    <a:pt x="1476" y="521"/>
                  </a:lnTo>
                  <a:lnTo>
                    <a:pt x="1470" y="521"/>
                  </a:lnTo>
                  <a:lnTo>
                    <a:pt x="1452" y="537"/>
                  </a:lnTo>
                  <a:lnTo>
                    <a:pt x="1446" y="537"/>
                  </a:lnTo>
                  <a:lnTo>
                    <a:pt x="1444" y="547"/>
                  </a:lnTo>
                  <a:lnTo>
                    <a:pt x="1448" y="555"/>
                  </a:lnTo>
                  <a:lnTo>
                    <a:pt x="1436" y="551"/>
                  </a:lnTo>
                  <a:lnTo>
                    <a:pt x="1434" y="541"/>
                  </a:lnTo>
                  <a:lnTo>
                    <a:pt x="1420" y="539"/>
                  </a:lnTo>
                  <a:lnTo>
                    <a:pt x="1418" y="531"/>
                  </a:lnTo>
                  <a:lnTo>
                    <a:pt x="1395" y="535"/>
                  </a:lnTo>
                  <a:lnTo>
                    <a:pt x="1410" y="541"/>
                  </a:lnTo>
                  <a:lnTo>
                    <a:pt x="1402" y="553"/>
                  </a:lnTo>
                  <a:lnTo>
                    <a:pt x="1387" y="563"/>
                  </a:lnTo>
                  <a:lnTo>
                    <a:pt x="1377" y="563"/>
                  </a:lnTo>
                  <a:lnTo>
                    <a:pt x="1361" y="553"/>
                  </a:lnTo>
                  <a:lnTo>
                    <a:pt x="1361" y="563"/>
                  </a:lnTo>
                  <a:lnTo>
                    <a:pt x="1391" y="565"/>
                  </a:lnTo>
                  <a:lnTo>
                    <a:pt x="1393" y="567"/>
                  </a:lnTo>
                  <a:lnTo>
                    <a:pt x="1377" y="591"/>
                  </a:lnTo>
                  <a:lnTo>
                    <a:pt x="1361" y="597"/>
                  </a:lnTo>
                  <a:lnTo>
                    <a:pt x="1349" y="589"/>
                  </a:lnTo>
                  <a:lnTo>
                    <a:pt x="1343" y="605"/>
                  </a:lnTo>
                  <a:lnTo>
                    <a:pt x="1331" y="605"/>
                  </a:lnTo>
                  <a:lnTo>
                    <a:pt x="1337" y="617"/>
                  </a:lnTo>
                  <a:lnTo>
                    <a:pt x="1331" y="627"/>
                  </a:lnTo>
                  <a:lnTo>
                    <a:pt x="1305" y="633"/>
                  </a:lnTo>
                  <a:lnTo>
                    <a:pt x="1303" y="645"/>
                  </a:lnTo>
                  <a:lnTo>
                    <a:pt x="1285" y="655"/>
                  </a:lnTo>
                  <a:lnTo>
                    <a:pt x="1289" y="659"/>
                  </a:lnTo>
                  <a:lnTo>
                    <a:pt x="1281" y="669"/>
                  </a:lnTo>
                  <a:lnTo>
                    <a:pt x="1273" y="689"/>
                  </a:lnTo>
                  <a:lnTo>
                    <a:pt x="1273" y="711"/>
                  </a:lnTo>
                  <a:lnTo>
                    <a:pt x="1283" y="715"/>
                  </a:lnTo>
                  <a:lnTo>
                    <a:pt x="1299" y="717"/>
                  </a:lnTo>
                  <a:lnTo>
                    <a:pt x="1309" y="747"/>
                  </a:lnTo>
                  <a:lnTo>
                    <a:pt x="1305" y="757"/>
                  </a:lnTo>
                  <a:lnTo>
                    <a:pt x="1331" y="749"/>
                  </a:lnTo>
                  <a:lnTo>
                    <a:pt x="1349" y="757"/>
                  </a:lnTo>
                  <a:lnTo>
                    <a:pt x="1363" y="759"/>
                  </a:lnTo>
                  <a:lnTo>
                    <a:pt x="1377" y="767"/>
                  </a:lnTo>
                  <a:lnTo>
                    <a:pt x="1383" y="777"/>
                  </a:lnTo>
                  <a:lnTo>
                    <a:pt x="1414" y="785"/>
                  </a:lnTo>
                  <a:lnTo>
                    <a:pt x="1430" y="793"/>
                  </a:lnTo>
                  <a:lnTo>
                    <a:pt x="1440" y="791"/>
                  </a:lnTo>
                  <a:lnTo>
                    <a:pt x="1466" y="795"/>
                  </a:lnTo>
                  <a:lnTo>
                    <a:pt x="1462" y="815"/>
                  </a:lnTo>
                  <a:lnTo>
                    <a:pt x="1466" y="823"/>
                  </a:lnTo>
                  <a:lnTo>
                    <a:pt x="1464" y="841"/>
                  </a:lnTo>
                  <a:lnTo>
                    <a:pt x="1476" y="851"/>
                  </a:lnTo>
                  <a:lnTo>
                    <a:pt x="1478" y="857"/>
                  </a:lnTo>
                  <a:lnTo>
                    <a:pt x="1490" y="865"/>
                  </a:lnTo>
                  <a:lnTo>
                    <a:pt x="1494" y="873"/>
                  </a:lnTo>
                  <a:lnTo>
                    <a:pt x="1504" y="877"/>
                  </a:lnTo>
                  <a:lnTo>
                    <a:pt x="1510" y="867"/>
                  </a:lnTo>
                  <a:lnTo>
                    <a:pt x="1502" y="837"/>
                  </a:lnTo>
                  <a:lnTo>
                    <a:pt x="1498" y="833"/>
                  </a:lnTo>
                  <a:lnTo>
                    <a:pt x="1502" y="829"/>
                  </a:lnTo>
                  <a:lnTo>
                    <a:pt x="1500" y="821"/>
                  </a:lnTo>
                  <a:lnTo>
                    <a:pt x="1508" y="815"/>
                  </a:lnTo>
                  <a:lnTo>
                    <a:pt x="1502" y="805"/>
                  </a:lnTo>
                  <a:lnTo>
                    <a:pt x="1504" y="801"/>
                  </a:lnTo>
                  <a:lnTo>
                    <a:pt x="1514" y="801"/>
                  </a:lnTo>
                  <a:lnTo>
                    <a:pt x="1534" y="793"/>
                  </a:lnTo>
                  <a:lnTo>
                    <a:pt x="1550" y="775"/>
                  </a:lnTo>
                  <a:lnTo>
                    <a:pt x="1552" y="761"/>
                  </a:lnTo>
                  <a:lnTo>
                    <a:pt x="1544" y="735"/>
                  </a:lnTo>
                  <a:lnTo>
                    <a:pt x="1518" y="717"/>
                  </a:lnTo>
                  <a:lnTo>
                    <a:pt x="1532" y="705"/>
                  </a:lnTo>
                  <a:lnTo>
                    <a:pt x="1532" y="697"/>
                  </a:lnTo>
                  <a:lnTo>
                    <a:pt x="1542" y="689"/>
                  </a:lnTo>
                  <a:lnTo>
                    <a:pt x="1534" y="679"/>
                  </a:lnTo>
                  <a:lnTo>
                    <a:pt x="1536" y="671"/>
                  </a:lnTo>
                  <a:lnTo>
                    <a:pt x="1526" y="669"/>
                  </a:lnTo>
                  <a:lnTo>
                    <a:pt x="1536" y="655"/>
                  </a:lnTo>
                  <a:lnTo>
                    <a:pt x="1528" y="645"/>
                  </a:lnTo>
                  <a:lnTo>
                    <a:pt x="1528" y="629"/>
                  </a:lnTo>
                  <a:lnTo>
                    <a:pt x="1546" y="629"/>
                  </a:lnTo>
                  <a:lnTo>
                    <a:pt x="1578" y="639"/>
                  </a:lnTo>
                  <a:lnTo>
                    <a:pt x="1584" y="637"/>
                  </a:lnTo>
                  <a:lnTo>
                    <a:pt x="1584" y="627"/>
                  </a:lnTo>
                  <a:lnTo>
                    <a:pt x="1590" y="627"/>
                  </a:lnTo>
                  <a:lnTo>
                    <a:pt x="1604" y="639"/>
                  </a:lnTo>
                  <a:lnTo>
                    <a:pt x="1612" y="641"/>
                  </a:lnTo>
                  <a:lnTo>
                    <a:pt x="1626" y="651"/>
                  </a:lnTo>
                  <a:lnTo>
                    <a:pt x="1630" y="663"/>
                  </a:lnTo>
                  <a:lnTo>
                    <a:pt x="1650" y="665"/>
                  </a:lnTo>
                  <a:lnTo>
                    <a:pt x="1652" y="669"/>
                  </a:lnTo>
                  <a:lnTo>
                    <a:pt x="1658" y="665"/>
                  </a:lnTo>
                  <a:lnTo>
                    <a:pt x="1660" y="671"/>
                  </a:lnTo>
                  <a:lnTo>
                    <a:pt x="1654" y="677"/>
                  </a:lnTo>
                  <a:lnTo>
                    <a:pt x="1658" y="683"/>
                  </a:lnTo>
                  <a:lnTo>
                    <a:pt x="1656" y="699"/>
                  </a:lnTo>
                  <a:lnTo>
                    <a:pt x="1666" y="711"/>
                  </a:lnTo>
                  <a:lnTo>
                    <a:pt x="1690" y="727"/>
                  </a:lnTo>
                  <a:lnTo>
                    <a:pt x="1710" y="717"/>
                  </a:lnTo>
                  <a:lnTo>
                    <a:pt x="1722" y="705"/>
                  </a:lnTo>
                  <a:lnTo>
                    <a:pt x="1718" y="695"/>
                  </a:lnTo>
                  <a:lnTo>
                    <a:pt x="1726" y="689"/>
                  </a:lnTo>
                  <a:lnTo>
                    <a:pt x="1734" y="673"/>
                  </a:lnTo>
                  <a:lnTo>
                    <a:pt x="1738" y="687"/>
                  </a:lnTo>
                  <a:lnTo>
                    <a:pt x="1760" y="719"/>
                  </a:lnTo>
                  <a:lnTo>
                    <a:pt x="1762" y="729"/>
                  </a:lnTo>
                  <a:lnTo>
                    <a:pt x="1778" y="739"/>
                  </a:lnTo>
                  <a:lnTo>
                    <a:pt x="1772" y="749"/>
                  </a:lnTo>
                  <a:lnTo>
                    <a:pt x="1782" y="753"/>
                  </a:lnTo>
                  <a:lnTo>
                    <a:pt x="1780" y="761"/>
                  </a:lnTo>
                  <a:lnTo>
                    <a:pt x="1784" y="767"/>
                  </a:lnTo>
                  <a:lnTo>
                    <a:pt x="1774" y="773"/>
                  </a:lnTo>
                  <a:lnTo>
                    <a:pt x="1786" y="773"/>
                  </a:lnTo>
                  <a:lnTo>
                    <a:pt x="1786" y="781"/>
                  </a:lnTo>
                  <a:lnTo>
                    <a:pt x="1798" y="781"/>
                  </a:lnTo>
                  <a:lnTo>
                    <a:pt x="1800" y="789"/>
                  </a:lnTo>
                  <a:lnTo>
                    <a:pt x="1792" y="797"/>
                  </a:lnTo>
                  <a:lnTo>
                    <a:pt x="1806" y="791"/>
                  </a:lnTo>
                  <a:lnTo>
                    <a:pt x="1806" y="797"/>
                  </a:lnTo>
                  <a:lnTo>
                    <a:pt x="1818" y="795"/>
                  </a:lnTo>
                  <a:lnTo>
                    <a:pt x="1820" y="801"/>
                  </a:lnTo>
                  <a:lnTo>
                    <a:pt x="1844" y="807"/>
                  </a:lnTo>
                  <a:lnTo>
                    <a:pt x="1842" y="815"/>
                  </a:lnTo>
                  <a:lnTo>
                    <a:pt x="1846" y="825"/>
                  </a:lnTo>
                  <a:lnTo>
                    <a:pt x="1868" y="829"/>
                  </a:lnTo>
                  <a:lnTo>
                    <a:pt x="1868" y="857"/>
                  </a:lnTo>
                  <a:lnTo>
                    <a:pt x="1850" y="873"/>
                  </a:lnTo>
                  <a:lnTo>
                    <a:pt x="1838" y="871"/>
                  </a:lnTo>
                  <a:lnTo>
                    <a:pt x="1818" y="881"/>
                  </a:lnTo>
                  <a:lnTo>
                    <a:pt x="1812" y="889"/>
                  </a:lnTo>
                  <a:lnTo>
                    <a:pt x="1802" y="897"/>
                  </a:lnTo>
                  <a:lnTo>
                    <a:pt x="1790" y="895"/>
                  </a:lnTo>
                  <a:lnTo>
                    <a:pt x="1778" y="899"/>
                  </a:lnTo>
                  <a:lnTo>
                    <a:pt x="1774" y="897"/>
                  </a:lnTo>
                  <a:lnTo>
                    <a:pt x="1754" y="895"/>
                  </a:lnTo>
                  <a:lnTo>
                    <a:pt x="1744" y="897"/>
                  </a:lnTo>
                  <a:lnTo>
                    <a:pt x="1722" y="893"/>
                  </a:lnTo>
                  <a:lnTo>
                    <a:pt x="1706" y="895"/>
                  </a:lnTo>
                  <a:lnTo>
                    <a:pt x="1694" y="903"/>
                  </a:lnTo>
                  <a:lnTo>
                    <a:pt x="1690" y="913"/>
                  </a:lnTo>
                  <a:lnTo>
                    <a:pt x="1680" y="915"/>
                  </a:lnTo>
                  <a:lnTo>
                    <a:pt x="1666" y="925"/>
                  </a:lnTo>
                  <a:lnTo>
                    <a:pt x="1668" y="931"/>
                  </a:lnTo>
                  <a:lnTo>
                    <a:pt x="1702" y="917"/>
                  </a:lnTo>
                  <a:lnTo>
                    <a:pt x="1718" y="915"/>
                  </a:lnTo>
                  <a:lnTo>
                    <a:pt x="1734" y="917"/>
                  </a:lnTo>
                  <a:lnTo>
                    <a:pt x="1740" y="925"/>
                  </a:lnTo>
                  <a:lnTo>
                    <a:pt x="1736" y="931"/>
                  </a:lnTo>
                  <a:lnTo>
                    <a:pt x="1720" y="939"/>
                  </a:lnTo>
                  <a:lnTo>
                    <a:pt x="1714" y="935"/>
                  </a:lnTo>
                  <a:lnTo>
                    <a:pt x="1704" y="937"/>
                  </a:lnTo>
                  <a:lnTo>
                    <a:pt x="1718" y="945"/>
                  </a:lnTo>
                  <a:lnTo>
                    <a:pt x="1734" y="941"/>
                  </a:lnTo>
                  <a:lnTo>
                    <a:pt x="1722" y="957"/>
                  </a:lnTo>
                  <a:lnTo>
                    <a:pt x="1728" y="961"/>
                  </a:lnTo>
                  <a:lnTo>
                    <a:pt x="1734" y="973"/>
                  </a:lnTo>
                  <a:lnTo>
                    <a:pt x="1742" y="977"/>
                  </a:lnTo>
                  <a:lnTo>
                    <a:pt x="1766" y="985"/>
                  </a:lnTo>
                  <a:lnTo>
                    <a:pt x="1774" y="981"/>
                  </a:lnTo>
                  <a:lnTo>
                    <a:pt x="1788" y="991"/>
                  </a:lnTo>
                  <a:lnTo>
                    <a:pt x="1750" y="1007"/>
                  </a:lnTo>
                  <a:lnTo>
                    <a:pt x="1738" y="1005"/>
                  </a:lnTo>
                  <a:lnTo>
                    <a:pt x="1730" y="1019"/>
                  </a:lnTo>
                  <a:lnTo>
                    <a:pt x="1716" y="1025"/>
                  </a:lnTo>
                  <a:lnTo>
                    <a:pt x="1710" y="1021"/>
                  </a:lnTo>
                  <a:lnTo>
                    <a:pt x="1708" y="1009"/>
                  </a:lnTo>
                  <a:lnTo>
                    <a:pt x="1712" y="1005"/>
                  </a:lnTo>
                  <a:lnTo>
                    <a:pt x="1738" y="991"/>
                  </a:lnTo>
                  <a:lnTo>
                    <a:pt x="1736" y="995"/>
                  </a:lnTo>
                  <a:lnTo>
                    <a:pt x="1748" y="989"/>
                  </a:lnTo>
                  <a:lnTo>
                    <a:pt x="1728" y="989"/>
                  </a:lnTo>
                  <a:lnTo>
                    <a:pt x="1734" y="983"/>
                  </a:lnTo>
                  <a:lnTo>
                    <a:pt x="1714" y="993"/>
                  </a:lnTo>
                  <a:lnTo>
                    <a:pt x="1698" y="995"/>
                  </a:lnTo>
                  <a:lnTo>
                    <a:pt x="1692" y="1005"/>
                  </a:lnTo>
                  <a:lnTo>
                    <a:pt x="1684" y="1005"/>
                  </a:lnTo>
                  <a:lnTo>
                    <a:pt x="1672" y="1015"/>
                  </a:lnTo>
                  <a:lnTo>
                    <a:pt x="1668" y="1009"/>
                  </a:lnTo>
                  <a:lnTo>
                    <a:pt x="1662" y="1017"/>
                  </a:lnTo>
                  <a:lnTo>
                    <a:pt x="1652" y="1017"/>
                  </a:lnTo>
                  <a:lnTo>
                    <a:pt x="1642" y="1029"/>
                  </a:lnTo>
                  <a:lnTo>
                    <a:pt x="1640" y="1041"/>
                  </a:lnTo>
                  <a:lnTo>
                    <a:pt x="1636" y="1047"/>
                  </a:lnTo>
                  <a:lnTo>
                    <a:pt x="1648" y="1057"/>
                  </a:lnTo>
                  <a:lnTo>
                    <a:pt x="1630" y="1061"/>
                  </a:lnTo>
                  <a:lnTo>
                    <a:pt x="1626" y="1067"/>
                  </a:lnTo>
                  <a:lnTo>
                    <a:pt x="1622" y="1065"/>
                  </a:lnTo>
                  <a:lnTo>
                    <a:pt x="1608" y="1065"/>
                  </a:lnTo>
                  <a:lnTo>
                    <a:pt x="1596" y="1069"/>
                  </a:lnTo>
                  <a:lnTo>
                    <a:pt x="1602" y="1071"/>
                  </a:lnTo>
                  <a:lnTo>
                    <a:pt x="1616" y="1067"/>
                  </a:lnTo>
                  <a:lnTo>
                    <a:pt x="1618" y="1069"/>
                  </a:lnTo>
                  <a:lnTo>
                    <a:pt x="1604" y="1077"/>
                  </a:lnTo>
                  <a:lnTo>
                    <a:pt x="1586" y="1079"/>
                  </a:lnTo>
                  <a:lnTo>
                    <a:pt x="1590" y="1081"/>
                  </a:lnTo>
                  <a:lnTo>
                    <a:pt x="1590" y="1093"/>
                  </a:lnTo>
                  <a:lnTo>
                    <a:pt x="1578" y="1107"/>
                  </a:lnTo>
                  <a:lnTo>
                    <a:pt x="1566" y="1097"/>
                  </a:lnTo>
                  <a:lnTo>
                    <a:pt x="1574" y="1109"/>
                  </a:lnTo>
                  <a:lnTo>
                    <a:pt x="1572" y="1121"/>
                  </a:lnTo>
                  <a:lnTo>
                    <a:pt x="1562" y="1135"/>
                  </a:lnTo>
                  <a:lnTo>
                    <a:pt x="1566" y="1125"/>
                  </a:lnTo>
                  <a:lnTo>
                    <a:pt x="1556" y="1125"/>
                  </a:lnTo>
                  <a:lnTo>
                    <a:pt x="1556" y="1141"/>
                  </a:lnTo>
                  <a:lnTo>
                    <a:pt x="1560" y="1143"/>
                  </a:lnTo>
                  <a:lnTo>
                    <a:pt x="1566" y="1161"/>
                  </a:lnTo>
                  <a:lnTo>
                    <a:pt x="1558" y="1169"/>
                  </a:lnTo>
                  <a:lnTo>
                    <a:pt x="1560" y="1173"/>
                  </a:lnTo>
                  <a:lnTo>
                    <a:pt x="1552" y="1181"/>
                  </a:lnTo>
                  <a:lnTo>
                    <a:pt x="1542" y="1181"/>
                  </a:lnTo>
                  <a:lnTo>
                    <a:pt x="1534" y="1185"/>
                  </a:lnTo>
                  <a:lnTo>
                    <a:pt x="1530" y="1195"/>
                  </a:lnTo>
                  <a:lnTo>
                    <a:pt x="1518" y="1197"/>
                  </a:lnTo>
                  <a:lnTo>
                    <a:pt x="1510" y="1209"/>
                  </a:lnTo>
                  <a:lnTo>
                    <a:pt x="1486" y="1225"/>
                  </a:lnTo>
                  <a:lnTo>
                    <a:pt x="1476" y="1245"/>
                  </a:lnTo>
                  <a:lnTo>
                    <a:pt x="1480" y="1265"/>
                  </a:lnTo>
                  <a:lnTo>
                    <a:pt x="1490" y="1283"/>
                  </a:lnTo>
                  <a:lnTo>
                    <a:pt x="1490" y="1289"/>
                  </a:lnTo>
                  <a:lnTo>
                    <a:pt x="1498" y="1310"/>
                  </a:lnTo>
                  <a:lnTo>
                    <a:pt x="1496" y="1334"/>
                  </a:lnTo>
                  <a:lnTo>
                    <a:pt x="1494" y="1338"/>
                  </a:lnTo>
                  <a:lnTo>
                    <a:pt x="1482" y="1340"/>
                  </a:lnTo>
                  <a:lnTo>
                    <a:pt x="1480" y="1330"/>
                  </a:lnTo>
                  <a:lnTo>
                    <a:pt x="1474" y="1328"/>
                  </a:lnTo>
                  <a:lnTo>
                    <a:pt x="1458" y="1302"/>
                  </a:lnTo>
                  <a:lnTo>
                    <a:pt x="1462" y="1295"/>
                  </a:lnTo>
                  <a:lnTo>
                    <a:pt x="1456" y="1295"/>
                  </a:lnTo>
                  <a:lnTo>
                    <a:pt x="1460" y="1277"/>
                  </a:lnTo>
                  <a:lnTo>
                    <a:pt x="1444" y="1261"/>
                  </a:lnTo>
                  <a:lnTo>
                    <a:pt x="1438" y="1257"/>
                  </a:lnTo>
                  <a:lnTo>
                    <a:pt x="1424" y="1265"/>
                  </a:lnTo>
                  <a:lnTo>
                    <a:pt x="1406" y="1251"/>
                  </a:lnTo>
                  <a:lnTo>
                    <a:pt x="1381" y="1255"/>
                  </a:lnTo>
                  <a:lnTo>
                    <a:pt x="1377" y="1247"/>
                  </a:lnTo>
                  <a:lnTo>
                    <a:pt x="1375" y="1255"/>
                  </a:lnTo>
                  <a:lnTo>
                    <a:pt x="1367" y="1253"/>
                  </a:lnTo>
                  <a:lnTo>
                    <a:pt x="1357" y="1255"/>
                  </a:lnTo>
                  <a:lnTo>
                    <a:pt x="1357" y="1263"/>
                  </a:lnTo>
                  <a:lnTo>
                    <a:pt x="1351" y="1265"/>
                  </a:lnTo>
                  <a:lnTo>
                    <a:pt x="1359" y="1275"/>
                  </a:lnTo>
                  <a:lnTo>
                    <a:pt x="1349" y="1271"/>
                  </a:lnTo>
                  <a:lnTo>
                    <a:pt x="1343" y="1275"/>
                  </a:lnTo>
                  <a:lnTo>
                    <a:pt x="1333" y="1275"/>
                  </a:lnTo>
                  <a:lnTo>
                    <a:pt x="1321" y="1263"/>
                  </a:lnTo>
                  <a:lnTo>
                    <a:pt x="1313" y="1267"/>
                  </a:lnTo>
                  <a:lnTo>
                    <a:pt x="1297" y="1263"/>
                  </a:lnTo>
                  <a:lnTo>
                    <a:pt x="1285" y="1265"/>
                  </a:lnTo>
                  <a:lnTo>
                    <a:pt x="1261" y="1281"/>
                  </a:lnTo>
                  <a:lnTo>
                    <a:pt x="1245" y="1283"/>
                  </a:lnTo>
                  <a:lnTo>
                    <a:pt x="1249" y="1285"/>
                  </a:lnTo>
                  <a:lnTo>
                    <a:pt x="1241" y="1295"/>
                  </a:lnTo>
                  <a:lnTo>
                    <a:pt x="1233" y="1306"/>
                  </a:lnTo>
                  <a:lnTo>
                    <a:pt x="1237" y="1330"/>
                  </a:lnTo>
                  <a:lnTo>
                    <a:pt x="1231" y="1350"/>
                  </a:lnTo>
                  <a:lnTo>
                    <a:pt x="1227" y="1380"/>
                  </a:lnTo>
                  <a:lnTo>
                    <a:pt x="1231" y="1396"/>
                  </a:lnTo>
                  <a:lnTo>
                    <a:pt x="1237" y="1412"/>
                  </a:lnTo>
                  <a:lnTo>
                    <a:pt x="1249" y="1424"/>
                  </a:lnTo>
                  <a:lnTo>
                    <a:pt x="1251" y="1432"/>
                  </a:lnTo>
                  <a:lnTo>
                    <a:pt x="1259" y="1442"/>
                  </a:lnTo>
                  <a:lnTo>
                    <a:pt x="1267" y="1442"/>
                  </a:lnTo>
                  <a:lnTo>
                    <a:pt x="1279" y="1450"/>
                  </a:lnTo>
                  <a:lnTo>
                    <a:pt x="1305" y="1442"/>
                  </a:lnTo>
                  <a:lnTo>
                    <a:pt x="1319" y="1442"/>
                  </a:lnTo>
                  <a:lnTo>
                    <a:pt x="1333" y="1434"/>
                  </a:lnTo>
                  <a:lnTo>
                    <a:pt x="1339" y="1422"/>
                  </a:lnTo>
                  <a:lnTo>
                    <a:pt x="1341" y="1406"/>
                  </a:lnTo>
                  <a:lnTo>
                    <a:pt x="1349" y="1402"/>
                  </a:lnTo>
                  <a:lnTo>
                    <a:pt x="1375" y="1396"/>
                  </a:lnTo>
                  <a:lnTo>
                    <a:pt x="1397" y="1402"/>
                  </a:lnTo>
                  <a:lnTo>
                    <a:pt x="1397" y="1412"/>
                  </a:lnTo>
                  <a:lnTo>
                    <a:pt x="1393" y="1418"/>
                  </a:lnTo>
                  <a:lnTo>
                    <a:pt x="1389" y="1414"/>
                  </a:lnTo>
                  <a:lnTo>
                    <a:pt x="1381" y="1428"/>
                  </a:lnTo>
                  <a:lnTo>
                    <a:pt x="1385" y="1430"/>
                  </a:lnTo>
                  <a:lnTo>
                    <a:pt x="1381" y="1442"/>
                  </a:lnTo>
                  <a:lnTo>
                    <a:pt x="1387" y="1446"/>
                  </a:lnTo>
                  <a:lnTo>
                    <a:pt x="1375" y="1450"/>
                  </a:lnTo>
                  <a:lnTo>
                    <a:pt x="1379" y="1462"/>
                  </a:lnTo>
                  <a:lnTo>
                    <a:pt x="1373" y="1460"/>
                  </a:lnTo>
                  <a:lnTo>
                    <a:pt x="1373" y="1470"/>
                  </a:lnTo>
                  <a:lnTo>
                    <a:pt x="1369" y="1480"/>
                  </a:lnTo>
                  <a:lnTo>
                    <a:pt x="1363" y="1484"/>
                  </a:lnTo>
                  <a:lnTo>
                    <a:pt x="1375" y="1488"/>
                  </a:lnTo>
                  <a:lnTo>
                    <a:pt x="1385" y="1486"/>
                  </a:lnTo>
                  <a:lnTo>
                    <a:pt x="1404" y="1478"/>
                  </a:lnTo>
                  <a:lnTo>
                    <a:pt x="1410" y="1478"/>
                  </a:lnTo>
                  <a:lnTo>
                    <a:pt x="1410" y="1484"/>
                  </a:lnTo>
                  <a:lnTo>
                    <a:pt x="1424" y="1484"/>
                  </a:lnTo>
                  <a:lnTo>
                    <a:pt x="1434" y="1486"/>
                  </a:lnTo>
                  <a:lnTo>
                    <a:pt x="1438" y="1494"/>
                  </a:lnTo>
                  <a:lnTo>
                    <a:pt x="1448" y="1496"/>
                  </a:lnTo>
                  <a:lnTo>
                    <a:pt x="1452" y="1500"/>
                  </a:lnTo>
                  <a:lnTo>
                    <a:pt x="1450" y="1508"/>
                  </a:lnTo>
                  <a:lnTo>
                    <a:pt x="1446" y="1526"/>
                  </a:lnTo>
                  <a:lnTo>
                    <a:pt x="1446" y="1538"/>
                  </a:lnTo>
                  <a:lnTo>
                    <a:pt x="1440" y="1554"/>
                  </a:lnTo>
                  <a:lnTo>
                    <a:pt x="1446" y="1568"/>
                  </a:lnTo>
                  <a:lnTo>
                    <a:pt x="1458" y="1582"/>
                  </a:lnTo>
                  <a:lnTo>
                    <a:pt x="1468" y="1586"/>
                  </a:lnTo>
                  <a:lnTo>
                    <a:pt x="1468" y="1592"/>
                  </a:lnTo>
                  <a:lnTo>
                    <a:pt x="1476" y="1590"/>
                  </a:lnTo>
                  <a:lnTo>
                    <a:pt x="1476" y="1594"/>
                  </a:lnTo>
                  <a:lnTo>
                    <a:pt x="1486" y="1592"/>
                  </a:lnTo>
                  <a:lnTo>
                    <a:pt x="1506" y="1582"/>
                  </a:lnTo>
                  <a:lnTo>
                    <a:pt x="1530" y="1588"/>
                  </a:lnTo>
                  <a:lnTo>
                    <a:pt x="1538" y="1596"/>
                  </a:lnTo>
                  <a:close/>
                  <a:moveTo>
                    <a:pt x="965" y="1293"/>
                  </a:moveTo>
                  <a:lnTo>
                    <a:pt x="967" y="1295"/>
                  </a:lnTo>
                  <a:lnTo>
                    <a:pt x="967" y="1295"/>
                  </a:lnTo>
                  <a:lnTo>
                    <a:pt x="965" y="1295"/>
                  </a:lnTo>
                  <a:lnTo>
                    <a:pt x="965" y="1293"/>
                  </a:lnTo>
                  <a:lnTo>
                    <a:pt x="965" y="1293"/>
                  </a:lnTo>
                  <a:close/>
                  <a:moveTo>
                    <a:pt x="705" y="837"/>
                  </a:moveTo>
                  <a:lnTo>
                    <a:pt x="697" y="835"/>
                  </a:lnTo>
                  <a:lnTo>
                    <a:pt x="691" y="821"/>
                  </a:lnTo>
                  <a:lnTo>
                    <a:pt x="693" y="815"/>
                  </a:lnTo>
                  <a:lnTo>
                    <a:pt x="707" y="819"/>
                  </a:lnTo>
                  <a:lnTo>
                    <a:pt x="713" y="817"/>
                  </a:lnTo>
                  <a:lnTo>
                    <a:pt x="709" y="833"/>
                  </a:lnTo>
                  <a:lnTo>
                    <a:pt x="707" y="835"/>
                  </a:lnTo>
                  <a:lnTo>
                    <a:pt x="713" y="835"/>
                  </a:lnTo>
                  <a:lnTo>
                    <a:pt x="721" y="857"/>
                  </a:lnTo>
                  <a:lnTo>
                    <a:pt x="705" y="841"/>
                  </a:lnTo>
                  <a:lnTo>
                    <a:pt x="701" y="837"/>
                  </a:lnTo>
                  <a:lnTo>
                    <a:pt x="705" y="837"/>
                  </a:lnTo>
                  <a:close/>
                  <a:moveTo>
                    <a:pt x="1476" y="1390"/>
                  </a:moveTo>
                  <a:lnTo>
                    <a:pt x="1474" y="1388"/>
                  </a:lnTo>
                  <a:lnTo>
                    <a:pt x="1474" y="1388"/>
                  </a:lnTo>
                  <a:lnTo>
                    <a:pt x="1474" y="1388"/>
                  </a:lnTo>
                  <a:lnTo>
                    <a:pt x="1476" y="1390"/>
                  </a:lnTo>
                  <a:lnTo>
                    <a:pt x="1476" y="1390"/>
                  </a:lnTo>
                  <a:close/>
                  <a:moveTo>
                    <a:pt x="1576" y="1372"/>
                  </a:moveTo>
                  <a:lnTo>
                    <a:pt x="1574" y="1372"/>
                  </a:lnTo>
                  <a:lnTo>
                    <a:pt x="1574" y="1370"/>
                  </a:lnTo>
                  <a:lnTo>
                    <a:pt x="1574" y="1370"/>
                  </a:lnTo>
                  <a:lnTo>
                    <a:pt x="1576" y="1372"/>
                  </a:lnTo>
                  <a:lnTo>
                    <a:pt x="1576" y="1372"/>
                  </a:lnTo>
                  <a:close/>
                  <a:moveTo>
                    <a:pt x="1576" y="1372"/>
                  </a:moveTo>
                  <a:lnTo>
                    <a:pt x="1586" y="1378"/>
                  </a:lnTo>
                  <a:lnTo>
                    <a:pt x="1598" y="1380"/>
                  </a:lnTo>
                  <a:lnTo>
                    <a:pt x="1586" y="1382"/>
                  </a:lnTo>
                  <a:lnTo>
                    <a:pt x="1578" y="1376"/>
                  </a:lnTo>
                  <a:lnTo>
                    <a:pt x="1576" y="1372"/>
                  </a:lnTo>
                  <a:lnTo>
                    <a:pt x="1576" y="1372"/>
                  </a:lnTo>
                  <a:close/>
                  <a:moveTo>
                    <a:pt x="1788" y="1562"/>
                  </a:moveTo>
                  <a:lnTo>
                    <a:pt x="1788" y="1566"/>
                  </a:lnTo>
                  <a:lnTo>
                    <a:pt x="1788" y="1574"/>
                  </a:lnTo>
                  <a:lnTo>
                    <a:pt x="1774" y="1574"/>
                  </a:lnTo>
                  <a:lnTo>
                    <a:pt x="1782" y="1572"/>
                  </a:lnTo>
                  <a:lnTo>
                    <a:pt x="1778" y="1566"/>
                  </a:lnTo>
                  <a:lnTo>
                    <a:pt x="1788" y="1562"/>
                  </a:lnTo>
                  <a:lnTo>
                    <a:pt x="1788" y="1562"/>
                  </a:lnTo>
                  <a:close/>
                  <a:moveTo>
                    <a:pt x="1476" y="1396"/>
                  </a:moveTo>
                  <a:lnTo>
                    <a:pt x="1476" y="1396"/>
                  </a:lnTo>
                  <a:lnTo>
                    <a:pt x="1476" y="1396"/>
                  </a:lnTo>
                  <a:lnTo>
                    <a:pt x="1476" y="1396"/>
                  </a:lnTo>
                  <a:lnTo>
                    <a:pt x="1476" y="1396"/>
                  </a:lnTo>
                  <a:lnTo>
                    <a:pt x="1476" y="1396"/>
                  </a:lnTo>
                  <a:close/>
                  <a:moveTo>
                    <a:pt x="1476" y="1396"/>
                  </a:moveTo>
                  <a:lnTo>
                    <a:pt x="1452" y="1398"/>
                  </a:lnTo>
                  <a:lnTo>
                    <a:pt x="1452" y="1392"/>
                  </a:lnTo>
                  <a:lnTo>
                    <a:pt x="1458" y="1390"/>
                  </a:lnTo>
                  <a:lnTo>
                    <a:pt x="1470" y="1396"/>
                  </a:lnTo>
                  <a:lnTo>
                    <a:pt x="1476" y="1396"/>
                  </a:lnTo>
                  <a:close/>
                  <a:moveTo>
                    <a:pt x="1476" y="1396"/>
                  </a:moveTo>
                  <a:lnTo>
                    <a:pt x="1476" y="1390"/>
                  </a:lnTo>
                  <a:lnTo>
                    <a:pt x="1476" y="1390"/>
                  </a:lnTo>
                  <a:lnTo>
                    <a:pt x="1478" y="1394"/>
                  </a:lnTo>
                  <a:lnTo>
                    <a:pt x="1476" y="1396"/>
                  </a:lnTo>
                  <a:lnTo>
                    <a:pt x="1476" y="1396"/>
                  </a:lnTo>
                  <a:close/>
                  <a:moveTo>
                    <a:pt x="797" y="915"/>
                  </a:moveTo>
                  <a:lnTo>
                    <a:pt x="761" y="885"/>
                  </a:lnTo>
                  <a:lnTo>
                    <a:pt x="771" y="883"/>
                  </a:lnTo>
                  <a:lnTo>
                    <a:pt x="781" y="889"/>
                  </a:lnTo>
                  <a:lnTo>
                    <a:pt x="803" y="893"/>
                  </a:lnTo>
                  <a:lnTo>
                    <a:pt x="809" y="891"/>
                  </a:lnTo>
                  <a:lnTo>
                    <a:pt x="813" y="901"/>
                  </a:lnTo>
                  <a:lnTo>
                    <a:pt x="821" y="913"/>
                  </a:lnTo>
                  <a:lnTo>
                    <a:pt x="835" y="917"/>
                  </a:lnTo>
                  <a:lnTo>
                    <a:pt x="841" y="923"/>
                  </a:lnTo>
                  <a:lnTo>
                    <a:pt x="837" y="933"/>
                  </a:lnTo>
                  <a:lnTo>
                    <a:pt x="821" y="929"/>
                  </a:lnTo>
                  <a:lnTo>
                    <a:pt x="797" y="915"/>
                  </a:lnTo>
                  <a:close/>
                  <a:moveTo>
                    <a:pt x="1672" y="437"/>
                  </a:moveTo>
                  <a:lnTo>
                    <a:pt x="1658" y="445"/>
                  </a:lnTo>
                  <a:lnTo>
                    <a:pt x="1678" y="437"/>
                  </a:lnTo>
                  <a:lnTo>
                    <a:pt x="1680" y="433"/>
                  </a:lnTo>
                  <a:lnTo>
                    <a:pt x="1694" y="443"/>
                  </a:lnTo>
                  <a:lnTo>
                    <a:pt x="1688" y="451"/>
                  </a:lnTo>
                  <a:lnTo>
                    <a:pt x="1702" y="463"/>
                  </a:lnTo>
                  <a:lnTo>
                    <a:pt x="1686" y="463"/>
                  </a:lnTo>
                  <a:lnTo>
                    <a:pt x="1666" y="459"/>
                  </a:lnTo>
                  <a:lnTo>
                    <a:pt x="1686" y="467"/>
                  </a:lnTo>
                  <a:lnTo>
                    <a:pt x="1682" y="475"/>
                  </a:lnTo>
                  <a:lnTo>
                    <a:pt x="1676" y="479"/>
                  </a:lnTo>
                  <a:lnTo>
                    <a:pt x="1698" y="483"/>
                  </a:lnTo>
                  <a:lnTo>
                    <a:pt x="1712" y="493"/>
                  </a:lnTo>
                  <a:lnTo>
                    <a:pt x="1732" y="495"/>
                  </a:lnTo>
                  <a:lnTo>
                    <a:pt x="1726" y="499"/>
                  </a:lnTo>
                  <a:lnTo>
                    <a:pt x="1736" y="501"/>
                  </a:lnTo>
                  <a:lnTo>
                    <a:pt x="1748" y="511"/>
                  </a:lnTo>
                  <a:lnTo>
                    <a:pt x="1758" y="515"/>
                  </a:lnTo>
                  <a:lnTo>
                    <a:pt x="1768" y="527"/>
                  </a:lnTo>
                  <a:lnTo>
                    <a:pt x="1768" y="519"/>
                  </a:lnTo>
                  <a:lnTo>
                    <a:pt x="1782" y="529"/>
                  </a:lnTo>
                  <a:lnTo>
                    <a:pt x="1780" y="537"/>
                  </a:lnTo>
                  <a:lnTo>
                    <a:pt x="1764" y="541"/>
                  </a:lnTo>
                  <a:lnTo>
                    <a:pt x="1774" y="545"/>
                  </a:lnTo>
                  <a:lnTo>
                    <a:pt x="1766" y="545"/>
                  </a:lnTo>
                  <a:lnTo>
                    <a:pt x="1770" y="553"/>
                  </a:lnTo>
                  <a:lnTo>
                    <a:pt x="1754" y="555"/>
                  </a:lnTo>
                  <a:lnTo>
                    <a:pt x="1748" y="559"/>
                  </a:lnTo>
                  <a:lnTo>
                    <a:pt x="1752" y="565"/>
                  </a:lnTo>
                  <a:lnTo>
                    <a:pt x="1750" y="573"/>
                  </a:lnTo>
                  <a:lnTo>
                    <a:pt x="1746" y="567"/>
                  </a:lnTo>
                  <a:lnTo>
                    <a:pt x="1734" y="569"/>
                  </a:lnTo>
                  <a:lnTo>
                    <a:pt x="1716" y="551"/>
                  </a:lnTo>
                  <a:lnTo>
                    <a:pt x="1712" y="543"/>
                  </a:lnTo>
                  <a:lnTo>
                    <a:pt x="1698" y="533"/>
                  </a:lnTo>
                  <a:lnTo>
                    <a:pt x="1690" y="531"/>
                  </a:lnTo>
                  <a:lnTo>
                    <a:pt x="1694" y="537"/>
                  </a:lnTo>
                  <a:lnTo>
                    <a:pt x="1684" y="533"/>
                  </a:lnTo>
                  <a:lnTo>
                    <a:pt x="1696" y="545"/>
                  </a:lnTo>
                  <a:lnTo>
                    <a:pt x="1682" y="549"/>
                  </a:lnTo>
                  <a:lnTo>
                    <a:pt x="1674" y="541"/>
                  </a:lnTo>
                  <a:lnTo>
                    <a:pt x="1684" y="555"/>
                  </a:lnTo>
                  <a:lnTo>
                    <a:pt x="1690" y="553"/>
                  </a:lnTo>
                  <a:lnTo>
                    <a:pt x="1702" y="569"/>
                  </a:lnTo>
                  <a:lnTo>
                    <a:pt x="1724" y="579"/>
                  </a:lnTo>
                  <a:lnTo>
                    <a:pt x="1728" y="589"/>
                  </a:lnTo>
                  <a:lnTo>
                    <a:pt x="1724" y="595"/>
                  </a:lnTo>
                  <a:lnTo>
                    <a:pt x="1732" y="595"/>
                  </a:lnTo>
                  <a:lnTo>
                    <a:pt x="1742" y="607"/>
                  </a:lnTo>
                  <a:lnTo>
                    <a:pt x="1734" y="613"/>
                  </a:lnTo>
                  <a:lnTo>
                    <a:pt x="1726" y="605"/>
                  </a:lnTo>
                  <a:lnTo>
                    <a:pt x="1732" y="621"/>
                  </a:lnTo>
                  <a:lnTo>
                    <a:pt x="1722" y="619"/>
                  </a:lnTo>
                  <a:lnTo>
                    <a:pt x="1724" y="625"/>
                  </a:lnTo>
                  <a:lnTo>
                    <a:pt x="1700" y="617"/>
                  </a:lnTo>
                  <a:lnTo>
                    <a:pt x="1684" y="603"/>
                  </a:lnTo>
                  <a:lnTo>
                    <a:pt x="1686" y="611"/>
                  </a:lnTo>
                  <a:lnTo>
                    <a:pt x="1670" y="601"/>
                  </a:lnTo>
                  <a:lnTo>
                    <a:pt x="1668" y="605"/>
                  </a:lnTo>
                  <a:lnTo>
                    <a:pt x="1688" y="617"/>
                  </a:lnTo>
                  <a:lnTo>
                    <a:pt x="1714" y="637"/>
                  </a:lnTo>
                  <a:lnTo>
                    <a:pt x="1720" y="651"/>
                  </a:lnTo>
                  <a:lnTo>
                    <a:pt x="1732" y="653"/>
                  </a:lnTo>
                  <a:lnTo>
                    <a:pt x="1730" y="659"/>
                  </a:lnTo>
                  <a:lnTo>
                    <a:pt x="1712" y="645"/>
                  </a:lnTo>
                  <a:lnTo>
                    <a:pt x="1708" y="645"/>
                  </a:lnTo>
                  <a:lnTo>
                    <a:pt x="1692" y="639"/>
                  </a:lnTo>
                  <a:lnTo>
                    <a:pt x="1674" y="637"/>
                  </a:lnTo>
                  <a:lnTo>
                    <a:pt x="1658" y="627"/>
                  </a:lnTo>
                  <a:lnTo>
                    <a:pt x="1644" y="625"/>
                  </a:lnTo>
                  <a:lnTo>
                    <a:pt x="1640" y="629"/>
                  </a:lnTo>
                  <a:lnTo>
                    <a:pt x="1634" y="619"/>
                  </a:lnTo>
                  <a:lnTo>
                    <a:pt x="1626" y="615"/>
                  </a:lnTo>
                  <a:lnTo>
                    <a:pt x="1632" y="605"/>
                  </a:lnTo>
                  <a:lnTo>
                    <a:pt x="1620" y="603"/>
                  </a:lnTo>
                  <a:lnTo>
                    <a:pt x="1618" y="597"/>
                  </a:lnTo>
                  <a:lnTo>
                    <a:pt x="1610" y="603"/>
                  </a:lnTo>
                  <a:lnTo>
                    <a:pt x="1606" y="591"/>
                  </a:lnTo>
                  <a:lnTo>
                    <a:pt x="1590" y="577"/>
                  </a:lnTo>
                  <a:lnTo>
                    <a:pt x="1580" y="585"/>
                  </a:lnTo>
                  <a:lnTo>
                    <a:pt x="1562" y="581"/>
                  </a:lnTo>
                  <a:lnTo>
                    <a:pt x="1558" y="587"/>
                  </a:lnTo>
                  <a:lnTo>
                    <a:pt x="1542" y="587"/>
                  </a:lnTo>
                  <a:lnTo>
                    <a:pt x="1530" y="597"/>
                  </a:lnTo>
                  <a:lnTo>
                    <a:pt x="1532" y="585"/>
                  </a:lnTo>
                  <a:lnTo>
                    <a:pt x="1526" y="579"/>
                  </a:lnTo>
                  <a:lnTo>
                    <a:pt x="1528" y="571"/>
                  </a:lnTo>
                  <a:lnTo>
                    <a:pt x="1540" y="565"/>
                  </a:lnTo>
                  <a:lnTo>
                    <a:pt x="1538" y="559"/>
                  </a:lnTo>
                  <a:lnTo>
                    <a:pt x="1564" y="565"/>
                  </a:lnTo>
                  <a:lnTo>
                    <a:pt x="1570" y="577"/>
                  </a:lnTo>
                  <a:lnTo>
                    <a:pt x="1570" y="571"/>
                  </a:lnTo>
                  <a:lnTo>
                    <a:pt x="1562" y="563"/>
                  </a:lnTo>
                  <a:lnTo>
                    <a:pt x="1572" y="565"/>
                  </a:lnTo>
                  <a:lnTo>
                    <a:pt x="1590" y="557"/>
                  </a:lnTo>
                  <a:lnTo>
                    <a:pt x="1598" y="559"/>
                  </a:lnTo>
                  <a:lnTo>
                    <a:pt x="1596" y="553"/>
                  </a:lnTo>
                  <a:lnTo>
                    <a:pt x="1584" y="541"/>
                  </a:lnTo>
                  <a:lnTo>
                    <a:pt x="1616" y="517"/>
                  </a:lnTo>
                  <a:lnTo>
                    <a:pt x="1612" y="499"/>
                  </a:lnTo>
                  <a:lnTo>
                    <a:pt x="1606" y="489"/>
                  </a:lnTo>
                  <a:lnTo>
                    <a:pt x="1592" y="483"/>
                  </a:lnTo>
                  <a:lnTo>
                    <a:pt x="1586" y="493"/>
                  </a:lnTo>
                  <a:lnTo>
                    <a:pt x="1600" y="495"/>
                  </a:lnTo>
                  <a:lnTo>
                    <a:pt x="1600" y="501"/>
                  </a:lnTo>
                  <a:lnTo>
                    <a:pt x="1584" y="501"/>
                  </a:lnTo>
                  <a:lnTo>
                    <a:pt x="1578" y="493"/>
                  </a:lnTo>
                  <a:lnTo>
                    <a:pt x="1588" y="489"/>
                  </a:lnTo>
                  <a:lnTo>
                    <a:pt x="1586" y="481"/>
                  </a:lnTo>
                  <a:lnTo>
                    <a:pt x="1578" y="479"/>
                  </a:lnTo>
                  <a:lnTo>
                    <a:pt x="1578" y="485"/>
                  </a:lnTo>
                  <a:lnTo>
                    <a:pt x="1570" y="481"/>
                  </a:lnTo>
                  <a:lnTo>
                    <a:pt x="1580" y="471"/>
                  </a:lnTo>
                  <a:lnTo>
                    <a:pt x="1568" y="467"/>
                  </a:lnTo>
                  <a:lnTo>
                    <a:pt x="1550" y="477"/>
                  </a:lnTo>
                  <a:lnTo>
                    <a:pt x="1550" y="467"/>
                  </a:lnTo>
                  <a:lnTo>
                    <a:pt x="1566" y="465"/>
                  </a:lnTo>
                  <a:lnTo>
                    <a:pt x="1564" y="461"/>
                  </a:lnTo>
                  <a:lnTo>
                    <a:pt x="1550" y="453"/>
                  </a:lnTo>
                  <a:lnTo>
                    <a:pt x="1546" y="465"/>
                  </a:lnTo>
                  <a:lnTo>
                    <a:pt x="1538" y="461"/>
                  </a:lnTo>
                  <a:lnTo>
                    <a:pt x="1546" y="447"/>
                  </a:lnTo>
                  <a:lnTo>
                    <a:pt x="1534" y="445"/>
                  </a:lnTo>
                  <a:lnTo>
                    <a:pt x="1534" y="437"/>
                  </a:lnTo>
                  <a:lnTo>
                    <a:pt x="1524" y="435"/>
                  </a:lnTo>
                  <a:lnTo>
                    <a:pt x="1514" y="427"/>
                  </a:lnTo>
                  <a:lnTo>
                    <a:pt x="1506" y="431"/>
                  </a:lnTo>
                  <a:lnTo>
                    <a:pt x="1514" y="433"/>
                  </a:lnTo>
                  <a:lnTo>
                    <a:pt x="1520" y="441"/>
                  </a:lnTo>
                  <a:lnTo>
                    <a:pt x="1504" y="445"/>
                  </a:lnTo>
                  <a:lnTo>
                    <a:pt x="1510" y="449"/>
                  </a:lnTo>
                  <a:lnTo>
                    <a:pt x="1500" y="451"/>
                  </a:lnTo>
                  <a:lnTo>
                    <a:pt x="1498" y="457"/>
                  </a:lnTo>
                  <a:lnTo>
                    <a:pt x="1492" y="449"/>
                  </a:lnTo>
                  <a:lnTo>
                    <a:pt x="1474" y="441"/>
                  </a:lnTo>
                  <a:lnTo>
                    <a:pt x="1456" y="447"/>
                  </a:lnTo>
                  <a:lnTo>
                    <a:pt x="1454" y="441"/>
                  </a:lnTo>
                  <a:lnTo>
                    <a:pt x="1444" y="443"/>
                  </a:lnTo>
                  <a:lnTo>
                    <a:pt x="1412" y="439"/>
                  </a:lnTo>
                  <a:lnTo>
                    <a:pt x="1399" y="435"/>
                  </a:lnTo>
                  <a:lnTo>
                    <a:pt x="1402" y="441"/>
                  </a:lnTo>
                  <a:lnTo>
                    <a:pt x="1391" y="441"/>
                  </a:lnTo>
                  <a:lnTo>
                    <a:pt x="1393" y="433"/>
                  </a:lnTo>
                  <a:lnTo>
                    <a:pt x="1367" y="429"/>
                  </a:lnTo>
                  <a:lnTo>
                    <a:pt x="1353" y="411"/>
                  </a:lnTo>
                  <a:lnTo>
                    <a:pt x="1373" y="415"/>
                  </a:lnTo>
                  <a:lnTo>
                    <a:pt x="1387" y="413"/>
                  </a:lnTo>
                  <a:lnTo>
                    <a:pt x="1377" y="407"/>
                  </a:lnTo>
                  <a:lnTo>
                    <a:pt x="1349" y="405"/>
                  </a:lnTo>
                  <a:lnTo>
                    <a:pt x="1349" y="393"/>
                  </a:lnTo>
                  <a:lnTo>
                    <a:pt x="1345" y="387"/>
                  </a:lnTo>
                  <a:lnTo>
                    <a:pt x="1353" y="381"/>
                  </a:lnTo>
                  <a:lnTo>
                    <a:pt x="1347" y="377"/>
                  </a:lnTo>
                  <a:lnTo>
                    <a:pt x="1353" y="363"/>
                  </a:lnTo>
                  <a:lnTo>
                    <a:pt x="1357" y="365"/>
                  </a:lnTo>
                  <a:lnTo>
                    <a:pt x="1361" y="349"/>
                  </a:lnTo>
                  <a:lnTo>
                    <a:pt x="1381" y="335"/>
                  </a:lnTo>
                  <a:lnTo>
                    <a:pt x="1397" y="333"/>
                  </a:lnTo>
                  <a:lnTo>
                    <a:pt x="1422" y="333"/>
                  </a:lnTo>
                  <a:lnTo>
                    <a:pt x="1424" y="337"/>
                  </a:lnTo>
                  <a:lnTo>
                    <a:pt x="1408" y="349"/>
                  </a:lnTo>
                  <a:lnTo>
                    <a:pt x="1397" y="361"/>
                  </a:lnTo>
                  <a:lnTo>
                    <a:pt x="1404" y="373"/>
                  </a:lnTo>
                  <a:lnTo>
                    <a:pt x="1402" y="379"/>
                  </a:lnTo>
                  <a:lnTo>
                    <a:pt x="1406" y="391"/>
                  </a:lnTo>
                  <a:lnTo>
                    <a:pt x="1426" y="405"/>
                  </a:lnTo>
                  <a:lnTo>
                    <a:pt x="1408" y="409"/>
                  </a:lnTo>
                  <a:lnTo>
                    <a:pt x="1426" y="409"/>
                  </a:lnTo>
                  <a:lnTo>
                    <a:pt x="1430" y="401"/>
                  </a:lnTo>
                  <a:lnTo>
                    <a:pt x="1420" y="395"/>
                  </a:lnTo>
                  <a:lnTo>
                    <a:pt x="1408" y="385"/>
                  </a:lnTo>
                  <a:lnTo>
                    <a:pt x="1422" y="377"/>
                  </a:lnTo>
                  <a:lnTo>
                    <a:pt x="1412" y="367"/>
                  </a:lnTo>
                  <a:lnTo>
                    <a:pt x="1414" y="357"/>
                  </a:lnTo>
                  <a:lnTo>
                    <a:pt x="1428" y="345"/>
                  </a:lnTo>
                  <a:lnTo>
                    <a:pt x="1456" y="335"/>
                  </a:lnTo>
                  <a:lnTo>
                    <a:pt x="1476" y="335"/>
                  </a:lnTo>
                  <a:lnTo>
                    <a:pt x="1482" y="349"/>
                  </a:lnTo>
                  <a:lnTo>
                    <a:pt x="1490" y="351"/>
                  </a:lnTo>
                  <a:lnTo>
                    <a:pt x="1496" y="365"/>
                  </a:lnTo>
                  <a:lnTo>
                    <a:pt x="1492" y="381"/>
                  </a:lnTo>
                  <a:lnTo>
                    <a:pt x="1502" y="371"/>
                  </a:lnTo>
                  <a:lnTo>
                    <a:pt x="1516" y="377"/>
                  </a:lnTo>
                  <a:lnTo>
                    <a:pt x="1510" y="385"/>
                  </a:lnTo>
                  <a:lnTo>
                    <a:pt x="1518" y="387"/>
                  </a:lnTo>
                  <a:lnTo>
                    <a:pt x="1516" y="379"/>
                  </a:lnTo>
                  <a:lnTo>
                    <a:pt x="1522" y="369"/>
                  </a:lnTo>
                  <a:lnTo>
                    <a:pt x="1536" y="363"/>
                  </a:lnTo>
                  <a:lnTo>
                    <a:pt x="1572" y="371"/>
                  </a:lnTo>
                  <a:lnTo>
                    <a:pt x="1574" y="381"/>
                  </a:lnTo>
                  <a:lnTo>
                    <a:pt x="1586" y="383"/>
                  </a:lnTo>
                  <a:lnTo>
                    <a:pt x="1580" y="395"/>
                  </a:lnTo>
                  <a:lnTo>
                    <a:pt x="1596" y="393"/>
                  </a:lnTo>
                  <a:lnTo>
                    <a:pt x="1590" y="401"/>
                  </a:lnTo>
                  <a:lnTo>
                    <a:pt x="1606" y="405"/>
                  </a:lnTo>
                  <a:lnTo>
                    <a:pt x="1606" y="401"/>
                  </a:lnTo>
                  <a:lnTo>
                    <a:pt x="1600" y="399"/>
                  </a:lnTo>
                  <a:lnTo>
                    <a:pt x="1614" y="395"/>
                  </a:lnTo>
                  <a:lnTo>
                    <a:pt x="1626" y="399"/>
                  </a:lnTo>
                  <a:lnTo>
                    <a:pt x="1634" y="405"/>
                  </a:lnTo>
                  <a:lnTo>
                    <a:pt x="1630" y="417"/>
                  </a:lnTo>
                  <a:lnTo>
                    <a:pt x="1638" y="411"/>
                  </a:lnTo>
                  <a:lnTo>
                    <a:pt x="1644" y="415"/>
                  </a:lnTo>
                  <a:lnTo>
                    <a:pt x="1636" y="423"/>
                  </a:lnTo>
                  <a:lnTo>
                    <a:pt x="1652" y="417"/>
                  </a:lnTo>
                  <a:lnTo>
                    <a:pt x="1676" y="425"/>
                  </a:lnTo>
                  <a:lnTo>
                    <a:pt x="1674" y="431"/>
                  </a:lnTo>
                  <a:lnTo>
                    <a:pt x="1656" y="437"/>
                  </a:lnTo>
                  <a:lnTo>
                    <a:pt x="1672" y="437"/>
                  </a:lnTo>
                  <a:close/>
                  <a:moveTo>
                    <a:pt x="1902" y="949"/>
                  </a:moveTo>
                  <a:lnTo>
                    <a:pt x="1906" y="939"/>
                  </a:lnTo>
                  <a:lnTo>
                    <a:pt x="1910" y="937"/>
                  </a:lnTo>
                  <a:lnTo>
                    <a:pt x="1906" y="947"/>
                  </a:lnTo>
                  <a:lnTo>
                    <a:pt x="1912" y="943"/>
                  </a:lnTo>
                  <a:lnTo>
                    <a:pt x="1914" y="949"/>
                  </a:lnTo>
                  <a:lnTo>
                    <a:pt x="1910" y="963"/>
                  </a:lnTo>
                  <a:lnTo>
                    <a:pt x="1900" y="965"/>
                  </a:lnTo>
                  <a:lnTo>
                    <a:pt x="1900" y="955"/>
                  </a:lnTo>
                  <a:lnTo>
                    <a:pt x="1890" y="961"/>
                  </a:lnTo>
                  <a:lnTo>
                    <a:pt x="1896" y="951"/>
                  </a:lnTo>
                  <a:lnTo>
                    <a:pt x="1894" y="943"/>
                  </a:lnTo>
                  <a:lnTo>
                    <a:pt x="1892" y="953"/>
                  </a:lnTo>
                  <a:lnTo>
                    <a:pt x="1882" y="951"/>
                  </a:lnTo>
                  <a:lnTo>
                    <a:pt x="1874" y="961"/>
                  </a:lnTo>
                  <a:lnTo>
                    <a:pt x="1864" y="961"/>
                  </a:lnTo>
                  <a:lnTo>
                    <a:pt x="1866" y="949"/>
                  </a:lnTo>
                  <a:lnTo>
                    <a:pt x="1862" y="947"/>
                  </a:lnTo>
                  <a:lnTo>
                    <a:pt x="1850" y="949"/>
                  </a:lnTo>
                  <a:lnTo>
                    <a:pt x="1832" y="945"/>
                  </a:lnTo>
                  <a:lnTo>
                    <a:pt x="1816" y="949"/>
                  </a:lnTo>
                  <a:lnTo>
                    <a:pt x="1812" y="941"/>
                  </a:lnTo>
                  <a:lnTo>
                    <a:pt x="1826" y="929"/>
                  </a:lnTo>
                  <a:lnTo>
                    <a:pt x="1822" y="929"/>
                  </a:lnTo>
                  <a:lnTo>
                    <a:pt x="1828" y="917"/>
                  </a:lnTo>
                  <a:lnTo>
                    <a:pt x="1832" y="921"/>
                  </a:lnTo>
                  <a:lnTo>
                    <a:pt x="1830" y="911"/>
                  </a:lnTo>
                  <a:lnTo>
                    <a:pt x="1844" y="883"/>
                  </a:lnTo>
                  <a:lnTo>
                    <a:pt x="1852" y="873"/>
                  </a:lnTo>
                  <a:lnTo>
                    <a:pt x="1866" y="869"/>
                  </a:lnTo>
                  <a:lnTo>
                    <a:pt x="1874" y="861"/>
                  </a:lnTo>
                  <a:lnTo>
                    <a:pt x="1868" y="879"/>
                  </a:lnTo>
                  <a:lnTo>
                    <a:pt x="1852" y="901"/>
                  </a:lnTo>
                  <a:lnTo>
                    <a:pt x="1850" y="909"/>
                  </a:lnTo>
                  <a:lnTo>
                    <a:pt x="1862" y="897"/>
                  </a:lnTo>
                  <a:lnTo>
                    <a:pt x="1868" y="897"/>
                  </a:lnTo>
                  <a:lnTo>
                    <a:pt x="1870" y="907"/>
                  </a:lnTo>
                  <a:lnTo>
                    <a:pt x="1882" y="915"/>
                  </a:lnTo>
                  <a:lnTo>
                    <a:pt x="1886" y="907"/>
                  </a:lnTo>
                  <a:lnTo>
                    <a:pt x="1902" y="915"/>
                  </a:lnTo>
                  <a:lnTo>
                    <a:pt x="1896" y="921"/>
                  </a:lnTo>
                  <a:lnTo>
                    <a:pt x="1896" y="929"/>
                  </a:lnTo>
                  <a:lnTo>
                    <a:pt x="1904" y="933"/>
                  </a:lnTo>
                  <a:lnTo>
                    <a:pt x="1896" y="945"/>
                  </a:lnTo>
                  <a:lnTo>
                    <a:pt x="1902" y="949"/>
                  </a:lnTo>
                  <a:close/>
                  <a:moveTo>
                    <a:pt x="1181" y="455"/>
                  </a:moveTo>
                  <a:lnTo>
                    <a:pt x="1173" y="445"/>
                  </a:lnTo>
                  <a:lnTo>
                    <a:pt x="1169" y="451"/>
                  </a:lnTo>
                  <a:lnTo>
                    <a:pt x="1155" y="449"/>
                  </a:lnTo>
                  <a:lnTo>
                    <a:pt x="1151" y="457"/>
                  </a:lnTo>
                  <a:lnTo>
                    <a:pt x="1161" y="459"/>
                  </a:lnTo>
                  <a:lnTo>
                    <a:pt x="1169" y="465"/>
                  </a:lnTo>
                  <a:lnTo>
                    <a:pt x="1167" y="479"/>
                  </a:lnTo>
                  <a:lnTo>
                    <a:pt x="1157" y="471"/>
                  </a:lnTo>
                  <a:lnTo>
                    <a:pt x="1143" y="473"/>
                  </a:lnTo>
                  <a:lnTo>
                    <a:pt x="1121" y="467"/>
                  </a:lnTo>
                  <a:lnTo>
                    <a:pt x="1097" y="463"/>
                  </a:lnTo>
                  <a:lnTo>
                    <a:pt x="1095" y="455"/>
                  </a:lnTo>
                  <a:lnTo>
                    <a:pt x="1083" y="467"/>
                  </a:lnTo>
                  <a:lnTo>
                    <a:pt x="1065" y="469"/>
                  </a:lnTo>
                  <a:lnTo>
                    <a:pt x="1059" y="475"/>
                  </a:lnTo>
                  <a:lnTo>
                    <a:pt x="1039" y="477"/>
                  </a:lnTo>
                  <a:lnTo>
                    <a:pt x="1019" y="485"/>
                  </a:lnTo>
                  <a:lnTo>
                    <a:pt x="1019" y="481"/>
                  </a:lnTo>
                  <a:lnTo>
                    <a:pt x="1001" y="483"/>
                  </a:lnTo>
                  <a:lnTo>
                    <a:pt x="987" y="473"/>
                  </a:lnTo>
                  <a:lnTo>
                    <a:pt x="987" y="463"/>
                  </a:lnTo>
                  <a:lnTo>
                    <a:pt x="977" y="461"/>
                  </a:lnTo>
                  <a:lnTo>
                    <a:pt x="953" y="461"/>
                  </a:lnTo>
                  <a:lnTo>
                    <a:pt x="943" y="455"/>
                  </a:lnTo>
                  <a:lnTo>
                    <a:pt x="929" y="441"/>
                  </a:lnTo>
                  <a:lnTo>
                    <a:pt x="937" y="437"/>
                  </a:lnTo>
                  <a:lnTo>
                    <a:pt x="979" y="433"/>
                  </a:lnTo>
                  <a:lnTo>
                    <a:pt x="997" y="433"/>
                  </a:lnTo>
                  <a:lnTo>
                    <a:pt x="999" y="425"/>
                  </a:lnTo>
                  <a:lnTo>
                    <a:pt x="989" y="423"/>
                  </a:lnTo>
                  <a:lnTo>
                    <a:pt x="955" y="425"/>
                  </a:lnTo>
                  <a:lnTo>
                    <a:pt x="941" y="429"/>
                  </a:lnTo>
                  <a:lnTo>
                    <a:pt x="927" y="425"/>
                  </a:lnTo>
                  <a:lnTo>
                    <a:pt x="915" y="413"/>
                  </a:lnTo>
                  <a:lnTo>
                    <a:pt x="951" y="403"/>
                  </a:lnTo>
                  <a:lnTo>
                    <a:pt x="955" y="397"/>
                  </a:lnTo>
                  <a:lnTo>
                    <a:pt x="929" y="403"/>
                  </a:lnTo>
                  <a:lnTo>
                    <a:pt x="917" y="401"/>
                  </a:lnTo>
                  <a:lnTo>
                    <a:pt x="921" y="395"/>
                  </a:lnTo>
                  <a:lnTo>
                    <a:pt x="905" y="397"/>
                  </a:lnTo>
                  <a:lnTo>
                    <a:pt x="905" y="387"/>
                  </a:lnTo>
                  <a:lnTo>
                    <a:pt x="919" y="379"/>
                  </a:lnTo>
                  <a:lnTo>
                    <a:pt x="913" y="373"/>
                  </a:lnTo>
                  <a:lnTo>
                    <a:pt x="931" y="359"/>
                  </a:lnTo>
                  <a:lnTo>
                    <a:pt x="973" y="345"/>
                  </a:lnTo>
                  <a:lnTo>
                    <a:pt x="983" y="353"/>
                  </a:lnTo>
                  <a:lnTo>
                    <a:pt x="981" y="363"/>
                  </a:lnTo>
                  <a:lnTo>
                    <a:pt x="973" y="369"/>
                  </a:lnTo>
                  <a:lnTo>
                    <a:pt x="987" y="369"/>
                  </a:lnTo>
                  <a:lnTo>
                    <a:pt x="997" y="357"/>
                  </a:lnTo>
                  <a:lnTo>
                    <a:pt x="1025" y="365"/>
                  </a:lnTo>
                  <a:lnTo>
                    <a:pt x="1015" y="375"/>
                  </a:lnTo>
                  <a:lnTo>
                    <a:pt x="1017" y="377"/>
                  </a:lnTo>
                  <a:lnTo>
                    <a:pt x="1033" y="369"/>
                  </a:lnTo>
                  <a:lnTo>
                    <a:pt x="1045" y="371"/>
                  </a:lnTo>
                  <a:lnTo>
                    <a:pt x="1033" y="357"/>
                  </a:lnTo>
                  <a:lnTo>
                    <a:pt x="1041" y="357"/>
                  </a:lnTo>
                  <a:lnTo>
                    <a:pt x="1063" y="369"/>
                  </a:lnTo>
                  <a:lnTo>
                    <a:pt x="1063" y="375"/>
                  </a:lnTo>
                  <a:lnTo>
                    <a:pt x="1077" y="395"/>
                  </a:lnTo>
                  <a:lnTo>
                    <a:pt x="1085" y="389"/>
                  </a:lnTo>
                  <a:lnTo>
                    <a:pt x="1077" y="381"/>
                  </a:lnTo>
                  <a:lnTo>
                    <a:pt x="1071" y="347"/>
                  </a:lnTo>
                  <a:lnTo>
                    <a:pt x="1073" y="341"/>
                  </a:lnTo>
                  <a:lnTo>
                    <a:pt x="1085" y="351"/>
                  </a:lnTo>
                  <a:lnTo>
                    <a:pt x="1091" y="347"/>
                  </a:lnTo>
                  <a:lnTo>
                    <a:pt x="1113" y="363"/>
                  </a:lnTo>
                  <a:lnTo>
                    <a:pt x="1119" y="381"/>
                  </a:lnTo>
                  <a:lnTo>
                    <a:pt x="1129" y="403"/>
                  </a:lnTo>
                  <a:lnTo>
                    <a:pt x="1125" y="409"/>
                  </a:lnTo>
                  <a:lnTo>
                    <a:pt x="1135" y="421"/>
                  </a:lnTo>
                  <a:lnTo>
                    <a:pt x="1151" y="427"/>
                  </a:lnTo>
                  <a:lnTo>
                    <a:pt x="1171" y="437"/>
                  </a:lnTo>
                  <a:lnTo>
                    <a:pt x="1181" y="433"/>
                  </a:lnTo>
                  <a:lnTo>
                    <a:pt x="1181" y="455"/>
                  </a:lnTo>
                  <a:close/>
                  <a:moveTo>
                    <a:pt x="1444" y="601"/>
                  </a:moveTo>
                  <a:lnTo>
                    <a:pt x="1432" y="605"/>
                  </a:lnTo>
                  <a:lnTo>
                    <a:pt x="1430" y="611"/>
                  </a:lnTo>
                  <a:lnTo>
                    <a:pt x="1420" y="617"/>
                  </a:lnTo>
                  <a:lnTo>
                    <a:pt x="1414" y="613"/>
                  </a:lnTo>
                  <a:lnTo>
                    <a:pt x="1412" y="601"/>
                  </a:lnTo>
                  <a:lnTo>
                    <a:pt x="1389" y="605"/>
                  </a:lnTo>
                  <a:lnTo>
                    <a:pt x="1393" y="597"/>
                  </a:lnTo>
                  <a:lnTo>
                    <a:pt x="1406" y="593"/>
                  </a:lnTo>
                  <a:lnTo>
                    <a:pt x="1402" y="581"/>
                  </a:lnTo>
                  <a:lnTo>
                    <a:pt x="1406" y="573"/>
                  </a:lnTo>
                  <a:lnTo>
                    <a:pt x="1410" y="551"/>
                  </a:lnTo>
                  <a:lnTo>
                    <a:pt x="1422" y="545"/>
                  </a:lnTo>
                  <a:lnTo>
                    <a:pt x="1430" y="559"/>
                  </a:lnTo>
                  <a:lnTo>
                    <a:pt x="1438" y="565"/>
                  </a:lnTo>
                  <a:lnTo>
                    <a:pt x="1448" y="567"/>
                  </a:lnTo>
                  <a:lnTo>
                    <a:pt x="1450" y="573"/>
                  </a:lnTo>
                  <a:lnTo>
                    <a:pt x="1472" y="583"/>
                  </a:lnTo>
                  <a:lnTo>
                    <a:pt x="1474" y="593"/>
                  </a:lnTo>
                  <a:lnTo>
                    <a:pt x="1492" y="595"/>
                  </a:lnTo>
                  <a:lnTo>
                    <a:pt x="1496" y="599"/>
                  </a:lnTo>
                  <a:lnTo>
                    <a:pt x="1484" y="609"/>
                  </a:lnTo>
                  <a:lnTo>
                    <a:pt x="1462" y="603"/>
                  </a:lnTo>
                  <a:lnTo>
                    <a:pt x="1462" y="595"/>
                  </a:lnTo>
                  <a:lnTo>
                    <a:pt x="1454" y="597"/>
                  </a:lnTo>
                  <a:lnTo>
                    <a:pt x="1454" y="591"/>
                  </a:lnTo>
                  <a:lnTo>
                    <a:pt x="1444" y="595"/>
                  </a:lnTo>
                  <a:lnTo>
                    <a:pt x="1444" y="601"/>
                  </a:lnTo>
                  <a:close/>
                  <a:moveTo>
                    <a:pt x="1185" y="469"/>
                  </a:moveTo>
                  <a:lnTo>
                    <a:pt x="1201" y="467"/>
                  </a:lnTo>
                  <a:lnTo>
                    <a:pt x="1219" y="459"/>
                  </a:lnTo>
                  <a:lnTo>
                    <a:pt x="1217" y="457"/>
                  </a:lnTo>
                  <a:lnTo>
                    <a:pt x="1227" y="445"/>
                  </a:lnTo>
                  <a:lnTo>
                    <a:pt x="1233" y="443"/>
                  </a:lnTo>
                  <a:lnTo>
                    <a:pt x="1241" y="455"/>
                  </a:lnTo>
                  <a:lnTo>
                    <a:pt x="1261" y="451"/>
                  </a:lnTo>
                  <a:lnTo>
                    <a:pt x="1255" y="461"/>
                  </a:lnTo>
                  <a:lnTo>
                    <a:pt x="1257" y="471"/>
                  </a:lnTo>
                  <a:lnTo>
                    <a:pt x="1267" y="473"/>
                  </a:lnTo>
                  <a:lnTo>
                    <a:pt x="1247" y="483"/>
                  </a:lnTo>
                  <a:lnTo>
                    <a:pt x="1233" y="481"/>
                  </a:lnTo>
                  <a:lnTo>
                    <a:pt x="1195" y="469"/>
                  </a:lnTo>
                  <a:lnTo>
                    <a:pt x="1193" y="485"/>
                  </a:lnTo>
                  <a:lnTo>
                    <a:pt x="1185" y="469"/>
                  </a:lnTo>
                  <a:close/>
                  <a:moveTo>
                    <a:pt x="1207" y="403"/>
                  </a:moveTo>
                  <a:lnTo>
                    <a:pt x="1197" y="389"/>
                  </a:lnTo>
                  <a:lnTo>
                    <a:pt x="1177" y="377"/>
                  </a:lnTo>
                  <a:lnTo>
                    <a:pt x="1167" y="377"/>
                  </a:lnTo>
                  <a:lnTo>
                    <a:pt x="1155" y="367"/>
                  </a:lnTo>
                  <a:lnTo>
                    <a:pt x="1157" y="355"/>
                  </a:lnTo>
                  <a:lnTo>
                    <a:pt x="1163" y="355"/>
                  </a:lnTo>
                  <a:lnTo>
                    <a:pt x="1175" y="365"/>
                  </a:lnTo>
                  <a:lnTo>
                    <a:pt x="1189" y="365"/>
                  </a:lnTo>
                  <a:lnTo>
                    <a:pt x="1193" y="357"/>
                  </a:lnTo>
                  <a:lnTo>
                    <a:pt x="1169" y="343"/>
                  </a:lnTo>
                  <a:lnTo>
                    <a:pt x="1181" y="339"/>
                  </a:lnTo>
                  <a:lnTo>
                    <a:pt x="1181" y="333"/>
                  </a:lnTo>
                  <a:lnTo>
                    <a:pt x="1195" y="335"/>
                  </a:lnTo>
                  <a:lnTo>
                    <a:pt x="1191" y="328"/>
                  </a:lnTo>
                  <a:lnTo>
                    <a:pt x="1203" y="328"/>
                  </a:lnTo>
                  <a:lnTo>
                    <a:pt x="1229" y="322"/>
                  </a:lnTo>
                  <a:lnTo>
                    <a:pt x="1229" y="312"/>
                  </a:lnTo>
                  <a:lnTo>
                    <a:pt x="1237" y="308"/>
                  </a:lnTo>
                  <a:lnTo>
                    <a:pt x="1227" y="328"/>
                  </a:lnTo>
                  <a:lnTo>
                    <a:pt x="1237" y="330"/>
                  </a:lnTo>
                  <a:lnTo>
                    <a:pt x="1237" y="345"/>
                  </a:lnTo>
                  <a:lnTo>
                    <a:pt x="1219" y="355"/>
                  </a:lnTo>
                  <a:lnTo>
                    <a:pt x="1237" y="357"/>
                  </a:lnTo>
                  <a:lnTo>
                    <a:pt x="1243" y="351"/>
                  </a:lnTo>
                  <a:lnTo>
                    <a:pt x="1251" y="373"/>
                  </a:lnTo>
                  <a:lnTo>
                    <a:pt x="1247" y="389"/>
                  </a:lnTo>
                  <a:lnTo>
                    <a:pt x="1225" y="399"/>
                  </a:lnTo>
                  <a:lnTo>
                    <a:pt x="1213" y="405"/>
                  </a:lnTo>
                  <a:lnTo>
                    <a:pt x="1207" y="403"/>
                  </a:lnTo>
                  <a:close/>
                  <a:moveTo>
                    <a:pt x="905" y="320"/>
                  </a:moveTo>
                  <a:lnTo>
                    <a:pt x="921" y="318"/>
                  </a:lnTo>
                  <a:lnTo>
                    <a:pt x="939" y="324"/>
                  </a:lnTo>
                  <a:lnTo>
                    <a:pt x="961" y="343"/>
                  </a:lnTo>
                  <a:lnTo>
                    <a:pt x="945" y="349"/>
                  </a:lnTo>
                  <a:lnTo>
                    <a:pt x="903" y="367"/>
                  </a:lnTo>
                  <a:lnTo>
                    <a:pt x="901" y="375"/>
                  </a:lnTo>
                  <a:lnTo>
                    <a:pt x="887" y="379"/>
                  </a:lnTo>
                  <a:lnTo>
                    <a:pt x="883" y="399"/>
                  </a:lnTo>
                  <a:lnTo>
                    <a:pt x="845" y="411"/>
                  </a:lnTo>
                  <a:lnTo>
                    <a:pt x="829" y="393"/>
                  </a:lnTo>
                  <a:lnTo>
                    <a:pt x="811" y="387"/>
                  </a:lnTo>
                  <a:lnTo>
                    <a:pt x="801" y="387"/>
                  </a:lnTo>
                  <a:lnTo>
                    <a:pt x="811" y="371"/>
                  </a:lnTo>
                  <a:lnTo>
                    <a:pt x="813" y="361"/>
                  </a:lnTo>
                  <a:lnTo>
                    <a:pt x="833" y="335"/>
                  </a:lnTo>
                  <a:lnTo>
                    <a:pt x="829" y="330"/>
                  </a:lnTo>
                  <a:lnTo>
                    <a:pt x="819" y="316"/>
                  </a:lnTo>
                  <a:lnTo>
                    <a:pt x="867" y="310"/>
                  </a:lnTo>
                  <a:lnTo>
                    <a:pt x="889" y="318"/>
                  </a:lnTo>
                  <a:lnTo>
                    <a:pt x="905" y="320"/>
                  </a:lnTo>
                  <a:close/>
                  <a:moveTo>
                    <a:pt x="1193" y="282"/>
                  </a:moveTo>
                  <a:lnTo>
                    <a:pt x="1197" y="276"/>
                  </a:lnTo>
                  <a:lnTo>
                    <a:pt x="1173" y="278"/>
                  </a:lnTo>
                  <a:lnTo>
                    <a:pt x="1155" y="280"/>
                  </a:lnTo>
                  <a:lnTo>
                    <a:pt x="1149" y="268"/>
                  </a:lnTo>
                  <a:lnTo>
                    <a:pt x="1161" y="266"/>
                  </a:lnTo>
                  <a:lnTo>
                    <a:pt x="1173" y="272"/>
                  </a:lnTo>
                  <a:lnTo>
                    <a:pt x="1163" y="258"/>
                  </a:lnTo>
                  <a:lnTo>
                    <a:pt x="1175" y="248"/>
                  </a:lnTo>
                  <a:lnTo>
                    <a:pt x="1185" y="242"/>
                  </a:lnTo>
                  <a:lnTo>
                    <a:pt x="1201" y="246"/>
                  </a:lnTo>
                  <a:lnTo>
                    <a:pt x="1207" y="252"/>
                  </a:lnTo>
                  <a:lnTo>
                    <a:pt x="1211" y="246"/>
                  </a:lnTo>
                  <a:lnTo>
                    <a:pt x="1229" y="250"/>
                  </a:lnTo>
                  <a:lnTo>
                    <a:pt x="1235" y="276"/>
                  </a:lnTo>
                  <a:lnTo>
                    <a:pt x="1223" y="286"/>
                  </a:lnTo>
                  <a:lnTo>
                    <a:pt x="1231" y="292"/>
                  </a:lnTo>
                  <a:lnTo>
                    <a:pt x="1225" y="296"/>
                  </a:lnTo>
                  <a:lnTo>
                    <a:pt x="1189" y="296"/>
                  </a:lnTo>
                  <a:lnTo>
                    <a:pt x="1183" y="286"/>
                  </a:lnTo>
                  <a:lnTo>
                    <a:pt x="1193" y="282"/>
                  </a:lnTo>
                  <a:close/>
                  <a:moveTo>
                    <a:pt x="1037" y="256"/>
                  </a:moveTo>
                  <a:lnTo>
                    <a:pt x="1051" y="242"/>
                  </a:lnTo>
                  <a:lnTo>
                    <a:pt x="1061" y="238"/>
                  </a:lnTo>
                  <a:lnTo>
                    <a:pt x="1061" y="244"/>
                  </a:lnTo>
                  <a:lnTo>
                    <a:pt x="1073" y="256"/>
                  </a:lnTo>
                  <a:lnTo>
                    <a:pt x="1065" y="264"/>
                  </a:lnTo>
                  <a:lnTo>
                    <a:pt x="1087" y="268"/>
                  </a:lnTo>
                  <a:lnTo>
                    <a:pt x="1095" y="264"/>
                  </a:lnTo>
                  <a:lnTo>
                    <a:pt x="1107" y="266"/>
                  </a:lnTo>
                  <a:lnTo>
                    <a:pt x="1113" y="276"/>
                  </a:lnTo>
                  <a:lnTo>
                    <a:pt x="1103" y="294"/>
                  </a:lnTo>
                  <a:lnTo>
                    <a:pt x="1067" y="298"/>
                  </a:lnTo>
                  <a:lnTo>
                    <a:pt x="1061" y="294"/>
                  </a:lnTo>
                  <a:lnTo>
                    <a:pt x="1049" y="300"/>
                  </a:lnTo>
                  <a:lnTo>
                    <a:pt x="1017" y="312"/>
                  </a:lnTo>
                  <a:lnTo>
                    <a:pt x="997" y="314"/>
                  </a:lnTo>
                  <a:lnTo>
                    <a:pt x="987" y="312"/>
                  </a:lnTo>
                  <a:lnTo>
                    <a:pt x="975" y="306"/>
                  </a:lnTo>
                  <a:lnTo>
                    <a:pt x="1001" y="296"/>
                  </a:lnTo>
                  <a:lnTo>
                    <a:pt x="1019" y="296"/>
                  </a:lnTo>
                  <a:lnTo>
                    <a:pt x="1029" y="288"/>
                  </a:lnTo>
                  <a:lnTo>
                    <a:pt x="1007" y="292"/>
                  </a:lnTo>
                  <a:lnTo>
                    <a:pt x="983" y="294"/>
                  </a:lnTo>
                  <a:lnTo>
                    <a:pt x="981" y="284"/>
                  </a:lnTo>
                  <a:lnTo>
                    <a:pt x="975" y="294"/>
                  </a:lnTo>
                  <a:lnTo>
                    <a:pt x="967" y="296"/>
                  </a:lnTo>
                  <a:lnTo>
                    <a:pt x="963" y="292"/>
                  </a:lnTo>
                  <a:lnTo>
                    <a:pt x="957" y="296"/>
                  </a:lnTo>
                  <a:lnTo>
                    <a:pt x="929" y="290"/>
                  </a:lnTo>
                  <a:lnTo>
                    <a:pt x="939" y="272"/>
                  </a:lnTo>
                  <a:lnTo>
                    <a:pt x="969" y="270"/>
                  </a:lnTo>
                  <a:lnTo>
                    <a:pt x="941" y="268"/>
                  </a:lnTo>
                  <a:lnTo>
                    <a:pt x="941" y="264"/>
                  </a:lnTo>
                  <a:lnTo>
                    <a:pt x="955" y="258"/>
                  </a:lnTo>
                  <a:lnTo>
                    <a:pt x="959" y="252"/>
                  </a:lnTo>
                  <a:lnTo>
                    <a:pt x="975" y="250"/>
                  </a:lnTo>
                  <a:lnTo>
                    <a:pt x="975" y="242"/>
                  </a:lnTo>
                  <a:lnTo>
                    <a:pt x="975" y="238"/>
                  </a:lnTo>
                  <a:lnTo>
                    <a:pt x="991" y="240"/>
                  </a:lnTo>
                  <a:lnTo>
                    <a:pt x="993" y="256"/>
                  </a:lnTo>
                  <a:lnTo>
                    <a:pt x="1005" y="260"/>
                  </a:lnTo>
                  <a:lnTo>
                    <a:pt x="1021" y="270"/>
                  </a:lnTo>
                  <a:lnTo>
                    <a:pt x="1025" y="280"/>
                  </a:lnTo>
                  <a:lnTo>
                    <a:pt x="1035" y="278"/>
                  </a:lnTo>
                  <a:lnTo>
                    <a:pt x="1059" y="280"/>
                  </a:lnTo>
                  <a:lnTo>
                    <a:pt x="1057" y="272"/>
                  </a:lnTo>
                  <a:lnTo>
                    <a:pt x="1041" y="268"/>
                  </a:lnTo>
                  <a:lnTo>
                    <a:pt x="1053" y="262"/>
                  </a:lnTo>
                  <a:lnTo>
                    <a:pt x="1037" y="256"/>
                  </a:lnTo>
                  <a:close/>
                  <a:moveTo>
                    <a:pt x="1508" y="300"/>
                  </a:moveTo>
                  <a:lnTo>
                    <a:pt x="1496" y="304"/>
                  </a:lnTo>
                  <a:lnTo>
                    <a:pt x="1498" y="308"/>
                  </a:lnTo>
                  <a:lnTo>
                    <a:pt x="1472" y="312"/>
                  </a:lnTo>
                  <a:lnTo>
                    <a:pt x="1454" y="310"/>
                  </a:lnTo>
                  <a:lnTo>
                    <a:pt x="1452" y="302"/>
                  </a:lnTo>
                  <a:lnTo>
                    <a:pt x="1446" y="308"/>
                  </a:lnTo>
                  <a:lnTo>
                    <a:pt x="1434" y="312"/>
                  </a:lnTo>
                  <a:lnTo>
                    <a:pt x="1397" y="312"/>
                  </a:lnTo>
                  <a:lnTo>
                    <a:pt x="1369" y="312"/>
                  </a:lnTo>
                  <a:lnTo>
                    <a:pt x="1369" y="300"/>
                  </a:lnTo>
                  <a:lnTo>
                    <a:pt x="1363" y="306"/>
                  </a:lnTo>
                  <a:lnTo>
                    <a:pt x="1347" y="310"/>
                  </a:lnTo>
                  <a:lnTo>
                    <a:pt x="1317" y="304"/>
                  </a:lnTo>
                  <a:lnTo>
                    <a:pt x="1315" y="292"/>
                  </a:lnTo>
                  <a:lnTo>
                    <a:pt x="1309" y="290"/>
                  </a:lnTo>
                  <a:lnTo>
                    <a:pt x="1317" y="278"/>
                  </a:lnTo>
                  <a:lnTo>
                    <a:pt x="1313" y="268"/>
                  </a:lnTo>
                  <a:lnTo>
                    <a:pt x="1299" y="254"/>
                  </a:lnTo>
                  <a:lnTo>
                    <a:pt x="1285" y="258"/>
                  </a:lnTo>
                  <a:lnTo>
                    <a:pt x="1257" y="252"/>
                  </a:lnTo>
                  <a:lnTo>
                    <a:pt x="1243" y="234"/>
                  </a:lnTo>
                  <a:lnTo>
                    <a:pt x="1259" y="232"/>
                  </a:lnTo>
                  <a:lnTo>
                    <a:pt x="1291" y="236"/>
                  </a:lnTo>
                  <a:lnTo>
                    <a:pt x="1299" y="246"/>
                  </a:lnTo>
                  <a:lnTo>
                    <a:pt x="1325" y="244"/>
                  </a:lnTo>
                  <a:lnTo>
                    <a:pt x="1337" y="248"/>
                  </a:lnTo>
                  <a:lnTo>
                    <a:pt x="1339" y="252"/>
                  </a:lnTo>
                  <a:lnTo>
                    <a:pt x="1357" y="256"/>
                  </a:lnTo>
                  <a:lnTo>
                    <a:pt x="1357" y="260"/>
                  </a:lnTo>
                  <a:lnTo>
                    <a:pt x="1327" y="260"/>
                  </a:lnTo>
                  <a:lnTo>
                    <a:pt x="1343" y="264"/>
                  </a:lnTo>
                  <a:lnTo>
                    <a:pt x="1359" y="272"/>
                  </a:lnTo>
                  <a:lnTo>
                    <a:pt x="1363" y="284"/>
                  </a:lnTo>
                  <a:lnTo>
                    <a:pt x="1369" y="276"/>
                  </a:lnTo>
                  <a:lnTo>
                    <a:pt x="1373" y="282"/>
                  </a:lnTo>
                  <a:lnTo>
                    <a:pt x="1381" y="278"/>
                  </a:lnTo>
                  <a:lnTo>
                    <a:pt x="1402" y="284"/>
                  </a:lnTo>
                  <a:lnTo>
                    <a:pt x="1422" y="276"/>
                  </a:lnTo>
                  <a:lnTo>
                    <a:pt x="1430" y="276"/>
                  </a:lnTo>
                  <a:lnTo>
                    <a:pt x="1442" y="270"/>
                  </a:lnTo>
                  <a:lnTo>
                    <a:pt x="1452" y="274"/>
                  </a:lnTo>
                  <a:lnTo>
                    <a:pt x="1464" y="270"/>
                  </a:lnTo>
                  <a:lnTo>
                    <a:pt x="1482" y="272"/>
                  </a:lnTo>
                  <a:lnTo>
                    <a:pt x="1504" y="282"/>
                  </a:lnTo>
                  <a:lnTo>
                    <a:pt x="1506" y="290"/>
                  </a:lnTo>
                  <a:lnTo>
                    <a:pt x="1492" y="296"/>
                  </a:lnTo>
                  <a:lnTo>
                    <a:pt x="1506" y="296"/>
                  </a:lnTo>
                  <a:lnTo>
                    <a:pt x="1508" y="300"/>
                  </a:lnTo>
                  <a:close/>
                  <a:moveTo>
                    <a:pt x="961" y="224"/>
                  </a:moveTo>
                  <a:lnTo>
                    <a:pt x="945" y="230"/>
                  </a:lnTo>
                  <a:lnTo>
                    <a:pt x="955" y="236"/>
                  </a:lnTo>
                  <a:lnTo>
                    <a:pt x="953" y="244"/>
                  </a:lnTo>
                  <a:lnTo>
                    <a:pt x="935" y="248"/>
                  </a:lnTo>
                  <a:lnTo>
                    <a:pt x="931" y="256"/>
                  </a:lnTo>
                  <a:lnTo>
                    <a:pt x="921" y="252"/>
                  </a:lnTo>
                  <a:lnTo>
                    <a:pt x="925" y="240"/>
                  </a:lnTo>
                  <a:lnTo>
                    <a:pt x="913" y="242"/>
                  </a:lnTo>
                  <a:lnTo>
                    <a:pt x="917" y="248"/>
                  </a:lnTo>
                  <a:lnTo>
                    <a:pt x="907" y="250"/>
                  </a:lnTo>
                  <a:lnTo>
                    <a:pt x="913" y="254"/>
                  </a:lnTo>
                  <a:lnTo>
                    <a:pt x="893" y="270"/>
                  </a:lnTo>
                  <a:lnTo>
                    <a:pt x="877" y="268"/>
                  </a:lnTo>
                  <a:lnTo>
                    <a:pt x="863" y="264"/>
                  </a:lnTo>
                  <a:lnTo>
                    <a:pt x="855" y="268"/>
                  </a:lnTo>
                  <a:lnTo>
                    <a:pt x="849" y="258"/>
                  </a:lnTo>
                  <a:lnTo>
                    <a:pt x="855" y="252"/>
                  </a:lnTo>
                  <a:lnTo>
                    <a:pt x="867" y="252"/>
                  </a:lnTo>
                  <a:lnTo>
                    <a:pt x="875" y="244"/>
                  </a:lnTo>
                  <a:lnTo>
                    <a:pt x="909" y="222"/>
                  </a:lnTo>
                  <a:lnTo>
                    <a:pt x="923" y="220"/>
                  </a:lnTo>
                  <a:lnTo>
                    <a:pt x="933" y="224"/>
                  </a:lnTo>
                  <a:lnTo>
                    <a:pt x="935" y="220"/>
                  </a:lnTo>
                  <a:lnTo>
                    <a:pt x="945" y="216"/>
                  </a:lnTo>
                  <a:lnTo>
                    <a:pt x="961" y="224"/>
                  </a:lnTo>
                  <a:close/>
                  <a:moveTo>
                    <a:pt x="1039" y="218"/>
                  </a:moveTo>
                  <a:lnTo>
                    <a:pt x="1011" y="224"/>
                  </a:lnTo>
                  <a:lnTo>
                    <a:pt x="995" y="216"/>
                  </a:lnTo>
                  <a:lnTo>
                    <a:pt x="989" y="208"/>
                  </a:lnTo>
                  <a:lnTo>
                    <a:pt x="979" y="212"/>
                  </a:lnTo>
                  <a:lnTo>
                    <a:pt x="965" y="202"/>
                  </a:lnTo>
                  <a:lnTo>
                    <a:pt x="977" y="198"/>
                  </a:lnTo>
                  <a:lnTo>
                    <a:pt x="985" y="204"/>
                  </a:lnTo>
                  <a:lnTo>
                    <a:pt x="1033" y="198"/>
                  </a:lnTo>
                  <a:lnTo>
                    <a:pt x="1047" y="198"/>
                  </a:lnTo>
                  <a:lnTo>
                    <a:pt x="1047" y="202"/>
                  </a:lnTo>
                  <a:lnTo>
                    <a:pt x="1029" y="206"/>
                  </a:lnTo>
                  <a:lnTo>
                    <a:pt x="1041" y="208"/>
                  </a:lnTo>
                  <a:lnTo>
                    <a:pt x="1039" y="218"/>
                  </a:lnTo>
                  <a:close/>
                  <a:moveTo>
                    <a:pt x="1139" y="156"/>
                  </a:moveTo>
                  <a:lnTo>
                    <a:pt x="1151" y="160"/>
                  </a:lnTo>
                  <a:lnTo>
                    <a:pt x="1157" y="168"/>
                  </a:lnTo>
                  <a:lnTo>
                    <a:pt x="1169" y="164"/>
                  </a:lnTo>
                  <a:lnTo>
                    <a:pt x="1201" y="182"/>
                  </a:lnTo>
                  <a:lnTo>
                    <a:pt x="1197" y="186"/>
                  </a:lnTo>
                  <a:lnTo>
                    <a:pt x="1209" y="198"/>
                  </a:lnTo>
                  <a:lnTo>
                    <a:pt x="1209" y="204"/>
                  </a:lnTo>
                  <a:lnTo>
                    <a:pt x="1195" y="208"/>
                  </a:lnTo>
                  <a:lnTo>
                    <a:pt x="1185" y="206"/>
                  </a:lnTo>
                  <a:lnTo>
                    <a:pt x="1167" y="212"/>
                  </a:lnTo>
                  <a:lnTo>
                    <a:pt x="1157" y="210"/>
                  </a:lnTo>
                  <a:lnTo>
                    <a:pt x="1157" y="194"/>
                  </a:lnTo>
                  <a:lnTo>
                    <a:pt x="1153" y="194"/>
                  </a:lnTo>
                  <a:lnTo>
                    <a:pt x="1153" y="188"/>
                  </a:lnTo>
                  <a:lnTo>
                    <a:pt x="1127" y="192"/>
                  </a:lnTo>
                  <a:lnTo>
                    <a:pt x="1117" y="184"/>
                  </a:lnTo>
                  <a:lnTo>
                    <a:pt x="1125" y="182"/>
                  </a:lnTo>
                  <a:lnTo>
                    <a:pt x="1141" y="184"/>
                  </a:lnTo>
                  <a:lnTo>
                    <a:pt x="1141" y="176"/>
                  </a:lnTo>
                  <a:lnTo>
                    <a:pt x="1131" y="176"/>
                  </a:lnTo>
                  <a:lnTo>
                    <a:pt x="1133" y="168"/>
                  </a:lnTo>
                  <a:lnTo>
                    <a:pt x="1119" y="174"/>
                  </a:lnTo>
                  <a:lnTo>
                    <a:pt x="1123" y="168"/>
                  </a:lnTo>
                  <a:lnTo>
                    <a:pt x="1111" y="168"/>
                  </a:lnTo>
                  <a:lnTo>
                    <a:pt x="1113" y="156"/>
                  </a:lnTo>
                  <a:lnTo>
                    <a:pt x="1139" y="156"/>
                  </a:lnTo>
                  <a:close/>
                  <a:moveTo>
                    <a:pt x="1361" y="128"/>
                  </a:moveTo>
                  <a:lnTo>
                    <a:pt x="1375" y="130"/>
                  </a:lnTo>
                  <a:lnTo>
                    <a:pt x="1365" y="124"/>
                  </a:lnTo>
                  <a:lnTo>
                    <a:pt x="1369" y="118"/>
                  </a:lnTo>
                  <a:lnTo>
                    <a:pt x="1381" y="120"/>
                  </a:lnTo>
                  <a:lnTo>
                    <a:pt x="1393" y="136"/>
                  </a:lnTo>
                  <a:lnTo>
                    <a:pt x="1389" y="148"/>
                  </a:lnTo>
                  <a:lnTo>
                    <a:pt x="1397" y="146"/>
                  </a:lnTo>
                  <a:lnTo>
                    <a:pt x="1414" y="148"/>
                  </a:lnTo>
                  <a:lnTo>
                    <a:pt x="1424" y="158"/>
                  </a:lnTo>
                  <a:lnTo>
                    <a:pt x="1399" y="166"/>
                  </a:lnTo>
                  <a:lnTo>
                    <a:pt x="1385" y="180"/>
                  </a:lnTo>
                  <a:lnTo>
                    <a:pt x="1373" y="170"/>
                  </a:lnTo>
                  <a:lnTo>
                    <a:pt x="1373" y="186"/>
                  </a:lnTo>
                  <a:lnTo>
                    <a:pt x="1361" y="196"/>
                  </a:lnTo>
                  <a:lnTo>
                    <a:pt x="1347" y="180"/>
                  </a:lnTo>
                  <a:lnTo>
                    <a:pt x="1355" y="196"/>
                  </a:lnTo>
                  <a:lnTo>
                    <a:pt x="1345" y="190"/>
                  </a:lnTo>
                  <a:lnTo>
                    <a:pt x="1341" y="196"/>
                  </a:lnTo>
                  <a:lnTo>
                    <a:pt x="1317" y="194"/>
                  </a:lnTo>
                  <a:lnTo>
                    <a:pt x="1281" y="168"/>
                  </a:lnTo>
                  <a:lnTo>
                    <a:pt x="1297" y="162"/>
                  </a:lnTo>
                  <a:lnTo>
                    <a:pt x="1317" y="162"/>
                  </a:lnTo>
                  <a:lnTo>
                    <a:pt x="1307" y="152"/>
                  </a:lnTo>
                  <a:lnTo>
                    <a:pt x="1287" y="160"/>
                  </a:lnTo>
                  <a:lnTo>
                    <a:pt x="1259" y="154"/>
                  </a:lnTo>
                  <a:lnTo>
                    <a:pt x="1261" y="148"/>
                  </a:lnTo>
                  <a:lnTo>
                    <a:pt x="1281" y="142"/>
                  </a:lnTo>
                  <a:lnTo>
                    <a:pt x="1257" y="146"/>
                  </a:lnTo>
                  <a:lnTo>
                    <a:pt x="1245" y="138"/>
                  </a:lnTo>
                  <a:lnTo>
                    <a:pt x="1245" y="128"/>
                  </a:lnTo>
                  <a:lnTo>
                    <a:pt x="1273" y="132"/>
                  </a:lnTo>
                  <a:lnTo>
                    <a:pt x="1285" y="128"/>
                  </a:lnTo>
                  <a:lnTo>
                    <a:pt x="1265" y="128"/>
                  </a:lnTo>
                  <a:lnTo>
                    <a:pt x="1247" y="124"/>
                  </a:lnTo>
                  <a:lnTo>
                    <a:pt x="1257" y="120"/>
                  </a:lnTo>
                  <a:lnTo>
                    <a:pt x="1255" y="112"/>
                  </a:lnTo>
                  <a:lnTo>
                    <a:pt x="1269" y="110"/>
                  </a:lnTo>
                  <a:lnTo>
                    <a:pt x="1263" y="102"/>
                  </a:lnTo>
                  <a:lnTo>
                    <a:pt x="1273" y="96"/>
                  </a:lnTo>
                  <a:lnTo>
                    <a:pt x="1299" y="94"/>
                  </a:lnTo>
                  <a:lnTo>
                    <a:pt x="1297" y="90"/>
                  </a:lnTo>
                  <a:lnTo>
                    <a:pt x="1279" y="88"/>
                  </a:lnTo>
                  <a:lnTo>
                    <a:pt x="1297" y="84"/>
                  </a:lnTo>
                  <a:lnTo>
                    <a:pt x="1319" y="92"/>
                  </a:lnTo>
                  <a:lnTo>
                    <a:pt x="1335" y="114"/>
                  </a:lnTo>
                  <a:lnTo>
                    <a:pt x="1357" y="114"/>
                  </a:lnTo>
                  <a:lnTo>
                    <a:pt x="1361" y="128"/>
                  </a:lnTo>
                  <a:close/>
                  <a:moveTo>
                    <a:pt x="1488" y="224"/>
                  </a:moveTo>
                  <a:lnTo>
                    <a:pt x="1514" y="230"/>
                  </a:lnTo>
                  <a:lnTo>
                    <a:pt x="1510" y="236"/>
                  </a:lnTo>
                  <a:lnTo>
                    <a:pt x="1530" y="234"/>
                  </a:lnTo>
                  <a:lnTo>
                    <a:pt x="1534" y="244"/>
                  </a:lnTo>
                  <a:lnTo>
                    <a:pt x="1514" y="252"/>
                  </a:lnTo>
                  <a:lnTo>
                    <a:pt x="1512" y="266"/>
                  </a:lnTo>
                  <a:lnTo>
                    <a:pt x="1504" y="270"/>
                  </a:lnTo>
                  <a:lnTo>
                    <a:pt x="1506" y="256"/>
                  </a:lnTo>
                  <a:lnTo>
                    <a:pt x="1490" y="260"/>
                  </a:lnTo>
                  <a:lnTo>
                    <a:pt x="1478" y="260"/>
                  </a:lnTo>
                  <a:lnTo>
                    <a:pt x="1484" y="250"/>
                  </a:lnTo>
                  <a:lnTo>
                    <a:pt x="1458" y="252"/>
                  </a:lnTo>
                  <a:lnTo>
                    <a:pt x="1440" y="250"/>
                  </a:lnTo>
                  <a:lnTo>
                    <a:pt x="1424" y="252"/>
                  </a:lnTo>
                  <a:lnTo>
                    <a:pt x="1432" y="256"/>
                  </a:lnTo>
                  <a:lnTo>
                    <a:pt x="1385" y="252"/>
                  </a:lnTo>
                  <a:lnTo>
                    <a:pt x="1371" y="252"/>
                  </a:lnTo>
                  <a:lnTo>
                    <a:pt x="1369" y="240"/>
                  </a:lnTo>
                  <a:lnTo>
                    <a:pt x="1363" y="252"/>
                  </a:lnTo>
                  <a:lnTo>
                    <a:pt x="1355" y="248"/>
                  </a:lnTo>
                  <a:lnTo>
                    <a:pt x="1345" y="250"/>
                  </a:lnTo>
                  <a:lnTo>
                    <a:pt x="1337" y="242"/>
                  </a:lnTo>
                  <a:lnTo>
                    <a:pt x="1373" y="230"/>
                  </a:lnTo>
                  <a:lnTo>
                    <a:pt x="1383" y="230"/>
                  </a:lnTo>
                  <a:lnTo>
                    <a:pt x="1393" y="224"/>
                  </a:lnTo>
                  <a:lnTo>
                    <a:pt x="1381" y="222"/>
                  </a:lnTo>
                  <a:lnTo>
                    <a:pt x="1373" y="208"/>
                  </a:lnTo>
                  <a:lnTo>
                    <a:pt x="1389" y="204"/>
                  </a:lnTo>
                  <a:lnTo>
                    <a:pt x="1406" y="208"/>
                  </a:lnTo>
                  <a:lnTo>
                    <a:pt x="1412" y="218"/>
                  </a:lnTo>
                  <a:lnTo>
                    <a:pt x="1446" y="222"/>
                  </a:lnTo>
                  <a:lnTo>
                    <a:pt x="1448" y="218"/>
                  </a:lnTo>
                  <a:lnTo>
                    <a:pt x="1462" y="202"/>
                  </a:lnTo>
                  <a:lnTo>
                    <a:pt x="1458" y="200"/>
                  </a:lnTo>
                  <a:lnTo>
                    <a:pt x="1448" y="214"/>
                  </a:lnTo>
                  <a:lnTo>
                    <a:pt x="1440" y="218"/>
                  </a:lnTo>
                  <a:lnTo>
                    <a:pt x="1414" y="216"/>
                  </a:lnTo>
                  <a:lnTo>
                    <a:pt x="1422" y="208"/>
                  </a:lnTo>
                  <a:lnTo>
                    <a:pt x="1414" y="204"/>
                  </a:lnTo>
                  <a:lnTo>
                    <a:pt x="1422" y="200"/>
                  </a:lnTo>
                  <a:lnTo>
                    <a:pt x="1426" y="190"/>
                  </a:lnTo>
                  <a:lnTo>
                    <a:pt x="1416" y="198"/>
                  </a:lnTo>
                  <a:lnTo>
                    <a:pt x="1404" y="200"/>
                  </a:lnTo>
                  <a:lnTo>
                    <a:pt x="1385" y="196"/>
                  </a:lnTo>
                  <a:lnTo>
                    <a:pt x="1385" y="186"/>
                  </a:lnTo>
                  <a:lnTo>
                    <a:pt x="1397" y="174"/>
                  </a:lnTo>
                  <a:lnTo>
                    <a:pt x="1420" y="170"/>
                  </a:lnTo>
                  <a:lnTo>
                    <a:pt x="1442" y="174"/>
                  </a:lnTo>
                  <a:lnTo>
                    <a:pt x="1472" y="172"/>
                  </a:lnTo>
                  <a:lnTo>
                    <a:pt x="1478" y="166"/>
                  </a:lnTo>
                  <a:lnTo>
                    <a:pt x="1462" y="172"/>
                  </a:lnTo>
                  <a:lnTo>
                    <a:pt x="1434" y="170"/>
                  </a:lnTo>
                  <a:lnTo>
                    <a:pt x="1434" y="162"/>
                  </a:lnTo>
                  <a:lnTo>
                    <a:pt x="1422" y="148"/>
                  </a:lnTo>
                  <a:lnTo>
                    <a:pt x="1402" y="142"/>
                  </a:lnTo>
                  <a:lnTo>
                    <a:pt x="1402" y="122"/>
                  </a:lnTo>
                  <a:lnTo>
                    <a:pt x="1442" y="124"/>
                  </a:lnTo>
                  <a:lnTo>
                    <a:pt x="1466" y="138"/>
                  </a:lnTo>
                  <a:lnTo>
                    <a:pt x="1474" y="148"/>
                  </a:lnTo>
                  <a:lnTo>
                    <a:pt x="1490" y="148"/>
                  </a:lnTo>
                  <a:lnTo>
                    <a:pt x="1476" y="144"/>
                  </a:lnTo>
                  <a:lnTo>
                    <a:pt x="1474" y="136"/>
                  </a:lnTo>
                  <a:lnTo>
                    <a:pt x="1450" y="122"/>
                  </a:lnTo>
                  <a:lnTo>
                    <a:pt x="1530" y="112"/>
                  </a:lnTo>
                  <a:lnTo>
                    <a:pt x="1500" y="112"/>
                  </a:lnTo>
                  <a:lnTo>
                    <a:pt x="1522" y="106"/>
                  </a:lnTo>
                  <a:lnTo>
                    <a:pt x="1550" y="102"/>
                  </a:lnTo>
                  <a:lnTo>
                    <a:pt x="1518" y="104"/>
                  </a:lnTo>
                  <a:lnTo>
                    <a:pt x="1516" y="98"/>
                  </a:lnTo>
                  <a:lnTo>
                    <a:pt x="1536" y="86"/>
                  </a:lnTo>
                  <a:lnTo>
                    <a:pt x="1526" y="88"/>
                  </a:lnTo>
                  <a:lnTo>
                    <a:pt x="1510" y="98"/>
                  </a:lnTo>
                  <a:lnTo>
                    <a:pt x="1506" y="104"/>
                  </a:lnTo>
                  <a:lnTo>
                    <a:pt x="1482" y="112"/>
                  </a:lnTo>
                  <a:lnTo>
                    <a:pt x="1454" y="114"/>
                  </a:lnTo>
                  <a:lnTo>
                    <a:pt x="1450" y="108"/>
                  </a:lnTo>
                  <a:lnTo>
                    <a:pt x="1432" y="116"/>
                  </a:lnTo>
                  <a:lnTo>
                    <a:pt x="1397" y="112"/>
                  </a:lnTo>
                  <a:lnTo>
                    <a:pt x="1412" y="100"/>
                  </a:lnTo>
                  <a:lnTo>
                    <a:pt x="1406" y="98"/>
                  </a:lnTo>
                  <a:lnTo>
                    <a:pt x="1389" y="112"/>
                  </a:lnTo>
                  <a:lnTo>
                    <a:pt x="1357" y="102"/>
                  </a:lnTo>
                  <a:lnTo>
                    <a:pt x="1371" y="98"/>
                  </a:lnTo>
                  <a:lnTo>
                    <a:pt x="1397" y="98"/>
                  </a:lnTo>
                  <a:lnTo>
                    <a:pt x="1428" y="88"/>
                  </a:lnTo>
                  <a:lnTo>
                    <a:pt x="1399" y="94"/>
                  </a:lnTo>
                  <a:lnTo>
                    <a:pt x="1349" y="98"/>
                  </a:lnTo>
                  <a:lnTo>
                    <a:pt x="1341" y="92"/>
                  </a:lnTo>
                  <a:lnTo>
                    <a:pt x="1357" y="90"/>
                  </a:lnTo>
                  <a:lnTo>
                    <a:pt x="1347" y="86"/>
                  </a:lnTo>
                  <a:lnTo>
                    <a:pt x="1371" y="76"/>
                  </a:lnTo>
                  <a:lnTo>
                    <a:pt x="1339" y="84"/>
                  </a:lnTo>
                  <a:lnTo>
                    <a:pt x="1333" y="82"/>
                  </a:lnTo>
                  <a:lnTo>
                    <a:pt x="1353" y="76"/>
                  </a:lnTo>
                  <a:lnTo>
                    <a:pt x="1337" y="74"/>
                  </a:lnTo>
                  <a:lnTo>
                    <a:pt x="1325" y="78"/>
                  </a:lnTo>
                  <a:lnTo>
                    <a:pt x="1317" y="76"/>
                  </a:lnTo>
                  <a:lnTo>
                    <a:pt x="1331" y="68"/>
                  </a:lnTo>
                  <a:lnTo>
                    <a:pt x="1349" y="64"/>
                  </a:lnTo>
                  <a:lnTo>
                    <a:pt x="1357" y="68"/>
                  </a:lnTo>
                  <a:lnTo>
                    <a:pt x="1367" y="60"/>
                  </a:lnTo>
                  <a:lnTo>
                    <a:pt x="1377" y="58"/>
                  </a:lnTo>
                  <a:lnTo>
                    <a:pt x="1412" y="62"/>
                  </a:lnTo>
                  <a:lnTo>
                    <a:pt x="1426" y="62"/>
                  </a:lnTo>
                  <a:lnTo>
                    <a:pt x="1397" y="56"/>
                  </a:lnTo>
                  <a:lnTo>
                    <a:pt x="1395" y="54"/>
                  </a:lnTo>
                  <a:lnTo>
                    <a:pt x="1418" y="52"/>
                  </a:lnTo>
                  <a:lnTo>
                    <a:pt x="1412" y="44"/>
                  </a:lnTo>
                  <a:lnTo>
                    <a:pt x="1444" y="48"/>
                  </a:lnTo>
                  <a:lnTo>
                    <a:pt x="1460" y="58"/>
                  </a:lnTo>
                  <a:lnTo>
                    <a:pt x="1454" y="52"/>
                  </a:lnTo>
                  <a:lnTo>
                    <a:pt x="1498" y="64"/>
                  </a:lnTo>
                  <a:lnTo>
                    <a:pt x="1458" y="48"/>
                  </a:lnTo>
                  <a:lnTo>
                    <a:pt x="1468" y="36"/>
                  </a:lnTo>
                  <a:lnTo>
                    <a:pt x="1490" y="40"/>
                  </a:lnTo>
                  <a:lnTo>
                    <a:pt x="1476" y="32"/>
                  </a:lnTo>
                  <a:lnTo>
                    <a:pt x="1502" y="34"/>
                  </a:lnTo>
                  <a:lnTo>
                    <a:pt x="1498" y="26"/>
                  </a:lnTo>
                  <a:lnTo>
                    <a:pt x="1542" y="30"/>
                  </a:lnTo>
                  <a:lnTo>
                    <a:pt x="1562" y="40"/>
                  </a:lnTo>
                  <a:lnTo>
                    <a:pt x="1550" y="28"/>
                  </a:lnTo>
                  <a:lnTo>
                    <a:pt x="1538" y="24"/>
                  </a:lnTo>
                  <a:lnTo>
                    <a:pt x="1558" y="22"/>
                  </a:lnTo>
                  <a:lnTo>
                    <a:pt x="1588" y="24"/>
                  </a:lnTo>
                  <a:lnTo>
                    <a:pt x="1594" y="30"/>
                  </a:lnTo>
                  <a:lnTo>
                    <a:pt x="1606" y="22"/>
                  </a:lnTo>
                  <a:lnTo>
                    <a:pt x="1656" y="20"/>
                  </a:lnTo>
                  <a:lnTo>
                    <a:pt x="1658" y="24"/>
                  </a:lnTo>
                  <a:lnTo>
                    <a:pt x="1678" y="24"/>
                  </a:lnTo>
                  <a:lnTo>
                    <a:pt x="1706" y="28"/>
                  </a:lnTo>
                  <a:lnTo>
                    <a:pt x="1672" y="38"/>
                  </a:lnTo>
                  <a:lnTo>
                    <a:pt x="1690" y="38"/>
                  </a:lnTo>
                  <a:lnTo>
                    <a:pt x="1732" y="28"/>
                  </a:lnTo>
                  <a:lnTo>
                    <a:pt x="1760" y="42"/>
                  </a:lnTo>
                  <a:lnTo>
                    <a:pt x="1778" y="44"/>
                  </a:lnTo>
                  <a:lnTo>
                    <a:pt x="1782" y="54"/>
                  </a:lnTo>
                  <a:lnTo>
                    <a:pt x="1736" y="72"/>
                  </a:lnTo>
                  <a:lnTo>
                    <a:pt x="1678" y="78"/>
                  </a:lnTo>
                  <a:lnTo>
                    <a:pt x="1702" y="80"/>
                  </a:lnTo>
                  <a:lnTo>
                    <a:pt x="1650" y="92"/>
                  </a:lnTo>
                  <a:lnTo>
                    <a:pt x="1716" y="80"/>
                  </a:lnTo>
                  <a:lnTo>
                    <a:pt x="1734" y="78"/>
                  </a:lnTo>
                  <a:lnTo>
                    <a:pt x="1732" y="84"/>
                  </a:lnTo>
                  <a:lnTo>
                    <a:pt x="1712" y="90"/>
                  </a:lnTo>
                  <a:lnTo>
                    <a:pt x="1678" y="108"/>
                  </a:lnTo>
                  <a:lnTo>
                    <a:pt x="1652" y="124"/>
                  </a:lnTo>
                  <a:lnTo>
                    <a:pt x="1618" y="132"/>
                  </a:lnTo>
                  <a:lnTo>
                    <a:pt x="1642" y="128"/>
                  </a:lnTo>
                  <a:lnTo>
                    <a:pt x="1628" y="142"/>
                  </a:lnTo>
                  <a:lnTo>
                    <a:pt x="1618" y="146"/>
                  </a:lnTo>
                  <a:lnTo>
                    <a:pt x="1600" y="142"/>
                  </a:lnTo>
                  <a:lnTo>
                    <a:pt x="1602" y="150"/>
                  </a:lnTo>
                  <a:lnTo>
                    <a:pt x="1590" y="152"/>
                  </a:lnTo>
                  <a:lnTo>
                    <a:pt x="1574" y="152"/>
                  </a:lnTo>
                  <a:lnTo>
                    <a:pt x="1574" y="156"/>
                  </a:lnTo>
                  <a:lnTo>
                    <a:pt x="1558" y="152"/>
                  </a:lnTo>
                  <a:lnTo>
                    <a:pt x="1562" y="156"/>
                  </a:lnTo>
                  <a:lnTo>
                    <a:pt x="1538" y="152"/>
                  </a:lnTo>
                  <a:lnTo>
                    <a:pt x="1540" y="160"/>
                  </a:lnTo>
                  <a:lnTo>
                    <a:pt x="1584" y="160"/>
                  </a:lnTo>
                  <a:lnTo>
                    <a:pt x="1582" y="176"/>
                  </a:lnTo>
                  <a:lnTo>
                    <a:pt x="1578" y="182"/>
                  </a:lnTo>
                  <a:lnTo>
                    <a:pt x="1552" y="184"/>
                  </a:lnTo>
                  <a:lnTo>
                    <a:pt x="1574" y="188"/>
                  </a:lnTo>
                  <a:lnTo>
                    <a:pt x="1566" y="198"/>
                  </a:lnTo>
                  <a:lnTo>
                    <a:pt x="1546" y="204"/>
                  </a:lnTo>
                  <a:lnTo>
                    <a:pt x="1526" y="202"/>
                  </a:lnTo>
                  <a:lnTo>
                    <a:pt x="1534" y="214"/>
                  </a:lnTo>
                  <a:lnTo>
                    <a:pt x="1526" y="222"/>
                  </a:lnTo>
                  <a:lnTo>
                    <a:pt x="1512" y="224"/>
                  </a:lnTo>
                  <a:lnTo>
                    <a:pt x="1488" y="224"/>
                  </a:lnTo>
                  <a:close/>
                  <a:moveTo>
                    <a:pt x="1474" y="1388"/>
                  </a:moveTo>
                  <a:lnTo>
                    <a:pt x="1466" y="1382"/>
                  </a:lnTo>
                  <a:lnTo>
                    <a:pt x="1470" y="1378"/>
                  </a:lnTo>
                  <a:lnTo>
                    <a:pt x="1458" y="1378"/>
                  </a:lnTo>
                  <a:lnTo>
                    <a:pt x="1446" y="1390"/>
                  </a:lnTo>
                  <a:lnTo>
                    <a:pt x="1440" y="1386"/>
                  </a:lnTo>
                  <a:lnTo>
                    <a:pt x="1430" y="1394"/>
                  </a:lnTo>
                  <a:lnTo>
                    <a:pt x="1432" y="1386"/>
                  </a:lnTo>
                  <a:lnTo>
                    <a:pt x="1438" y="1380"/>
                  </a:lnTo>
                  <a:lnTo>
                    <a:pt x="1450" y="1374"/>
                  </a:lnTo>
                  <a:lnTo>
                    <a:pt x="1466" y="1370"/>
                  </a:lnTo>
                  <a:lnTo>
                    <a:pt x="1490" y="1370"/>
                  </a:lnTo>
                  <a:lnTo>
                    <a:pt x="1498" y="1374"/>
                  </a:lnTo>
                  <a:lnTo>
                    <a:pt x="1506" y="1378"/>
                  </a:lnTo>
                  <a:lnTo>
                    <a:pt x="1510" y="1384"/>
                  </a:lnTo>
                  <a:lnTo>
                    <a:pt x="1518" y="1384"/>
                  </a:lnTo>
                  <a:lnTo>
                    <a:pt x="1528" y="1388"/>
                  </a:lnTo>
                  <a:lnTo>
                    <a:pt x="1524" y="1382"/>
                  </a:lnTo>
                  <a:lnTo>
                    <a:pt x="1538" y="1392"/>
                  </a:lnTo>
                  <a:lnTo>
                    <a:pt x="1550" y="1400"/>
                  </a:lnTo>
                  <a:lnTo>
                    <a:pt x="1566" y="1406"/>
                  </a:lnTo>
                  <a:lnTo>
                    <a:pt x="1566" y="1410"/>
                  </a:lnTo>
                  <a:lnTo>
                    <a:pt x="1578" y="1412"/>
                  </a:lnTo>
                  <a:lnTo>
                    <a:pt x="1586" y="1416"/>
                  </a:lnTo>
                  <a:lnTo>
                    <a:pt x="1586" y="1420"/>
                  </a:lnTo>
                  <a:lnTo>
                    <a:pt x="1566" y="1422"/>
                  </a:lnTo>
                  <a:lnTo>
                    <a:pt x="1556" y="1422"/>
                  </a:lnTo>
                  <a:lnTo>
                    <a:pt x="1534" y="1424"/>
                  </a:lnTo>
                  <a:lnTo>
                    <a:pt x="1544" y="1414"/>
                  </a:lnTo>
                  <a:lnTo>
                    <a:pt x="1540" y="1410"/>
                  </a:lnTo>
                  <a:lnTo>
                    <a:pt x="1522" y="1410"/>
                  </a:lnTo>
                  <a:lnTo>
                    <a:pt x="1520" y="1398"/>
                  </a:lnTo>
                  <a:lnTo>
                    <a:pt x="1502" y="1394"/>
                  </a:lnTo>
                  <a:lnTo>
                    <a:pt x="1492" y="1388"/>
                  </a:lnTo>
                  <a:lnTo>
                    <a:pt x="1474" y="1386"/>
                  </a:lnTo>
                  <a:lnTo>
                    <a:pt x="1474" y="1388"/>
                  </a:lnTo>
                  <a:lnTo>
                    <a:pt x="1474" y="1388"/>
                  </a:lnTo>
                  <a:close/>
                  <a:moveTo>
                    <a:pt x="1630" y="1458"/>
                  </a:moveTo>
                  <a:lnTo>
                    <a:pt x="1620" y="1450"/>
                  </a:lnTo>
                  <a:lnTo>
                    <a:pt x="1608" y="1450"/>
                  </a:lnTo>
                  <a:lnTo>
                    <a:pt x="1596" y="1448"/>
                  </a:lnTo>
                  <a:lnTo>
                    <a:pt x="1592" y="1452"/>
                  </a:lnTo>
                  <a:lnTo>
                    <a:pt x="1582" y="1446"/>
                  </a:lnTo>
                  <a:lnTo>
                    <a:pt x="1588" y="1442"/>
                  </a:lnTo>
                  <a:lnTo>
                    <a:pt x="1610" y="1446"/>
                  </a:lnTo>
                  <a:lnTo>
                    <a:pt x="1610" y="1430"/>
                  </a:lnTo>
                  <a:lnTo>
                    <a:pt x="1600" y="1426"/>
                  </a:lnTo>
                  <a:lnTo>
                    <a:pt x="1606" y="1420"/>
                  </a:lnTo>
                  <a:lnTo>
                    <a:pt x="1620" y="1426"/>
                  </a:lnTo>
                  <a:lnTo>
                    <a:pt x="1636" y="1422"/>
                  </a:lnTo>
                  <a:lnTo>
                    <a:pt x="1652" y="1426"/>
                  </a:lnTo>
                  <a:lnTo>
                    <a:pt x="1658" y="1436"/>
                  </a:lnTo>
                  <a:lnTo>
                    <a:pt x="1670" y="1438"/>
                  </a:lnTo>
                  <a:lnTo>
                    <a:pt x="1684" y="1452"/>
                  </a:lnTo>
                  <a:lnTo>
                    <a:pt x="1672" y="1446"/>
                  </a:lnTo>
                  <a:lnTo>
                    <a:pt x="1654" y="1446"/>
                  </a:lnTo>
                  <a:lnTo>
                    <a:pt x="1642" y="1450"/>
                  </a:lnTo>
                  <a:lnTo>
                    <a:pt x="1640" y="1446"/>
                  </a:lnTo>
                  <a:lnTo>
                    <a:pt x="1630" y="1458"/>
                  </a:lnTo>
                  <a:close/>
                  <a:moveTo>
                    <a:pt x="1574" y="1370"/>
                  </a:moveTo>
                  <a:lnTo>
                    <a:pt x="1574" y="1368"/>
                  </a:lnTo>
                  <a:lnTo>
                    <a:pt x="1566" y="1366"/>
                  </a:lnTo>
                  <a:lnTo>
                    <a:pt x="1574" y="1362"/>
                  </a:lnTo>
                  <a:lnTo>
                    <a:pt x="1564" y="1348"/>
                  </a:lnTo>
                  <a:lnTo>
                    <a:pt x="1558" y="1348"/>
                  </a:lnTo>
                  <a:lnTo>
                    <a:pt x="1552" y="1354"/>
                  </a:lnTo>
                  <a:lnTo>
                    <a:pt x="1548" y="1350"/>
                  </a:lnTo>
                  <a:lnTo>
                    <a:pt x="1556" y="1346"/>
                  </a:lnTo>
                  <a:lnTo>
                    <a:pt x="1558" y="1340"/>
                  </a:lnTo>
                  <a:lnTo>
                    <a:pt x="1566" y="1348"/>
                  </a:lnTo>
                  <a:lnTo>
                    <a:pt x="1574" y="1360"/>
                  </a:lnTo>
                  <a:lnTo>
                    <a:pt x="1574" y="1370"/>
                  </a:lnTo>
                  <a:close/>
                  <a:moveTo>
                    <a:pt x="965" y="1293"/>
                  </a:moveTo>
                  <a:lnTo>
                    <a:pt x="957" y="1287"/>
                  </a:lnTo>
                  <a:lnTo>
                    <a:pt x="965" y="1289"/>
                  </a:lnTo>
                  <a:lnTo>
                    <a:pt x="965" y="1293"/>
                  </a:lnTo>
                  <a:lnTo>
                    <a:pt x="965" y="1293"/>
                  </a:lnTo>
                  <a:close/>
                  <a:moveTo>
                    <a:pt x="1788" y="1562"/>
                  </a:moveTo>
                  <a:lnTo>
                    <a:pt x="1790" y="1558"/>
                  </a:lnTo>
                  <a:lnTo>
                    <a:pt x="1790" y="1562"/>
                  </a:lnTo>
                  <a:lnTo>
                    <a:pt x="1788" y="1562"/>
                  </a:lnTo>
                  <a:lnTo>
                    <a:pt x="1788" y="1562"/>
                  </a:lnTo>
                  <a:close/>
                </a:path>
              </a:pathLst>
            </a:custGeom>
            <a:grpFill/>
            <a:ln w="3175" cmpd="sng">
              <a:noFill/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" name="Freeform 11">
              <a:extLst>
                <a:ext uri="{FF2B5EF4-FFF2-40B4-BE49-F238E27FC236}">
                  <a16:creationId xmlns:a16="http://schemas.microsoft.com/office/drawing/2014/main" id="{6C69BC99-1675-46C6-9F55-947BB2EE21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19324" y="4156063"/>
              <a:ext cx="1373188" cy="1804988"/>
            </a:xfrm>
            <a:custGeom>
              <a:avLst/>
              <a:gdLst/>
              <a:ahLst/>
              <a:cxnLst>
                <a:cxn ang="0">
                  <a:pos x="251" y="977"/>
                </a:cxn>
                <a:cxn ang="0">
                  <a:pos x="285" y="1085"/>
                </a:cxn>
                <a:cxn ang="0">
                  <a:pos x="263" y="887"/>
                </a:cxn>
                <a:cxn ang="0">
                  <a:pos x="637" y="190"/>
                </a:cxn>
                <a:cxn ang="0">
                  <a:pos x="617" y="202"/>
                </a:cxn>
                <a:cxn ang="0">
                  <a:pos x="12" y="204"/>
                </a:cxn>
                <a:cxn ang="0">
                  <a:pos x="837" y="1099"/>
                </a:cxn>
                <a:cxn ang="0">
                  <a:pos x="493" y="1043"/>
                </a:cxn>
                <a:cxn ang="0">
                  <a:pos x="497" y="1041"/>
                </a:cxn>
                <a:cxn ang="0">
                  <a:pos x="487" y="1055"/>
                </a:cxn>
                <a:cxn ang="0">
                  <a:pos x="359" y="1123"/>
                </a:cxn>
                <a:cxn ang="0">
                  <a:pos x="235" y="52"/>
                </a:cxn>
                <a:cxn ang="0">
                  <a:pos x="297" y="4"/>
                </a:cxn>
                <a:cxn ang="0">
                  <a:pos x="313" y="48"/>
                </a:cxn>
                <a:cxn ang="0">
                  <a:pos x="355" y="20"/>
                </a:cxn>
                <a:cxn ang="0">
                  <a:pos x="441" y="26"/>
                </a:cxn>
                <a:cxn ang="0">
                  <a:pos x="495" y="68"/>
                </a:cxn>
                <a:cxn ang="0">
                  <a:pos x="573" y="100"/>
                </a:cxn>
                <a:cxn ang="0">
                  <a:pos x="635" y="172"/>
                </a:cxn>
                <a:cxn ang="0">
                  <a:pos x="619" y="206"/>
                </a:cxn>
                <a:cxn ang="0">
                  <a:pos x="705" y="216"/>
                </a:cxn>
                <a:cxn ang="0">
                  <a:pos x="765" y="232"/>
                </a:cxn>
                <a:cxn ang="0">
                  <a:pos x="865" y="308"/>
                </a:cxn>
                <a:cxn ang="0">
                  <a:pos x="803" y="430"/>
                </a:cxn>
                <a:cxn ang="0">
                  <a:pos x="771" y="526"/>
                </a:cxn>
                <a:cxn ang="0">
                  <a:pos x="655" y="588"/>
                </a:cxn>
                <a:cxn ang="0">
                  <a:pos x="623" y="668"/>
                </a:cxn>
                <a:cxn ang="0">
                  <a:pos x="583" y="718"/>
                </a:cxn>
                <a:cxn ang="0">
                  <a:pos x="507" y="708"/>
                </a:cxn>
                <a:cxn ang="0">
                  <a:pos x="519" y="791"/>
                </a:cxn>
                <a:cxn ang="0">
                  <a:pos x="425" y="849"/>
                </a:cxn>
                <a:cxn ang="0">
                  <a:pos x="415" y="873"/>
                </a:cxn>
                <a:cxn ang="0">
                  <a:pos x="377" y="925"/>
                </a:cxn>
                <a:cxn ang="0">
                  <a:pos x="367" y="997"/>
                </a:cxn>
                <a:cxn ang="0">
                  <a:pos x="315" y="1093"/>
                </a:cxn>
                <a:cxn ang="0">
                  <a:pos x="281" y="1081"/>
                </a:cxn>
                <a:cxn ang="0">
                  <a:pos x="269" y="1061"/>
                </a:cxn>
                <a:cxn ang="0">
                  <a:pos x="253" y="1029"/>
                </a:cxn>
                <a:cxn ang="0">
                  <a:pos x="247" y="1031"/>
                </a:cxn>
                <a:cxn ang="0">
                  <a:pos x="263" y="1005"/>
                </a:cxn>
                <a:cxn ang="0">
                  <a:pos x="253" y="937"/>
                </a:cxn>
                <a:cxn ang="0">
                  <a:pos x="267" y="899"/>
                </a:cxn>
                <a:cxn ang="0">
                  <a:pos x="273" y="859"/>
                </a:cxn>
                <a:cxn ang="0">
                  <a:pos x="281" y="777"/>
                </a:cxn>
                <a:cxn ang="0">
                  <a:pos x="311" y="654"/>
                </a:cxn>
                <a:cxn ang="0">
                  <a:pos x="329" y="518"/>
                </a:cxn>
                <a:cxn ang="0">
                  <a:pos x="273" y="436"/>
                </a:cxn>
                <a:cxn ang="0">
                  <a:pos x="193" y="314"/>
                </a:cxn>
                <a:cxn ang="0">
                  <a:pos x="167" y="244"/>
                </a:cxn>
                <a:cxn ang="0">
                  <a:pos x="169" y="202"/>
                </a:cxn>
                <a:cxn ang="0">
                  <a:pos x="203" y="148"/>
                </a:cxn>
                <a:cxn ang="0">
                  <a:pos x="217" y="96"/>
                </a:cxn>
                <a:cxn ang="0">
                  <a:pos x="299" y="1107"/>
                </a:cxn>
                <a:cxn ang="0">
                  <a:pos x="317" y="1093"/>
                </a:cxn>
                <a:cxn ang="0">
                  <a:pos x="327" y="1085"/>
                </a:cxn>
                <a:cxn ang="0">
                  <a:pos x="371" y="1097"/>
                </a:cxn>
                <a:cxn ang="0">
                  <a:pos x="357" y="1113"/>
                </a:cxn>
                <a:cxn ang="0">
                  <a:pos x="331" y="1119"/>
                </a:cxn>
              </a:cxnLst>
              <a:rect l="0" t="0" r="r" b="b"/>
              <a:pathLst>
                <a:path w="865" h="1137">
                  <a:moveTo>
                    <a:pt x="251" y="977"/>
                  </a:moveTo>
                  <a:lnTo>
                    <a:pt x="259" y="979"/>
                  </a:lnTo>
                  <a:lnTo>
                    <a:pt x="261" y="989"/>
                  </a:lnTo>
                  <a:lnTo>
                    <a:pt x="253" y="991"/>
                  </a:lnTo>
                  <a:lnTo>
                    <a:pt x="249" y="997"/>
                  </a:lnTo>
                  <a:lnTo>
                    <a:pt x="245" y="995"/>
                  </a:lnTo>
                  <a:lnTo>
                    <a:pt x="245" y="979"/>
                  </a:lnTo>
                  <a:lnTo>
                    <a:pt x="251" y="977"/>
                  </a:lnTo>
                  <a:close/>
                  <a:moveTo>
                    <a:pt x="257" y="913"/>
                  </a:moveTo>
                  <a:lnTo>
                    <a:pt x="265" y="917"/>
                  </a:lnTo>
                  <a:lnTo>
                    <a:pt x="275" y="911"/>
                  </a:lnTo>
                  <a:lnTo>
                    <a:pt x="271" y="927"/>
                  </a:lnTo>
                  <a:lnTo>
                    <a:pt x="257" y="913"/>
                  </a:lnTo>
                  <a:close/>
                  <a:moveTo>
                    <a:pt x="277" y="1089"/>
                  </a:moveTo>
                  <a:lnTo>
                    <a:pt x="271" y="1085"/>
                  </a:lnTo>
                  <a:lnTo>
                    <a:pt x="285" y="1085"/>
                  </a:lnTo>
                  <a:lnTo>
                    <a:pt x="297" y="1093"/>
                  </a:lnTo>
                  <a:lnTo>
                    <a:pt x="287" y="1099"/>
                  </a:lnTo>
                  <a:lnTo>
                    <a:pt x="277" y="1089"/>
                  </a:lnTo>
                  <a:close/>
                  <a:moveTo>
                    <a:pt x="283" y="869"/>
                  </a:moveTo>
                  <a:lnTo>
                    <a:pt x="275" y="873"/>
                  </a:lnTo>
                  <a:lnTo>
                    <a:pt x="279" y="881"/>
                  </a:lnTo>
                  <a:lnTo>
                    <a:pt x="273" y="889"/>
                  </a:lnTo>
                  <a:lnTo>
                    <a:pt x="263" y="887"/>
                  </a:lnTo>
                  <a:lnTo>
                    <a:pt x="267" y="877"/>
                  </a:lnTo>
                  <a:lnTo>
                    <a:pt x="269" y="861"/>
                  </a:lnTo>
                  <a:lnTo>
                    <a:pt x="277" y="861"/>
                  </a:lnTo>
                  <a:lnTo>
                    <a:pt x="283" y="869"/>
                  </a:lnTo>
                  <a:close/>
                  <a:moveTo>
                    <a:pt x="633" y="190"/>
                  </a:moveTo>
                  <a:lnTo>
                    <a:pt x="625" y="188"/>
                  </a:lnTo>
                  <a:lnTo>
                    <a:pt x="639" y="184"/>
                  </a:lnTo>
                  <a:lnTo>
                    <a:pt x="637" y="190"/>
                  </a:lnTo>
                  <a:lnTo>
                    <a:pt x="641" y="188"/>
                  </a:lnTo>
                  <a:lnTo>
                    <a:pt x="645" y="192"/>
                  </a:lnTo>
                  <a:lnTo>
                    <a:pt x="659" y="194"/>
                  </a:lnTo>
                  <a:lnTo>
                    <a:pt x="651" y="212"/>
                  </a:lnTo>
                  <a:lnTo>
                    <a:pt x="637" y="216"/>
                  </a:lnTo>
                  <a:lnTo>
                    <a:pt x="625" y="216"/>
                  </a:lnTo>
                  <a:lnTo>
                    <a:pt x="621" y="206"/>
                  </a:lnTo>
                  <a:lnTo>
                    <a:pt x="617" y="202"/>
                  </a:lnTo>
                  <a:lnTo>
                    <a:pt x="625" y="192"/>
                  </a:lnTo>
                  <a:lnTo>
                    <a:pt x="633" y="190"/>
                  </a:lnTo>
                  <a:close/>
                  <a:moveTo>
                    <a:pt x="18" y="184"/>
                  </a:moveTo>
                  <a:lnTo>
                    <a:pt x="16" y="194"/>
                  </a:lnTo>
                  <a:lnTo>
                    <a:pt x="22" y="196"/>
                  </a:lnTo>
                  <a:lnTo>
                    <a:pt x="18" y="208"/>
                  </a:lnTo>
                  <a:lnTo>
                    <a:pt x="18" y="200"/>
                  </a:lnTo>
                  <a:lnTo>
                    <a:pt x="12" y="204"/>
                  </a:lnTo>
                  <a:lnTo>
                    <a:pt x="4" y="204"/>
                  </a:lnTo>
                  <a:lnTo>
                    <a:pt x="8" y="198"/>
                  </a:lnTo>
                  <a:lnTo>
                    <a:pt x="0" y="188"/>
                  </a:lnTo>
                  <a:lnTo>
                    <a:pt x="4" y="186"/>
                  </a:lnTo>
                  <a:lnTo>
                    <a:pt x="12" y="196"/>
                  </a:lnTo>
                  <a:lnTo>
                    <a:pt x="18" y="184"/>
                  </a:lnTo>
                  <a:close/>
                  <a:moveTo>
                    <a:pt x="815" y="1097"/>
                  </a:moveTo>
                  <a:lnTo>
                    <a:pt x="837" y="1099"/>
                  </a:lnTo>
                  <a:lnTo>
                    <a:pt x="849" y="1113"/>
                  </a:lnTo>
                  <a:lnTo>
                    <a:pt x="845" y="1115"/>
                  </a:lnTo>
                  <a:lnTo>
                    <a:pt x="839" y="1109"/>
                  </a:lnTo>
                  <a:lnTo>
                    <a:pt x="821" y="1097"/>
                  </a:lnTo>
                  <a:lnTo>
                    <a:pt x="815" y="1097"/>
                  </a:lnTo>
                  <a:close/>
                  <a:moveTo>
                    <a:pt x="465" y="1037"/>
                  </a:moveTo>
                  <a:lnTo>
                    <a:pt x="477" y="1043"/>
                  </a:lnTo>
                  <a:lnTo>
                    <a:pt x="493" y="1043"/>
                  </a:lnTo>
                  <a:lnTo>
                    <a:pt x="485" y="1055"/>
                  </a:lnTo>
                  <a:lnTo>
                    <a:pt x="473" y="1061"/>
                  </a:lnTo>
                  <a:lnTo>
                    <a:pt x="467" y="1057"/>
                  </a:lnTo>
                  <a:lnTo>
                    <a:pt x="479" y="1049"/>
                  </a:lnTo>
                  <a:lnTo>
                    <a:pt x="465" y="1037"/>
                  </a:lnTo>
                  <a:close/>
                  <a:moveTo>
                    <a:pt x="487" y="1055"/>
                  </a:moveTo>
                  <a:lnTo>
                    <a:pt x="497" y="1049"/>
                  </a:lnTo>
                  <a:lnTo>
                    <a:pt x="497" y="1041"/>
                  </a:lnTo>
                  <a:lnTo>
                    <a:pt x="507" y="1045"/>
                  </a:lnTo>
                  <a:lnTo>
                    <a:pt x="513" y="1043"/>
                  </a:lnTo>
                  <a:lnTo>
                    <a:pt x="517" y="1049"/>
                  </a:lnTo>
                  <a:lnTo>
                    <a:pt x="505" y="1053"/>
                  </a:lnTo>
                  <a:lnTo>
                    <a:pt x="505" y="1057"/>
                  </a:lnTo>
                  <a:lnTo>
                    <a:pt x="493" y="1057"/>
                  </a:lnTo>
                  <a:lnTo>
                    <a:pt x="485" y="1063"/>
                  </a:lnTo>
                  <a:lnTo>
                    <a:pt x="487" y="1055"/>
                  </a:lnTo>
                  <a:close/>
                  <a:moveTo>
                    <a:pt x="375" y="1119"/>
                  </a:moveTo>
                  <a:lnTo>
                    <a:pt x="377" y="1125"/>
                  </a:lnTo>
                  <a:lnTo>
                    <a:pt x="369" y="1125"/>
                  </a:lnTo>
                  <a:lnTo>
                    <a:pt x="367" y="1129"/>
                  </a:lnTo>
                  <a:lnTo>
                    <a:pt x="371" y="1135"/>
                  </a:lnTo>
                  <a:lnTo>
                    <a:pt x="365" y="1137"/>
                  </a:lnTo>
                  <a:lnTo>
                    <a:pt x="365" y="1123"/>
                  </a:lnTo>
                  <a:lnTo>
                    <a:pt x="359" y="1123"/>
                  </a:lnTo>
                  <a:lnTo>
                    <a:pt x="355" y="1117"/>
                  </a:lnTo>
                  <a:lnTo>
                    <a:pt x="375" y="1119"/>
                  </a:lnTo>
                  <a:close/>
                  <a:moveTo>
                    <a:pt x="211" y="80"/>
                  </a:moveTo>
                  <a:lnTo>
                    <a:pt x="221" y="70"/>
                  </a:lnTo>
                  <a:lnTo>
                    <a:pt x="217" y="58"/>
                  </a:lnTo>
                  <a:lnTo>
                    <a:pt x="227" y="66"/>
                  </a:lnTo>
                  <a:lnTo>
                    <a:pt x="225" y="60"/>
                  </a:lnTo>
                  <a:lnTo>
                    <a:pt x="235" y="52"/>
                  </a:lnTo>
                  <a:lnTo>
                    <a:pt x="243" y="42"/>
                  </a:lnTo>
                  <a:lnTo>
                    <a:pt x="247" y="28"/>
                  </a:lnTo>
                  <a:lnTo>
                    <a:pt x="257" y="20"/>
                  </a:lnTo>
                  <a:lnTo>
                    <a:pt x="265" y="26"/>
                  </a:lnTo>
                  <a:lnTo>
                    <a:pt x="267" y="18"/>
                  </a:lnTo>
                  <a:lnTo>
                    <a:pt x="281" y="18"/>
                  </a:lnTo>
                  <a:lnTo>
                    <a:pt x="295" y="8"/>
                  </a:lnTo>
                  <a:lnTo>
                    <a:pt x="297" y="4"/>
                  </a:lnTo>
                  <a:lnTo>
                    <a:pt x="305" y="0"/>
                  </a:lnTo>
                  <a:lnTo>
                    <a:pt x="313" y="6"/>
                  </a:lnTo>
                  <a:lnTo>
                    <a:pt x="309" y="12"/>
                  </a:lnTo>
                  <a:lnTo>
                    <a:pt x="301" y="14"/>
                  </a:lnTo>
                  <a:lnTo>
                    <a:pt x="307" y="28"/>
                  </a:lnTo>
                  <a:lnTo>
                    <a:pt x="297" y="40"/>
                  </a:lnTo>
                  <a:lnTo>
                    <a:pt x="307" y="52"/>
                  </a:lnTo>
                  <a:lnTo>
                    <a:pt x="313" y="48"/>
                  </a:lnTo>
                  <a:lnTo>
                    <a:pt x="315" y="42"/>
                  </a:lnTo>
                  <a:lnTo>
                    <a:pt x="305" y="26"/>
                  </a:lnTo>
                  <a:lnTo>
                    <a:pt x="331" y="14"/>
                  </a:lnTo>
                  <a:lnTo>
                    <a:pt x="325" y="10"/>
                  </a:lnTo>
                  <a:lnTo>
                    <a:pt x="333" y="0"/>
                  </a:lnTo>
                  <a:lnTo>
                    <a:pt x="337" y="16"/>
                  </a:lnTo>
                  <a:lnTo>
                    <a:pt x="347" y="16"/>
                  </a:lnTo>
                  <a:lnTo>
                    <a:pt x="355" y="20"/>
                  </a:lnTo>
                  <a:lnTo>
                    <a:pt x="357" y="28"/>
                  </a:lnTo>
                  <a:lnTo>
                    <a:pt x="361" y="30"/>
                  </a:lnTo>
                  <a:lnTo>
                    <a:pt x="387" y="28"/>
                  </a:lnTo>
                  <a:lnTo>
                    <a:pt x="393" y="34"/>
                  </a:lnTo>
                  <a:lnTo>
                    <a:pt x="405" y="36"/>
                  </a:lnTo>
                  <a:lnTo>
                    <a:pt x="419" y="30"/>
                  </a:lnTo>
                  <a:lnTo>
                    <a:pt x="423" y="26"/>
                  </a:lnTo>
                  <a:lnTo>
                    <a:pt x="441" y="26"/>
                  </a:lnTo>
                  <a:lnTo>
                    <a:pt x="453" y="28"/>
                  </a:lnTo>
                  <a:lnTo>
                    <a:pt x="437" y="30"/>
                  </a:lnTo>
                  <a:lnTo>
                    <a:pt x="453" y="40"/>
                  </a:lnTo>
                  <a:lnTo>
                    <a:pt x="457" y="40"/>
                  </a:lnTo>
                  <a:lnTo>
                    <a:pt x="469" y="48"/>
                  </a:lnTo>
                  <a:lnTo>
                    <a:pt x="471" y="60"/>
                  </a:lnTo>
                  <a:lnTo>
                    <a:pt x="481" y="60"/>
                  </a:lnTo>
                  <a:lnTo>
                    <a:pt x="495" y="68"/>
                  </a:lnTo>
                  <a:lnTo>
                    <a:pt x="505" y="78"/>
                  </a:lnTo>
                  <a:lnTo>
                    <a:pt x="505" y="84"/>
                  </a:lnTo>
                  <a:lnTo>
                    <a:pt x="511" y="86"/>
                  </a:lnTo>
                  <a:lnTo>
                    <a:pt x="525" y="98"/>
                  </a:lnTo>
                  <a:lnTo>
                    <a:pt x="543" y="102"/>
                  </a:lnTo>
                  <a:lnTo>
                    <a:pt x="545" y="100"/>
                  </a:lnTo>
                  <a:lnTo>
                    <a:pt x="561" y="98"/>
                  </a:lnTo>
                  <a:lnTo>
                    <a:pt x="573" y="100"/>
                  </a:lnTo>
                  <a:lnTo>
                    <a:pt x="589" y="106"/>
                  </a:lnTo>
                  <a:lnTo>
                    <a:pt x="603" y="120"/>
                  </a:lnTo>
                  <a:lnTo>
                    <a:pt x="609" y="126"/>
                  </a:lnTo>
                  <a:lnTo>
                    <a:pt x="615" y="126"/>
                  </a:lnTo>
                  <a:lnTo>
                    <a:pt x="617" y="134"/>
                  </a:lnTo>
                  <a:lnTo>
                    <a:pt x="623" y="156"/>
                  </a:lnTo>
                  <a:lnTo>
                    <a:pt x="635" y="164"/>
                  </a:lnTo>
                  <a:lnTo>
                    <a:pt x="635" y="172"/>
                  </a:lnTo>
                  <a:lnTo>
                    <a:pt x="621" y="186"/>
                  </a:lnTo>
                  <a:lnTo>
                    <a:pt x="615" y="192"/>
                  </a:lnTo>
                  <a:lnTo>
                    <a:pt x="615" y="204"/>
                  </a:lnTo>
                  <a:lnTo>
                    <a:pt x="607" y="212"/>
                  </a:lnTo>
                  <a:lnTo>
                    <a:pt x="601" y="210"/>
                  </a:lnTo>
                  <a:lnTo>
                    <a:pt x="593" y="214"/>
                  </a:lnTo>
                  <a:lnTo>
                    <a:pt x="605" y="212"/>
                  </a:lnTo>
                  <a:lnTo>
                    <a:pt x="619" y="206"/>
                  </a:lnTo>
                  <a:lnTo>
                    <a:pt x="623" y="216"/>
                  </a:lnTo>
                  <a:lnTo>
                    <a:pt x="645" y="218"/>
                  </a:lnTo>
                  <a:lnTo>
                    <a:pt x="659" y="208"/>
                  </a:lnTo>
                  <a:lnTo>
                    <a:pt x="663" y="200"/>
                  </a:lnTo>
                  <a:lnTo>
                    <a:pt x="681" y="200"/>
                  </a:lnTo>
                  <a:lnTo>
                    <a:pt x="687" y="204"/>
                  </a:lnTo>
                  <a:lnTo>
                    <a:pt x="693" y="204"/>
                  </a:lnTo>
                  <a:lnTo>
                    <a:pt x="705" y="216"/>
                  </a:lnTo>
                  <a:lnTo>
                    <a:pt x="709" y="208"/>
                  </a:lnTo>
                  <a:lnTo>
                    <a:pt x="717" y="216"/>
                  </a:lnTo>
                  <a:lnTo>
                    <a:pt x="719" y="228"/>
                  </a:lnTo>
                  <a:lnTo>
                    <a:pt x="725" y="232"/>
                  </a:lnTo>
                  <a:lnTo>
                    <a:pt x="729" y="224"/>
                  </a:lnTo>
                  <a:lnTo>
                    <a:pt x="751" y="232"/>
                  </a:lnTo>
                  <a:lnTo>
                    <a:pt x="751" y="230"/>
                  </a:lnTo>
                  <a:lnTo>
                    <a:pt x="765" y="232"/>
                  </a:lnTo>
                  <a:lnTo>
                    <a:pt x="785" y="232"/>
                  </a:lnTo>
                  <a:lnTo>
                    <a:pt x="805" y="244"/>
                  </a:lnTo>
                  <a:lnTo>
                    <a:pt x="829" y="264"/>
                  </a:lnTo>
                  <a:lnTo>
                    <a:pt x="837" y="266"/>
                  </a:lnTo>
                  <a:lnTo>
                    <a:pt x="853" y="266"/>
                  </a:lnTo>
                  <a:lnTo>
                    <a:pt x="857" y="272"/>
                  </a:lnTo>
                  <a:lnTo>
                    <a:pt x="865" y="298"/>
                  </a:lnTo>
                  <a:lnTo>
                    <a:pt x="865" y="308"/>
                  </a:lnTo>
                  <a:lnTo>
                    <a:pt x="857" y="328"/>
                  </a:lnTo>
                  <a:lnTo>
                    <a:pt x="841" y="348"/>
                  </a:lnTo>
                  <a:lnTo>
                    <a:pt x="833" y="352"/>
                  </a:lnTo>
                  <a:lnTo>
                    <a:pt x="821" y="372"/>
                  </a:lnTo>
                  <a:lnTo>
                    <a:pt x="811" y="386"/>
                  </a:lnTo>
                  <a:lnTo>
                    <a:pt x="801" y="392"/>
                  </a:lnTo>
                  <a:lnTo>
                    <a:pt x="799" y="412"/>
                  </a:lnTo>
                  <a:lnTo>
                    <a:pt x="803" y="430"/>
                  </a:lnTo>
                  <a:lnTo>
                    <a:pt x="797" y="450"/>
                  </a:lnTo>
                  <a:lnTo>
                    <a:pt x="799" y="458"/>
                  </a:lnTo>
                  <a:lnTo>
                    <a:pt x="789" y="472"/>
                  </a:lnTo>
                  <a:lnTo>
                    <a:pt x="789" y="486"/>
                  </a:lnTo>
                  <a:lnTo>
                    <a:pt x="781" y="502"/>
                  </a:lnTo>
                  <a:lnTo>
                    <a:pt x="775" y="508"/>
                  </a:lnTo>
                  <a:lnTo>
                    <a:pt x="769" y="518"/>
                  </a:lnTo>
                  <a:lnTo>
                    <a:pt x="771" y="526"/>
                  </a:lnTo>
                  <a:lnTo>
                    <a:pt x="755" y="536"/>
                  </a:lnTo>
                  <a:lnTo>
                    <a:pt x="755" y="542"/>
                  </a:lnTo>
                  <a:lnTo>
                    <a:pt x="715" y="544"/>
                  </a:lnTo>
                  <a:lnTo>
                    <a:pt x="703" y="552"/>
                  </a:lnTo>
                  <a:lnTo>
                    <a:pt x="697" y="554"/>
                  </a:lnTo>
                  <a:lnTo>
                    <a:pt x="681" y="564"/>
                  </a:lnTo>
                  <a:lnTo>
                    <a:pt x="667" y="572"/>
                  </a:lnTo>
                  <a:lnTo>
                    <a:pt x="655" y="588"/>
                  </a:lnTo>
                  <a:lnTo>
                    <a:pt x="653" y="602"/>
                  </a:lnTo>
                  <a:lnTo>
                    <a:pt x="659" y="614"/>
                  </a:lnTo>
                  <a:lnTo>
                    <a:pt x="651" y="632"/>
                  </a:lnTo>
                  <a:lnTo>
                    <a:pt x="637" y="646"/>
                  </a:lnTo>
                  <a:lnTo>
                    <a:pt x="629" y="664"/>
                  </a:lnTo>
                  <a:lnTo>
                    <a:pt x="617" y="680"/>
                  </a:lnTo>
                  <a:lnTo>
                    <a:pt x="617" y="674"/>
                  </a:lnTo>
                  <a:lnTo>
                    <a:pt x="623" y="668"/>
                  </a:lnTo>
                  <a:lnTo>
                    <a:pt x="623" y="662"/>
                  </a:lnTo>
                  <a:lnTo>
                    <a:pt x="615" y="658"/>
                  </a:lnTo>
                  <a:lnTo>
                    <a:pt x="613" y="674"/>
                  </a:lnTo>
                  <a:lnTo>
                    <a:pt x="605" y="678"/>
                  </a:lnTo>
                  <a:lnTo>
                    <a:pt x="601" y="684"/>
                  </a:lnTo>
                  <a:lnTo>
                    <a:pt x="599" y="694"/>
                  </a:lnTo>
                  <a:lnTo>
                    <a:pt x="593" y="708"/>
                  </a:lnTo>
                  <a:lnTo>
                    <a:pt x="583" y="718"/>
                  </a:lnTo>
                  <a:lnTo>
                    <a:pt x="577" y="731"/>
                  </a:lnTo>
                  <a:lnTo>
                    <a:pt x="559" y="741"/>
                  </a:lnTo>
                  <a:lnTo>
                    <a:pt x="545" y="737"/>
                  </a:lnTo>
                  <a:lnTo>
                    <a:pt x="537" y="739"/>
                  </a:lnTo>
                  <a:lnTo>
                    <a:pt x="525" y="731"/>
                  </a:lnTo>
                  <a:lnTo>
                    <a:pt x="515" y="731"/>
                  </a:lnTo>
                  <a:lnTo>
                    <a:pt x="507" y="723"/>
                  </a:lnTo>
                  <a:lnTo>
                    <a:pt x="507" y="708"/>
                  </a:lnTo>
                  <a:lnTo>
                    <a:pt x="503" y="729"/>
                  </a:lnTo>
                  <a:lnTo>
                    <a:pt x="509" y="737"/>
                  </a:lnTo>
                  <a:lnTo>
                    <a:pt x="519" y="741"/>
                  </a:lnTo>
                  <a:lnTo>
                    <a:pt x="525" y="749"/>
                  </a:lnTo>
                  <a:lnTo>
                    <a:pt x="523" y="761"/>
                  </a:lnTo>
                  <a:lnTo>
                    <a:pt x="533" y="765"/>
                  </a:lnTo>
                  <a:lnTo>
                    <a:pt x="533" y="773"/>
                  </a:lnTo>
                  <a:lnTo>
                    <a:pt x="519" y="791"/>
                  </a:lnTo>
                  <a:lnTo>
                    <a:pt x="519" y="795"/>
                  </a:lnTo>
                  <a:lnTo>
                    <a:pt x="497" y="805"/>
                  </a:lnTo>
                  <a:lnTo>
                    <a:pt x="469" y="809"/>
                  </a:lnTo>
                  <a:lnTo>
                    <a:pt x="451" y="809"/>
                  </a:lnTo>
                  <a:lnTo>
                    <a:pt x="447" y="825"/>
                  </a:lnTo>
                  <a:lnTo>
                    <a:pt x="447" y="845"/>
                  </a:lnTo>
                  <a:lnTo>
                    <a:pt x="435" y="849"/>
                  </a:lnTo>
                  <a:lnTo>
                    <a:pt x="425" y="849"/>
                  </a:lnTo>
                  <a:lnTo>
                    <a:pt x="407" y="841"/>
                  </a:lnTo>
                  <a:lnTo>
                    <a:pt x="403" y="847"/>
                  </a:lnTo>
                  <a:lnTo>
                    <a:pt x="405" y="865"/>
                  </a:lnTo>
                  <a:lnTo>
                    <a:pt x="413" y="869"/>
                  </a:lnTo>
                  <a:lnTo>
                    <a:pt x="425" y="865"/>
                  </a:lnTo>
                  <a:lnTo>
                    <a:pt x="427" y="877"/>
                  </a:lnTo>
                  <a:lnTo>
                    <a:pt x="419" y="881"/>
                  </a:lnTo>
                  <a:lnTo>
                    <a:pt x="415" y="873"/>
                  </a:lnTo>
                  <a:lnTo>
                    <a:pt x="405" y="879"/>
                  </a:lnTo>
                  <a:lnTo>
                    <a:pt x="415" y="881"/>
                  </a:lnTo>
                  <a:lnTo>
                    <a:pt x="401" y="895"/>
                  </a:lnTo>
                  <a:lnTo>
                    <a:pt x="403" y="907"/>
                  </a:lnTo>
                  <a:lnTo>
                    <a:pt x="395" y="915"/>
                  </a:lnTo>
                  <a:lnTo>
                    <a:pt x="397" y="921"/>
                  </a:lnTo>
                  <a:lnTo>
                    <a:pt x="389" y="919"/>
                  </a:lnTo>
                  <a:lnTo>
                    <a:pt x="377" y="925"/>
                  </a:lnTo>
                  <a:lnTo>
                    <a:pt x="371" y="931"/>
                  </a:lnTo>
                  <a:lnTo>
                    <a:pt x="367" y="941"/>
                  </a:lnTo>
                  <a:lnTo>
                    <a:pt x="369" y="949"/>
                  </a:lnTo>
                  <a:lnTo>
                    <a:pt x="379" y="957"/>
                  </a:lnTo>
                  <a:lnTo>
                    <a:pt x="391" y="959"/>
                  </a:lnTo>
                  <a:lnTo>
                    <a:pt x="395" y="967"/>
                  </a:lnTo>
                  <a:lnTo>
                    <a:pt x="391" y="977"/>
                  </a:lnTo>
                  <a:lnTo>
                    <a:pt x="367" y="997"/>
                  </a:lnTo>
                  <a:lnTo>
                    <a:pt x="363" y="1015"/>
                  </a:lnTo>
                  <a:lnTo>
                    <a:pt x="347" y="1023"/>
                  </a:lnTo>
                  <a:lnTo>
                    <a:pt x="343" y="1035"/>
                  </a:lnTo>
                  <a:lnTo>
                    <a:pt x="347" y="1049"/>
                  </a:lnTo>
                  <a:lnTo>
                    <a:pt x="355" y="1061"/>
                  </a:lnTo>
                  <a:lnTo>
                    <a:pt x="339" y="1061"/>
                  </a:lnTo>
                  <a:lnTo>
                    <a:pt x="319" y="1071"/>
                  </a:lnTo>
                  <a:lnTo>
                    <a:pt x="315" y="1093"/>
                  </a:lnTo>
                  <a:lnTo>
                    <a:pt x="305" y="1093"/>
                  </a:lnTo>
                  <a:lnTo>
                    <a:pt x="295" y="1089"/>
                  </a:lnTo>
                  <a:lnTo>
                    <a:pt x="295" y="1081"/>
                  </a:lnTo>
                  <a:lnTo>
                    <a:pt x="309" y="1079"/>
                  </a:lnTo>
                  <a:lnTo>
                    <a:pt x="313" y="1073"/>
                  </a:lnTo>
                  <a:lnTo>
                    <a:pt x="293" y="1081"/>
                  </a:lnTo>
                  <a:lnTo>
                    <a:pt x="295" y="1087"/>
                  </a:lnTo>
                  <a:lnTo>
                    <a:pt x="281" y="1081"/>
                  </a:lnTo>
                  <a:lnTo>
                    <a:pt x="289" y="1073"/>
                  </a:lnTo>
                  <a:lnTo>
                    <a:pt x="307" y="1067"/>
                  </a:lnTo>
                  <a:lnTo>
                    <a:pt x="295" y="1067"/>
                  </a:lnTo>
                  <a:lnTo>
                    <a:pt x="277" y="1079"/>
                  </a:lnTo>
                  <a:lnTo>
                    <a:pt x="271" y="1077"/>
                  </a:lnTo>
                  <a:lnTo>
                    <a:pt x="275" y="1071"/>
                  </a:lnTo>
                  <a:lnTo>
                    <a:pt x="267" y="1071"/>
                  </a:lnTo>
                  <a:lnTo>
                    <a:pt x="269" y="1061"/>
                  </a:lnTo>
                  <a:lnTo>
                    <a:pt x="277" y="1063"/>
                  </a:lnTo>
                  <a:lnTo>
                    <a:pt x="263" y="1053"/>
                  </a:lnTo>
                  <a:lnTo>
                    <a:pt x="271" y="1049"/>
                  </a:lnTo>
                  <a:lnTo>
                    <a:pt x="271" y="1041"/>
                  </a:lnTo>
                  <a:lnTo>
                    <a:pt x="263" y="1041"/>
                  </a:lnTo>
                  <a:lnTo>
                    <a:pt x="249" y="1049"/>
                  </a:lnTo>
                  <a:lnTo>
                    <a:pt x="255" y="1037"/>
                  </a:lnTo>
                  <a:lnTo>
                    <a:pt x="253" y="1029"/>
                  </a:lnTo>
                  <a:lnTo>
                    <a:pt x="265" y="1033"/>
                  </a:lnTo>
                  <a:lnTo>
                    <a:pt x="257" y="1025"/>
                  </a:lnTo>
                  <a:lnTo>
                    <a:pt x="265" y="1025"/>
                  </a:lnTo>
                  <a:lnTo>
                    <a:pt x="259" y="1021"/>
                  </a:lnTo>
                  <a:lnTo>
                    <a:pt x="265" y="1017"/>
                  </a:lnTo>
                  <a:lnTo>
                    <a:pt x="263" y="1007"/>
                  </a:lnTo>
                  <a:lnTo>
                    <a:pt x="263" y="1013"/>
                  </a:lnTo>
                  <a:lnTo>
                    <a:pt x="247" y="1031"/>
                  </a:lnTo>
                  <a:lnTo>
                    <a:pt x="249" y="1019"/>
                  </a:lnTo>
                  <a:lnTo>
                    <a:pt x="253" y="1013"/>
                  </a:lnTo>
                  <a:lnTo>
                    <a:pt x="245" y="1009"/>
                  </a:lnTo>
                  <a:lnTo>
                    <a:pt x="249" y="1001"/>
                  </a:lnTo>
                  <a:lnTo>
                    <a:pt x="255" y="1001"/>
                  </a:lnTo>
                  <a:lnTo>
                    <a:pt x="253" y="993"/>
                  </a:lnTo>
                  <a:lnTo>
                    <a:pt x="261" y="991"/>
                  </a:lnTo>
                  <a:lnTo>
                    <a:pt x="263" y="1005"/>
                  </a:lnTo>
                  <a:lnTo>
                    <a:pt x="263" y="989"/>
                  </a:lnTo>
                  <a:lnTo>
                    <a:pt x="255" y="973"/>
                  </a:lnTo>
                  <a:lnTo>
                    <a:pt x="267" y="957"/>
                  </a:lnTo>
                  <a:lnTo>
                    <a:pt x="253" y="951"/>
                  </a:lnTo>
                  <a:lnTo>
                    <a:pt x="245" y="957"/>
                  </a:lnTo>
                  <a:lnTo>
                    <a:pt x="243" y="951"/>
                  </a:lnTo>
                  <a:lnTo>
                    <a:pt x="255" y="941"/>
                  </a:lnTo>
                  <a:lnTo>
                    <a:pt x="253" y="937"/>
                  </a:lnTo>
                  <a:lnTo>
                    <a:pt x="265" y="923"/>
                  </a:lnTo>
                  <a:lnTo>
                    <a:pt x="265" y="931"/>
                  </a:lnTo>
                  <a:lnTo>
                    <a:pt x="277" y="929"/>
                  </a:lnTo>
                  <a:lnTo>
                    <a:pt x="281" y="919"/>
                  </a:lnTo>
                  <a:lnTo>
                    <a:pt x="277" y="913"/>
                  </a:lnTo>
                  <a:lnTo>
                    <a:pt x="283" y="905"/>
                  </a:lnTo>
                  <a:lnTo>
                    <a:pt x="265" y="905"/>
                  </a:lnTo>
                  <a:lnTo>
                    <a:pt x="267" y="899"/>
                  </a:lnTo>
                  <a:lnTo>
                    <a:pt x="283" y="899"/>
                  </a:lnTo>
                  <a:lnTo>
                    <a:pt x="283" y="891"/>
                  </a:lnTo>
                  <a:lnTo>
                    <a:pt x="289" y="883"/>
                  </a:lnTo>
                  <a:lnTo>
                    <a:pt x="285" y="877"/>
                  </a:lnTo>
                  <a:lnTo>
                    <a:pt x="291" y="865"/>
                  </a:lnTo>
                  <a:lnTo>
                    <a:pt x="285" y="855"/>
                  </a:lnTo>
                  <a:lnTo>
                    <a:pt x="283" y="859"/>
                  </a:lnTo>
                  <a:lnTo>
                    <a:pt x="273" y="859"/>
                  </a:lnTo>
                  <a:lnTo>
                    <a:pt x="271" y="845"/>
                  </a:lnTo>
                  <a:lnTo>
                    <a:pt x="273" y="829"/>
                  </a:lnTo>
                  <a:lnTo>
                    <a:pt x="281" y="819"/>
                  </a:lnTo>
                  <a:lnTo>
                    <a:pt x="277" y="801"/>
                  </a:lnTo>
                  <a:lnTo>
                    <a:pt x="269" y="799"/>
                  </a:lnTo>
                  <a:lnTo>
                    <a:pt x="277" y="795"/>
                  </a:lnTo>
                  <a:lnTo>
                    <a:pt x="275" y="781"/>
                  </a:lnTo>
                  <a:lnTo>
                    <a:pt x="281" y="777"/>
                  </a:lnTo>
                  <a:lnTo>
                    <a:pt x="289" y="751"/>
                  </a:lnTo>
                  <a:lnTo>
                    <a:pt x="297" y="743"/>
                  </a:lnTo>
                  <a:lnTo>
                    <a:pt x="299" y="727"/>
                  </a:lnTo>
                  <a:lnTo>
                    <a:pt x="305" y="716"/>
                  </a:lnTo>
                  <a:lnTo>
                    <a:pt x="309" y="696"/>
                  </a:lnTo>
                  <a:lnTo>
                    <a:pt x="305" y="676"/>
                  </a:lnTo>
                  <a:lnTo>
                    <a:pt x="305" y="660"/>
                  </a:lnTo>
                  <a:lnTo>
                    <a:pt x="311" y="654"/>
                  </a:lnTo>
                  <a:lnTo>
                    <a:pt x="307" y="638"/>
                  </a:lnTo>
                  <a:lnTo>
                    <a:pt x="317" y="616"/>
                  </a:lnTo>
                  <a:lnTo>
                    <a:pt x="323" y="580"/>
                  </a:lnTo>
                  <a:lnTo>
                    <a:pt x="321" y="570"/>
                  </a:lnTo>
                  <a:lnTo>
                    <a:pt x="323" y="554"/>
                  </a:lnTo>
                  <a:lnTo>
                    <a:pt x="321" y="544"/>
                  </a:lnTo>
                  <a:lnTo>
                    <a:pt x="325" y="540"/>
                  </a:lnTo>
                  <a:lnTo>
                    <a:pt x="329" y="518"/>
                  </a:lnTo>
                  <a:lnTo>
                    <a:pt x="327" y="508"/>
                  </a:lnTo>
                  <a:lnTo>
                    <a:pt x="329" y="496"/>
                  </a:lnTo>
                  <a:lnTo>
                    <a:pt x="325" y="476"/>
                  </a:lnTo>
                  <a:lnTo>
                    <a:pt x="325" y="470"/>
                  </a:lnTo>
                  <a:lnTo>
                    <a:pt x="309" y="458"/>
                  </a:lnTo>
                  <a:lnTo>
                    <a:pt x="307" y="452"/>
                  </a:lnTo>
                  <a:lnTo>
                    <a:pt x="295" y="444"/>
                  </a:lnTo>
                  <a:lnTo>
                    <a:pt x="273" y="436"/>
                  </a:lnTo>
                  <a:lnTo>
                    <a:pt x="251" y="422"/>
                  </a:lnTo>
                  <a:lnTo>
                    <a:pt x="241" y="412"/>
                  </a:lnTo>
                  <a:lnTo>
                    <a:pt x="233" y="400"/>
                  </a:lnTo>
                  <a:lnTo>
                    <a:pt x="235" y="392"/>
                  </a:lnTo>
                  <a:lnTo>
                    <a:pt x="221" y="372"/>
                  </a:lnTo>
                  <a:lnTo>
                    <a:pt x="221" y="368"/>
                  </a:lnTo>
                  <a:lnTo>
                    <a:pt x="213" y="360"/>
                  </a:lnTo>
                  <a:lnTo>
                    <a:pt x="193" y="314"/>
                  </a:lnTo>
                  <a:lnTo>
                    <a:pt x="187" y="306"/>
                  </a:lnTo>
                  <a:lnTo>
                    <a:pt x="179" y="292"/>
                  </a:lnTo>
                  <a:lnTo>
                    <a:pt x="167" y="284"/>
                  </a:lnTo>
                  <a:lnTo>
                    <a:pt x="161" y="278"/>
                  </a:lnTo>
                  <a:lnTo>
                    <a:pt x="165" y="274"/>
                  </a:lnTo>
                  <a:lnTo>
                    <a:pt x="161" y="268"/>
                  </a:lnTo>
                  <a:lnTo>
                    <a:pt x="159" y="252"/>
                  </a:lnTo>
                  <a:lnTo>
                    <a:pt x="167" y="244"/>
                  </a:lnTo>
                  <a:lnTo>
                    <a:pt x="179" y="238"/>
                  </a:lnTo>
                  <a:lnTo>
                    <a:pt x="183" y="228"/>
                  </a:lnTo>
                  <a:lnTo>
                    <a:pt x="177" y="234"/>
                  </a:lnTo>
                  <a:lnTo>
                    <a:pt x="175" y="230"/>
                  </a:lnTo>
                  <a:lnTo>
                    <a:pt x="165" y="224"/>
                  </a:lnTo>
                  <a:lnTo>
                    <a:pt x="167" y="220"/>
                  </a:lnTo>
                  <a:lnTo>
                    <a:pt x="165" y="204"/>
                  </a:lnTo>
                  <a:lnTo>
                    <a:pt x="169" y="202"/>
                  </a:lnTo>
                  <a:lnTo>
                    <a:pt x="171" y="196"/>
                  </a:lnTo>
                  <a:lnTo>
                    <a:pt x="177" y="188"/>
                  </a:lnTo>
                  <a:lnTo>
                    <a:pt x="177" y="176"/>
                  </a:lnTo>
                  <a:lnTo>
                    <a:pt x="193" y="172"/>
                  </a:lnTo>
                  <a:lnTo>
                    <a:pt x="193" y="164"/>
                  </a:lnTo>
                  <a:lnTo>
                    <a:pt x="201" y="162"/>
                  </a:lnTo>
                  <a:lnTo>
                    <a:pt x="197" y="156"/>
                  </a:lnTo>
                  <a:lnTo>
                    <a:pt x="203" y="148"/>
                  </a:lnTo>
                  <a:lnTo>
                    <a:pt x="213" y="150"/>
                  </a:lnTo>
                  <a:lnTo>
                    <a:pt x="213" y="144"/>
                  </a:lnTo>
                  <a:lnTo>
                    <a:pt x="221" y="132"/>
                  </a:lnTo>
                  <a:lnTo>
                    <a:pt x="215" y="126"/>
                  </a:lnTo>
                  <a:lnTo>
                    <a:pt x="219" y="120"/>
                  </a:lnTo>
                  <a:lnTo>
                    <a:pt x="217" y="106"/>
                  </a:lnTo>
                  <a:lnTo>
                    <a:pt x="221" y="102"/>
                  </a:lnTo>
                  <a:lnTo>
                    <a:pt x="217" y="96"/>
                  </a:lnTo>
                  <a:lnTo>
                    <a:pt x="219" y="90"/>
                  </a:lnTo>
                  <a:lnTo>
                    <a:pt x="211" y="80"/>
                  </a:lnTo>
                  <a:close/>
                  <a:moveTo>
                    <a:pt x="333" y="1115"/>
                  </a:moveTo>
                  <a:lnTo>
                    <a:pt x="325" y="1115"/>
                  </a:lnTo>
                  <a:lnTo>
                    <a:pt x="317" y="1119"/>
                  </a:lnTo>
                  <a:lnTo>
                    <a:pt x="309" y="1111"/>
                  </a:lnTo>
                  <a:lnTo>
                    <a:pt x="301" y="1113"/>
                  </a:lnTo>
                  <a:lnTo>
                    <a:pt x="299" y="1107"/>
                  </a:lnTo>
                  <a:lnTo>
                    <a:pt x="315" y="1107"/>
                  </a:lnTo>
                  <a:lnTo>
                    <a:pt x="303" y="1097"/>
                  </a:lnTo>
                  <a:lnTo>
                    <a:pt x="301" y="1105"/>
                  </a:lnTo>
                  <a:lnTo>
                    <a:pt x="297" y="1095"/>
                  </a:lnTo>
                  <a:lnTo>
                    <a:pt x="301" y="1095"/>
                  </a:lnTo>
                  <a:lnTo>
                    <a:pt x="311" y="1101"/>
                  </a:lnTo>
                  <a:lnTo>
                    <a:pt x="317" y="1099"/>
                  </a:lnTo>
                  <a:lnTo>
                    <a:pt x="317" y="1093"/>
                  </a:lnTo>
                  <a:lnTo>
                    <a:pt x="323" y="1089"/>
                  </a:lnTo>
                  <a:lnTo>
                    <a:pt x="327" y="1101"/>
                  </a:lnTo>
                  <a:lnTo>
                    <a:pt x="345" y="1105"/>
                  </a:lnTo>
                  <a:lnTo>
                    <a:pt x="329" y="1099"/>
                  </a:lnTo>
                  <a:lnTo>
                    <a:pt x="327" y="1093"/>
                  </a:lnTo>
                  <a:lnTo>
                    <a:pt x="341" y="1087"/>
                  </a:lnTo>
                  <a:lnTo>
                    <a:pt x="341" y="1083"/>
                  </a:lnTo>
                  <a:lnTo>
                    <a:pt x="327" y="1085"/>
                  </a:lnTo>
                  <a:lnTo>
                    <a:pt x="323" y="1077"/>
                  </a:lnTo>
                  <a:lnTo>
                    <a:pt x="333" y="1071"/>
                  </a:lnTo>
                  <a:lnTo>
                    <a:pt x="339" y="1065"/>
                  </a:lnTo>
                  <a:lnTo>
                    <a:pt x="343" y="1069"/>
                  </a:lnTo>
                  <a:lnTo>
                    <a:pt x="349" y="1067"/>
                  </a:lnTo>
                  <a:lnTo>
                    <a:pt x="357" y="1075"/>
                  </a:lnTo>
                  <a:lnTo>
                    <a:pt x="353" y="1083"/>
                  </a:lnTo>
                  <a:lnTo>
                    <a:pt x="371" y="1097"/>
                  </a:lnTo>
                  <a:lnTo>
                    <a:pt x="393" y="1111"/>
                  </a:lnTo>
                  <a:lnTo>
                    <a:pt x="403" y="1111"/>
                  </a:lnTo>
                  <a:lnTo>
                    <a:pt x="411" y="1117"/>
                  </a:lnTo>
                  <a:lnTo>
                    <a:pt x="391" y="1117"/>
                  </a:lnTo>
                  <a:lnTo>
                    <a:pt x="381" y="1125"/>
                  </a:lnTo>
                  <a:lnTo>
                    <a:pt x="383" y="1119"/>
                  </a:lnTo>
                  <a:lnTo>
                    <a:pt x="375" y="1117"/>
                  </a:lnTo>
                  <a:lnTo>
                    <a:pt x="357" y="1113"/>
                  </a:lnTo>
                  <a:lnTo>
                    <a:pt x="347" y="1117"/>
                  </a:lnTo>
                  <a:lnTo>
                    <a:pt x="353" y="1117"/>
                  </a:lnTo>
                  <a:lnTo>
                    <a:pt x="351" y="1121"/>
                  </a:lnTo>
                  <a:lnTo>
                    <a:pt x="357" y="1129"/>
                  </a:lnTo>
                  <a:lnTo>
                    <a:pt x="345" y="1127"/>
                  </a:lnTo>
                  <a:lnTo>
                    <a:pt x="349" y="1121"/>
                  </a:lnTo>
                  <a:lnTo>
                    <a:pt x="333" y="1127"/>
                  </a:lnTo>
                  <a:lnTo>
                    <a:pt x="331" y="1119"/>
                  </a:lnTo>
                  <a:lnTo>
                    <a:pt x="333" y="1115"/>
                  </a:lnTo>
                  <a:close/>
                </a:path>
              </a:pathLst>
            </a:custGeom>
            <a:grpFill/>
            <a:ln w="3175" cmpd="sng">
              <a:noFill/>
              <a:prstDash val="solid"/>
              <a:round/>
              <a:headEnd/>
              <a:tailEnd/>
            </a:ln>
            <a:effectLst>
              <a:outerShdw dist="28398" dir="6993903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endParaRPr lang="zh-CN" altLang="en-US" ker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1" name="橢圓 10">
            <a:extLst>
              <a:ext uri="{FF2B5EF4-FFF2-40B4-BE49-F238E27FC236}">
                <a16:creationId xmlns:a16="http://schemas.microsoft.com/office/drawing/2014/main" id="{FFB8B249-8719-42F0-A991-714AF1EBFDBD}"/>
              </a:ext>
            </a:extLst>
          </p:cNvPr>
          <p:cNvSpPr>
            <a:spLocks/>
          </p:cNvSpPr>
          <p:nvPr/>
        </p:nvSpPr>
        <p:spPr bwMode="auto">
          <a:xfrm>
            <a:off x="7362797" y="5395685"/>
            <a:ext cx="72000" cy="72000"/>
          </a:xfrm>
          <a:prstGeom prst="ellipse">
            <a:avLst/>
          </a:prstGeom>
          <a:solidFill>
            <a:schemeClr val="accent4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endParaRPr kumimoji="1" lang="zh-TW" altLang="en-US" sz="1200" kern="1200" dirty="0" err="1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2" name="橢圓 11">
            <a:extLst>
              <a:ext uri="{FF2B5EF4-FFF2-40B4-BE49-F238E27FC236}">
                <a16:creationId xmlns:a16="http://schemas.microsoft.com/office/drawing/2014/main" id="{CEBEE141-21C5-4DA4-BAF5-7E01EAC404FD}"/>
              </a:ext>
            </a:extLst>
          </p:cNvPr>
          <p:cNvSpPr>
            <a:spLocks/>
          </p:cNvSpPr>
          <p:nvPr/>
        </p:nvSpPr>
        <p:spPr bwMode="auto">
          <a:xfrm>
            <a:off x="6965978" y="4589629"/>
            <a:ext cx="72000" cy="72000"/>
          </a:xfrm>
          <a:prstGeom prst="ellipse">
            <a:avLst/>
          </a:prstGeom>
          <a:solidFill>
            <a:schemeClr val="accent4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endParaRPr kumimoji="1" lang="zh-TW" altLang="en-US" sz="1200" kern="1200" dirty="0" err="1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5" name="橢圓 14">
            <a:extLst>
              <a:ext uri="{FF2B5EF4-FFF2-40B4-BE49-F238E27FC236}">
                <a16:creationId xmlns:a16="http://schemas.microsoft.com/office/drawing/2014/main" id="{6CD3EA68-2109-4105-AC5C-9B31DFD92E8E}"/>
              </a:ext>
            </a:extLst>
          </p:cNvPr>
          <p:cNvSpPr>
            <a:spLocks/>
          </p:cNvSpPr>
          <p:nvPr/>
        </p:nvSpPr>
        <p:spPr bwMode="auto">
          <a:xfrm>
            <a:off x="3471769" y="4359753"/>
            <a:ext cx="72000" cy="72000"/>
          </a:xfrm>
          <a:prstGeom prst="ellipse">
            <a:avLst/>
          </a:prstGeom>
          <a:solidFill>
            <a:schemeClr val="accent4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2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6" name="橢圓 15">
            <a:extLst>
              <a:ext uri="{FF2B5EF4-FFF2-40B4-BE49-F238E27FC236}">
                <a16:creationId xmlns:a16="http://schemas.microsoft.com/office/drawing/2014/main" id="{22FC0DBE-C995-4820-AFC8-B2E3B52CED54}"/>
              </a:ext>
            </a:extLst>
          </p:cNvPr>
          <p:cNvSpPr>
            <a:spLocks/>
          </p:cNvSpPr>
          <p:nvPr/>
        </p:nvSpPr>
        <p:spPr bwMode="auto">
          <a:xfrm>
            <a:off x="4163936" y="4259345"/>
            <a:ext cx="72000" cy="72000"/>
          </a:xfrm>
          <a:prstGeom prst="ellipse">
            <a:avLst/>
          </a:prstGeom>
          <a:solidFill>
            <a:schemeClr val="accent4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endParaRPr kumimoji="1" lang="zh-TW" altLang="en-US" sz="1200" kern="1200" dirty="0" err="1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cxnSp>
        <p:nvCxnSpPr>
          <p:cNvPr id="18" name="AutoShape 1305">
            <a:extLst>
              <a:ext uri="{FF2B5EF4-FFF2-40B4-BE49-F238E27FC236}">
                <a16:creationId xmlns:a16="http://schemas.microsoft.com/office/drawing/2014/main" id="{63E613C3-5042-476B-AFF9-7940453D5841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6824547" y="4703454"/>
            <a:ext cx="1381919" cy="1126124"/>
          </a:xfrm>
          <a:prstGeom prst="bentConnector3">
            <a:avLst>
              <a:gd name="adj1" fmla="val 42808"/>
            </a:avLst>
          </a:prstGeom>
          <a:noFill/>
          <a:ln w="12700">
            <a:solidFill>
              <a:schemeClr val="tx1">
                <a:lumMod val="85000"/>
                <a:lumOff val="15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AutoShape 1318">
            <a:extLst>
              <a:ext uri="{FF2B5EF4-FFF2-40B4-BE49-F238E27FC236}">
                <a16:creationId xmlns:a16="http://schemas.microsoft.com/office/drawing/2014/main" id="{679A3054-C0C5-4574-B1DB-68FB9885DFEF}"/>
              </a:ext>
            </a:extLst>
          </p:cNvPr>
          <p:cNvCxnSpPr>
            <a:cxnSpLocks noChangeShapeType="1"/>
            <a:stCxn id="39" idx="0"/>
          </p:cNvCxnSpPr>
          <p:nvPr/>
        </p:nvCxnSpPr>
        <p:spPr bwMode="auto">
          <a:xfrm rot="5400000" flipH="1" flipV="1">
            <a:off x="6773877" y="5391182"/>
            <a:ext cx="526184" cy="607191"/>
          </a:xfrm>
          <a:prstGeom prst="bentConnector2">
            <a:avLst/>
          </a:prstGeom>
          <a:noFill/>
          <a:ln w="12700">
            <a:solidFill>
              <a:schemeClr val="tx1">
                <a:lumMod val="85000"/>
                <a:lumOff val="15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AutoShape 1318">
            <a:extLst>
              <a:ext uri="{FF2B5EF4-FFF2-40B4-BE49-F238E27FC236}">
                <a16:creationId xmlns:a16="http://schemas.microsoft.com/office/drawing/2014/main" id="{9ABCC061-1D88-4D88-9C4D-BD1AA532E0BE}"/>
              </a:ext>
            </a:extLst>
          </p:cNvPr>
          <p:cNvCxnSpPr>
            <a:cxnSpLocks noChangeShapeType="1"/>
            <a:stCxn id="35" idx="0"/>
            <a:endCxn id="21" idx="2"/>
          </p:cNvCxnSpPr>
          <p:nvPr/>
        </p:nvCxnSpPr>
        <p:spPr bwMode="auto">
          <a:xfrm rot="5400000" flipH="1" flipV="1">
            <a:off x="5006855" y="4278857"/>
            <a:ext cx="979944" cy="2357090"/>
          </a:xfrm>
          <a:prstGeom prst="bentConnector2">
            <a:avLst/>
          </a:prstGeom>
          <a:noFill/>
          <a:ln w="12700">
            <a:solidFill>
              <a:schemeClr val="tx1">
                <a:lumMod val="85000"/>
                <a:lumOff val="15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橢圓 20">
            <a:extLst>
              <a:ext uri="{FF2B5EF4-FFF2-40B4-BE49-F238E27FC236}">
                <a16:creationId xmlns:a16="http://schemas.microsoft.com/office/drawing/2014/main" id="{A661D669-B2EE-4BFF-99B1-71BC23D23291}"/>
              </a:ext>
            </a:extLst>
          </p:cNvPr>
          <p:cNvSpPr>
            <a:spLocks/>
          </p:cNvSpPr>
          <p:nvPr/>
        </p:nvSpPr>
        <p:spPr bwMode="auto">
          <a:xfrm>
            <a:off x="6675372" y="4931430"/>
            <a:ext cx="72000" cy="72000"/>
          </a:xfrm>
          <a:prstGeom prst="ellipse">
            <a:avLst/>
          </a:prstGeom>
          <a:solidFill>
            <a:schemeClr val="accent4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endParaRPr kumimoji="1" lang="zh-TW" altLang="en-US" sz="1200" kern="1200" dirty="0" err="1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BA9F0D8C-081E-4063-9FF6-BD22291A7CA8}"/>
              </a:ext>
            </a:extLst>
          </p:cNvPr>
          <p:cNvCxnSpPr>
            <a:cxnSpLocks/>
          </p:cNvCxnSpPr>
          <p:nvPr/>
        </p:nvCxnSpPr>
        <p:spPr bwMode="auto">
          <a:xfrm flipH="1">
            <a:off x="7036969" y="4625629"/>
            <a:ext cx="1164705" cy="0"/>
          </a:xfrm>
          <a:prstGeom prst="line">
            <a:avLst/>
          </a:prstGeom>
          <a:solidFill>
            <a:schemeClr val="tx2"/>
          </a:solidFill>
          <a:ln w="12700">
            <a:solidFill>
              <a:schemeClr val="tx1">
                <a:lumMod val="85000"/>
                <a:lumOff val="15000"/>
              </a:schemeClr>
            </a:solidFill>
            <a:prstDash val="dash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AutoShape 1304">
            <a:extLst>
              <a:ext uri="{FF2B5EF4-FFF2-40B4-BE49-F238E27FC236}">
                <a16:creationId xmlns:a16="http://schemas.microsoft.com/office/drawing/2014/main" id="{416BAF8E-D54F-4570-BC1C-466FB911806C}"/>
              </a:ext>
            </a:extLst>
          </p:cNvPr>
          <p:cNvCxnSpPr>
            <a:cxnSpLocks noChangeShapeType="1"/>
            <a:endCxn id="99" idx="0"/>
          </p:cNvCxnSpPr>
          <p:nvPr/>
        </p:nvCxnSpPr>
        <p:spPr bwMode="auto">
          <a:xfrm rot="10800000" flipV="1">
            <a:off x="7225866" y="3746653"/>
            <a:ext cx="798909" cy="676696"/>
          </a:xfrm>
          <a:prstGeom prst="bentConnector2">
            <a:avLst/>
          </a:prstGeom>
          <a:noFill/>
          <a:ln w="12700">
            <a:solidFill>
              <a:schemeClr val="tx1">
                <a:lumMod val="85000"/>
                <a:lumOff val="15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AutoShape 1304">
            <a:extLst>
              <a:ext uri="{FF2B5EF4-FFF2-40B4-BE49-F238E27FC236}">
                <a16:creationId xmlns:a16="http://schemas.microsoft.com/office/drawing/2014/main" id="{B7A2FCB8-6983-4B6B-94DB-CEC494B5566D}"/>
              </a:ext>
            </a:extLst>
          </p:cNvPr>
          <p:cNvCxnSpPr>
            <a:cxnSpLocks noChangeShapeType="1"/>
            <a:stCxn id="60" idx="3"/>
            <a:endCxn id="15" idx="2"/>
          </p:cNvCxnSpPr>
          <p:nvPr/>
        </p:nvCxnSpPr>
        <p:spPr bwMode="auto">
          <a:xfrm>
            <a:off x="2894620" y="4152046"/>
            <a:ext cx="577149" cy="243707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chemeClr val="tx1">
                <a:lumMod val="85000"/>
                <a:lumOff val="15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AutoShape 1304">
            <a:extLst>
              <a:ext uri="{FF2B5EF4-FFF2-40B4-BE49-F238E27FC236}">
                <a16:creationId xmlns:a16="http://schemas.microsoft.com/office/drawing/2014/main" id="{2816B3E3-C50E-4F7F-8731-091EB8EDF045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738070" y="4291276"/>
            <a:ext cx="1398784" cy="862886"/>
          </a:xfrm>
          <a:prstGeom prst="bentConnector3">
            <a:avLst>
              <a:gd name="adj1" fmla="val 75580"/>
            </a:avLst>
          </a:prstGeom>
          <a:noFill/>
          <a:ln w="12700">
            <a:solidFill>
              <a:schemeClr val="tx1">
                <a:lumMod val="85000"/>
                <a:lumOff val="15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74710B5B-BBD1-4282-A21C-2659E3BF3317}"/>
              </a:ext>
            </a:extLst>
          </p:cNvPr>
          <p:cNvGrpSpPr/>
          <p:nvPr/>
        </p:nvGrpSpPr>
        <p:grpSpPr>
          <a:xfrm>
            <a:off x="2967401" y="5947374"/>
            <a:ext cx="2465070" cy="755968"/>
            <a:chOff x="3583305" y="5637018"/>
            <a:chExt cx="2465070" cy="755968"/>
          </a:xfrm>
        </p:grpSpPr>
        <p:grpSp>
          <p:nvGrpSpPr>
            <p:cNvPr id="27" name="群組 26">
              <a:extLst>
                <a:ext uri="{FF2B5EF4-FFF2-40B4-BE49-F238E27FC236}">
                  <a16:creationId xmlns:a16="http://schemas.microsoft.com/office/drawing/2014/main" id="{AB9640FA-46FA-439E-B99D-E0737CF211B0}"/>
                </a:ext>
              </a:extLst>
            </p:cNvPr>
            <p:cNvGrpSpPr/>
            <p:nvPr/>
          </p:nvGrpSpPr>
          <p:grpSpPr>
            <a:xfrm>
              <a:off x="3851157" y="5637018"/>
              <a:ext cx="2167424" cy="755968"/>
              <a:chOff x="5208612" y="5637018"/>
              <a:chExt cx="2167424" cy="755968"/>
            </a:xfrm>
          </p:grpSpPr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304F352C-9B8D-4339-945B-7A575E760C50}"/>
                  </a:ext>
                </a:extLst>
              </p:cNvPr>
              <p:cNvSpPr/>
              <p:nvPr/>
            </p:nvSpPr>
            <p:spPr>
              <a:xfrm>
                <a:off x="5209978" y="5729225"/>
                <a:ext cx="2166058" cy="663761"/>
              </a:xfrm>
              <a:prstGeom prst="rect">
                <a:avLst/>
              </a:prstGeom>
              <a:solidFill>
                <a:srgbClr val="F8F8F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TW" altLang="en-US" sz="12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pic>
            <p:nvPicPr>
              <p:cNvPr id="34" name="Picture 18">
                <a:extLst>
                  <a:ext uri="{FF2B5EF4-FFF2-40B4-BE49-F238E27FC236}">
                    <a16:creationId xmlns:a16="http://schemas.microsoft.com/office/drawing/2014/main" id="{ABC5AF1F-423C-42B2-AC40-95627C38C2F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88046" y="5927934"/>
                <a:ext cx="1407190" cy="4344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5" name="矩形 27">
                <a:extLst>
                  <a:ext uri="{FF2B5EF4-FFF2-40B4-BE49-F238E27FC236}">
                    <a16:creationId xmlns:a16="http://schemas.microsoft.com/office/drawing/2014/main" id="{7BD47B37-7D6C-4F7D-B78B-60C1F5ED1B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8612" y="5637018"/>
                <a:ext cx="2166058" cy="274276"/>
              </a:xfrm>
              <a:prstGeom prst="rect">
                <a:avLst/>
              </a:prstGeom>
              <a:solidFill>
                <a:schemeClr val="accent4">
                  <a:lumMod val="50000"/>
                </a:schemeClr>
              </a:solidFill>
              <a:ln w="9525" cap="rnd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5" tIns="45713" rIns="91425" bIns="4571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defRPr/>
                </a:pPr>
                <a:r>
                  <a:rPr lang="zh-TW" altLang="en-US" sz="1200" b="1" dirty="0">
                    <a:solidFill>
                      <a:srgbClr val="FFFFF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新加坡</a:t>
                </a:r>
                <a:endParaRPr lang="en-US" altLang="zh-TW" sz="12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28" name="群組 27">
              <a:extLst>
                <a:ext uri="{FF2B5EF4-FFF2-40B4-BE49-F238E27FC236}">
                  <a16:creationId xmlns:a16="http://schemas.microsoft.com/office/drawing/2014/main" id="{2FD89264-DF18-4FD5-A943-4FF4302DF01C}"/>
                </a:ext>
              </a:extLst>
            </p:cNvPr>
            <p:cNvGrpSpPr/>
            <p:nvPr/>
          </p:nvGrpSpPr>
          <p:grpSpPr>
            <a:xfrm>
              <a:off x="3583305" y="5637018"/>
              <a:ext cx="2465070" cy="755968"/>
              <a:chOff x="5208939" y="5637018"/>
              <a:chExt cx="2465070" cy="755968"/>
            </a:xfrm>
          </p:grpSpPr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2BF55C02-D5E2-46E9-9FA5-92A97D26A853}"/>
                  </a:ext>
                </a:extLst>
              </p:cNvPr>
              <p:cNvSpPr/>
              <p:nvPr/>
            </p:nvSpPr>
            <p:spPr>
              <a:xfrm>
                <a:off x="5209978" y="5729225"/>
                <a:ext cx="2463054" cy="663761"/>
              </a:xfrm>
              <a:prstGeom prst="rect">
                <a:avLst/>
              </a:prstGeom>
              <a:solidFill>
                <a:srgbClr val="F8F8F8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TW" altLang="en-US" sz="12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2" name="矩形 27">
                <a:extLst>
                  <a:ext uri="{FF2B5EF4-FFF2-40B4-BE49-F238E27FC236}">
                    <a16:creationId xmlns:a16="http://schemas.microsoft.com/office/drawing/2014/main" id="{CC027798-91B3-41BE-9B1F-B6DFDC40AE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8939" y="5637018"/>
                <a:ext cx="2465070" cy="274276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9525" cap="rnd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5" tIns="45713" rIns="91425" bIns="4571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defRPr/>
                </a:pPr>
                <a:r>
                  <a:rPr lang="zh-TW" altLang="en-US" sz="1200" b="1" dirty="0">
                    <a:solidFill>
                      <a:srgbClr val="FFFFF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新加坡</a:t>
                </a:r>
                <a:endParaRPr lang="en-US" altLang="zh-TW" sz="12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1EBCA408-80F7-454C-914D-DF5357B3DCB1}"/>
                </a:ext>
              </a:extLst>
            </p:cNvPr>
            <p:cNvSpPr/>
            <p:nvPr/>
          </p:nvSpPr>
          <p:spPr>
            <a:xfrm>
              <a:off x="4175428" y="6027525"/>
              <a:ext cx="1427794" cy="251257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45720" rIns="3600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TW" sz="11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Multi-Family Office</a:t>
              </a:r>
              <a:endParaRPr lang="zh-TW" altLang="en-US" sz="11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CDB7C4DB-E5F0-4693-856F-71462DD3B956}"/>
              </a:ext>
            </a:extLst>
          </p:cNvPr>
          <p:cNvGrpSpPr/>
          <p:nvPr/>
        </p:nvGrpSpPr>
        <p:grpSpPr>
          <a:xfrm>
            <a:off x="5502744" y="5957869"/>
            <a:ext cx="2461260" cy="744732"/>
            <a:chOff x="6377940" y="5637018"/>
            <a:chExt cx="2461260" cy="744732"/>
          </a:xfrm>
        </p:grpSpPr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AAFD31CC-E891-498B-84F7-B0C319FF33B6}"/>
                </a:ext>
              </a:extLst>
            </p:cNvPr>
            <p:cNvSpPr/>
            <p:nvPr/>
          </p:nvSpPr>
          <p:spPr>
            <a:xfrm>
              <a:off x="6377940" y="5717989"/>
              <a:ext cx="2461260" cy="663761"/>
            </a:xfrm>
            <a:prstGeom prst="rect">
              <a:avLst/>
            </a:prstGeom>
            <a:solidFill>
              <a:srgbClr val="F8F8F8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9" name="矩形 27">
              <a:extLst>
                <a:ext uri="{FF2B5EF4-FFF2-40B4-BE49-F238E27FC236}">
                  <a16:creationId xmlns:a16="http://schemas.microsoft.com/office/drawing/2014/main" id="{1B08D9CC-EB1C-4028-BB61-A148FCA043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7940" y="5637018"/>
              <a:ext cx="2461260" cy="274276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 cap="rnd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5" tIns="45713" rIns="91425" bIns="4571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defRPr/>
              </a:pPr>
              <a:r>
                <a:rPr lang="zh-TW" altLang="en-US" sz="12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澳洲</a:t>
              </a:r>
              <a:endParaRPr lang="en-US" altLang="zh-TW" sz="1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3022E890-248F-433F-AFE1-B0E599417046}"/>
                </a:ext>
              </a:extLst>
            </p:cNvPr>
            <p:cNvSpPr/>
            <p:nvPr/>
          </p:nvSpPr>
          <p:spPr>
            <a:xfrm>
              <a:off x="6851175" y="5963964"/>
              <a:ext cx="1567114" cy="378378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TW" sz="11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Private Equity Fund</a:t>
              </a:r>
              <a:endParaRPr lang="zh-TW" altLang="en-US" sz="11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92" name="群組 91">
            <a:extLst>
              <a:ext uri="{FF2B5EF4-FFF2-40B4-BE49-F238E27FC236}">
                <a16:creationId xmlns:a16="http://schemas.microsoft.com/office/drawing/2014/main" id="{80E5BCDA-64B8-4618-9334-0543EE790015}"/>
              </a:ext>
            </a:extLst>
          </p:cNvPr>
          <p:cNvGrpSpPr/>
          <p:nvPr/>
        </p:nvGrpSpPr>
        <p:grpSpPr>
          <a:xfrm>
            <a:off x="8027173" y="3482663"/>
            <a:ext cx="2559600" cy="641273"/>
            <a:chOff x="8027173" y="3003439"/>
            <a:chExt cx="2559600" cy="641273"/>
          </a:xfrm>
        </p:grpSpPr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EF045BD6-E18F-43D8-8278-1C08C2C9082A}"/>
                </a:ext>
              </a:extLst>
            </p:cNvPr>
            <p:cNvSpPr/>
            <p:nvPr/>
          </p:nvSpPr>
          <p:spPr>
            <a:xfrm>
              <a:off x="8027173" y="3214593"/>
              <a:ext cx="2559600" cy="430119"/>
            </a:xfrm>
            <a:prstGeom prst="rect">
              <a:avLst/>
            </a:prstGeom>
            <a:solidFill>
              <a:srgbClr val="F8F8F8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2" name="矩形 27">
              <a:extLst>
                <a:ext uri="{FF2B5EF4-FFF2-40B4-BE49-F238E27FC236}">
                  <a16:creationId xmlns:a16="http://schemas.microsoft.com/office/drawing/2014/main" id="{C6A5CBB8-F1F6-44F5-8818-E9BE3405D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7173" y="3003439"/>
              <a:ext cx="2559600" cy="274276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 cap="rnd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5" tIns="45713" rIns="91425" bIns="4571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defRPr/>
              </a:pPr>
              <a:r>
                <a:rPr lang="zh-TW" altLang="en-US" sz="12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日本</a:t>
              </a:r>
              <a:endParaRPr lang="en-US" altLang="zh-TW" sz="1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338691C8-230F-4411-9694-94FD32567055}"/>
                </a:ext>
              </a:extLst>
            </p:cNvPr>
            <p:cNvSpPr/>
            <p:nvPr/>
          </p:nvSpPr>
          <p:spPr>
            <a:xfrm>
              <a:off x="8333506" y="3386866"/>
              <a:ext cx="2011529" cy="151875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45720" rIns="3600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TW" sz="11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Corporate Pension Fund</a:t>
              </a:r>
              <a:endParaRPr lang="zh-TW" altLang="en-US" sz="11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A55E5DCC-F4D2-4F5C-AC57-699B5599FE30}"/>
              </a:ext>
            </a:extLst>
          </p:cNvPr>
          <p:cNvGrpSpPr/>
          <p:nvPr/>
        </p:nvGrpSpPr>
        <p:grpSpPr>
          <a:xfrm>
            <a:off x="265389" y="3581758"/>
            <a:ext cx="2629231" cy="875057"/>
            <a:chOff x="265389" y="2943980"/>
            <a:chExt cx="2629231" cy="875057"/>
          </a:xfrm>
        </p:grpSpPr>
        <p:sp>
          <p:nvSpPr>
            <p:cNvPr id="60" name="矩形 59">
              <a:extLst>
                <a:ext uri="{FF2B5EF4-FFF2-40B4-BE49-F238E27FC236}">
                  <a16:creationId xmlns:a16="http://schemas.microsoft.com/office/drawing/2014/main" id="{784C958A-99FB-4EFA-A6E6-F0AFD88FAA58}"/>
                </a:ext>
              </a:extLst>
            </p:cNvPr>
            <p:cNvSpPr/>
            <p:nvPr/>
          </p:nvSpPr>
          <p:spPr>
            <a:xfrm>
              <a:off x="265389" y="3209498"/>
              <a:ext cx="2629231" cy="609539"/>
            </a:xfrm>
            <a:prstGeom prst="rect">
              <a:avLst/>
            </a:prstGeom>
            <a:solidFill>
              <a:srgbClr val="F8F8F8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3" name="矩形 27">
              <a:extLst>
                <a:ext uri="{FF2B5EF4-FFF2-40B4-BE49-F238E27FC236}">
                  <a16:creationId xmlns:a16="http://schemas.microsoft.com/office/drawing/2014/main" id="{E407B2E9-D637-412A-B051-50E83E58C9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389" y="2943980"/>
              <a:ext cx="2629231" cy="274276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 cap="rnd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5" tIns="45713" rIns="91425" bIns="4571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defRPr/>
              </a:pPr>
              <a:r>
                <a:rPr lang="zh-TW" altLang="en-US" sz="12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美國（西岸）</a:t>
              </a:r>
              <a:endParaRPr lang="en-US" altLang="zh-TW" sz="1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4" name="矩形 63">
              <a:extLst>
                <a:ext uri="{FF2B5EF4-FFF2-40B4-BE49-F238E27FC236}">
                  <a16:creationId xmlns:a16="http://schemas.microsoft.com/office/drawing/2014/main" id="{1106F6E8-077C-45F5-A3AA-8BBD26EE664B}"/>
                </a:ext>
              </a:extLst>
            </p:cNvPr>
            <p:cNvSpPr/>
            <p:nvPr/>
          </p:nvSpPr>
          <p:spPr>
            <a:xfrm>
              <a:off x="683721" y="3410234"/>
              <a:ext cx="1739361" cy="217711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45720" rIns="3600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TW" sz="11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Private Equity Fund</a:t>
              </a:r>
              <a:endParaRPr lang="zh-TW" altLang="en-US" sz="11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94" name="群組 93">
            <a:extLst>
              <a:ext uri="{FF2B5EF4-FFF2-40B4-BE49-F238E27FC236}">
                <a16:creationId xmlns:a16="http://schemas.microsoft.com/office/drawing/2014/main" id="{E7AD13C7-7C16-47DC-AA48-AE80EA50FDC7}"/>
              </a:ext>
            </a:extLst>
          </p:cNvPr>
          <p:cNvGrpSpPr/>
          <p:nvPr/>
        </p:nvGrpSpPr>
        <p:grpSpPr>
          <a:xfrm>
            <a:off x="265388" y="4569537"/>
            <a:ext cx="2648582" cy="2133062"/>
            <a:chOff x="265388" y="4569537"/>
            <a:chExt cx="2648582" cy="1648498"/>
          </a:xfrm>
        </p:grpSpPr>
        <p:sp>
          <p:nvSpPr>
            <p:cNvPr id="68" name="矩形 27">
              <a:extLst>
                <a:ext uri="{FF2B5EF4-FFF2-40B4-BE49-F238E27FC236}">
                  <a16:creationId xmlns:a16="http://schemas.microsoft.com/office/drawing/2014/main" id="{DB01C274-F58D-4552-B895-BEF5B8525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390" y="4569537"/>
              <a:ext cx="2629230" cy="274276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 cap="rnd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5" tIns="45713" rIns="91425" bIns="4571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defRPr/>
              </a:pPr>
              <a:r>
                <a:rPr lang="zh-TW" altLang="en-US" sz="12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美國（東岸）</a:t>
              </a:r>
              <a:endParaRPr lang="en-US" altLang="zh-TW" sz="1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88" name="群組 87">
              <a:extLst>
                <a:ext uri="{FF2B5EF4-FFF2-40B4-BE49-F238E27FC236}">
                  <a16:creationId xmlns:a16="http://schemas.microsoft.com/office/drawing/2014/main" id="{B6EBA19D-B94A-402F-8591-1318949C7624}"/>
                </a:ext>
              </a:extLst>
            </p:cNvPr>
            <p:cNvGrpSpPr/>
            <p:nvPr/>
          </p:nvGrpSpPr>
          <p:grpSpPr>
            <a:xfrm>
              <a:off x="265388" y="4816877"/>
              <a:ext cx="2648582" cy="1401158"/>
              <a:chOff x="265388" y="4816877"/>
              <a:chExt cx="2648582" cy="1401158"/>
            </a:xfrm>
          </p:grpSpPr>
          <p:sp>
            <p:nvSpPr>
              <p:cNvPr id="67" name="矩形 66">
                <a:extLst>
                  <a:ext uri="{FF2B5EF4-FFF2-40B4-BE49-F238E27FC236}">
                    <a16:creationId xmlns:a16="http://schemas.microsoft.com/office/drawing/2014/main" id="{FF1507D7-9623-4D16-9C3F-04C5588E6D0B}"/>
                  </a:ext>
                </a:extLst>
              </p:cNvPr>
              <p:cNvSpPr/>
              <p:nvPr/>
            </p:nvSpPr>
            <p:spPr>
              <a:xfrm>
                <a:off x="265389" y="4816877"/>
                <a:ext cx="2630597" cy="1401158"/>
              </a:xfrm>
              <a:prstGeom prst="rect">
                <a:avLst/>
              </a:prstGeom>
              <a:solidFill>
                <a:srgbClr val="F8F8F8"/>
              </a:solidFill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TW" altLang="en-US" sz="12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80" name="矩形 79">
                <a:extLst>
                  <a:ext uri="{FF2B5EF4-FFF2-40B4-BE49-F238E27FC236}">
                    <a16:creationId xmlns:a16="http://schemas.microsoft.com/office/drawing/2014/main" id="{97103702-A79F-4A0D-AC7A-54F4F31CB79F}"/>
                  </a:ext>
                </a:extLst>
              </p:cNvPr>
              <p:cNvSpPr/>
              <p:nvPr/>
            </p:nvSpPr>
            <p:spPr>
              <a:xfrm>
                <a:off x="293866" y="4840220"/>
                <a:ext cx="2620104" cy="543709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6000" tIns="45720" rIns="3600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altLang="zh-TW" sz="1100" b="1" dirty="0">
                    <a:solidFill>
                      <a:schemeClr val="tx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Pension Fund</a:t>
                </a:r>
                <a:endParaRPr lang="zh-TW" altLang="en-US" sz="11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78" name="矩形 77">
                <a:extLst>
                  <a:ext uri="{FF2B5EF4-FFF2-40B4-BE49-F238E27FC236}">
                    <a16:creationId xmlns:a16="http://schemas.microsoft.com/office/drawing/2014/main" id="{5C1DC037-DB20-471A-9D4C-3A607FCDACDB}"/>
                  </a:ext>
                </a:extLst>
              </p:cNvPr>
              <p:cNvSpPr/>
              <p:nvPr/>
            </p:nvSpPr>
            <p:spPr>
              <a:xfrm>
                <a:off x="265388" y="5331310"/>
                <a:ext cx="2620104" cy="378378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6000" tIns="45720" rIns="3600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altLang="zh-TW" sz="1100" b="1" dirty="0">
                    <a:solidFill>
                      <a:schemeClr val="tx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Corporate Investor</a:t>
                </a:r>
                <a:endParaRPr lang="zh-TW" altLang="en-US" sz="11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74" name="矩形 73">
                <a:extLst>
                  <a:ext uri="{FF2B5EF4-FFF2-40B4-BE49-F238E27FC236}">
                    <a16:creationId xmlns:a16="http://schemas.microsoft.com/office/drawing/2014/main" id="{8BA38696-ACD1-48C6-A4D5-92CBE5122E3C}"/>
                  </a:ext>
                </a:extLst>
              </p:cNvPr>
              <p:cNvSpPr/>
              <p:nvPr/>
            </p:nvSpPr>
            <p:spPr>
              <a:xfrm>
                <a:off x="885850" y="5845910"/>
                <a:ext cx="1370319" cy="214949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6000" tIns="45720" rIns="3600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altLang="zh-TW" sz="1100" b="1" dirty="0">
                    <a:solidFill>
                      <a:schemeClr val="tx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Private Equity Fund</a:t>
                </a:r>
                <a:endParaRPr lang="zh-TW" altLang="en-US" sz="11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  <p:grpSp>
        <p:nvGrpSpPr>
          <p:cNvPr id="89" name="群組 88">
            <a:extLst>
              <a:ext uri="{FF2B5EF4-FFF2-40B4-BE49-F238E27FC236}">
                <a16:creationId xmlns:a16="http://schemas.microsoft.com/office/drawing/2014/main" id="{ADA65086-C405-40F8-8A2B-3A1FECAB8C4B}"/>
              </a:ext>
            </a:extLst>
          </p:cNvPr>
          <p:cNvGrpSpPr/>
          <p:nvPr/>
        </p:nvGrpSpPr>
        <p:grpSpPr>
          <a:xfrm>
            <a:off x="8027173" y="5487105"/>
            <a:ext cx="2559600" cy="1215494"/>
            <a:chOff x="8030568" y="5618062"/>
            <a:chExt cx="2559600" cy="666753"/>
          </a:xfrm>
        </p:grpSpPr>
        <p:sp>
          <p:nvSpPr>
            <p:cNvPr id="82" name="矩形 81">
              <a:extLst>
                <a:ext uri="{FF2B5EF4-FFF2-40B4-BE49-F238E27FC236}">
                  <a16:creationId xmlns:a16="http://schemas.microsoft.com/office/drawing/2014/main" id="{94044CA8-F8DE-45CD-B1E4-ED86141E01D6}"/>
                </a:ext>
              </a:extLst>
            </p:cNvPr>
            <p:cNvSpPr/>
            <p:nvPr/>
          </p:nvSpPr>
          <p:spPr>
            <a:xfrm>
              <a:off x="8030568" y="5639458"/>
              <a:ext cx="2559600" cy="645357"/>
            </a:xfrm>
            <a:prstGeom prst="rect">
              <a:avLst/>
            </a:prstGeom>
            <a:solidFill>
              <a:srgbClr val="F8F8F8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3" name="矩形 27">
              <a:extLst>
                <a:ext uri="{FF2B5EF4-FFF2-40B4-BE49-F238E27FC236}">
                  <a16:creationId xmlns:a16="http://schemas.microsoft.com/office/drawing/2014/main" id="{CD35E1C2-23FA-4328-A5A6-72DFD0FAAC2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0568" y="5618062"/>
              <a:ext cx="2559600" cy="174798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 cap="rnd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5" tIns="45713" rIns="91425" bIns="4571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defRPr/>
              </a:pPr>
              <a:r>
                <a:rPr lang="zh-TW" altLang="en-US" sz="12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香港</a:t>
              </a:r>
              <a:endParaRPr lang="en-US" altLang="zh-TW" sz="1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5" name="矩形 84">
              <a:extLst>
                <a:ext uri="{FF2B5EF4-FFF2-40B4-BE49-F238E27FC236}">
                  <a16:creationId xmlns:a16="http://schemas.microsoft.com/office/drawing/2014/main" id="{68FCA6C9-FC78-4879-A658-85C6E0716189}"/>
                </a:ext>
              </a:extLst>
            </p:cNvPr>
            <p:cNvSpPr/>
            <p:nvPr/>
          </p:nvSpPr>
          <p:spPr>
            <a:xfrm>
              <a:off x="8571194" y="5887398"/>
              <a:ext cx="1451046" cy="274276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45720" rIns="3600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TW" sz="11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Family Office</a:t>
              </a:r>
              <a:endParaRPr lang="zh-TW" altLang="en-US" sz="11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99" name="橢圓 98">
            <a:extLst>
              <a:ext uri="{FF2B5EF4-FFF2-40B4-BE49-F238E27FC236}">
                <a16:creationId xmlns:a16="http://schemas.microsoft.com/office/drawing/2014/main" id="{CEBEE141-21C5-4DA4-BAF5-7E01EAC404FD}"/>
              </a:ext>
            </a:extLst>
          </p:cNvPr>
          <p:cNvSpPr>
            <a:spLocks/>
          </p:cNvSpPr>
          <p:nvPr/>
        </p:nvSpPr>
        <p:spPr bwMode="auto">
          <a:xfrm>
            <a:off x="7189865" y="4423349"/>
            <a:ext cx="72000" cy="72000"/>
          </a:xfrm>
          <a:prstGeom prst="ellipse">
            <a:avLst/>
          </a:prstGeom>
          <a:solidFill>
            <a:schemeClr val="accent4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endParaRPr kumimoji="1" lang="zh-TW" altLang="en-US" sz="1200" kern="1200" dirty="0" err="1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00" name="橢圓 99">
            <a:extLst>
              <a:ext uri="{FF2B5EF4-FFF2-40B4-BE49-F238E27FC236}">
                <a16:creationId xmlns:a16="http://schemas.microsoft.com/office/drawing/2014/main" id="{CEBEE141-21C5-4DA4-BAF5-7E01EAC404FD}"/>
              </a:ext>
            </a:extLst>
          </p:cNvPr>
          <p:cNvSpPr>
            <a:spLocks/>
          </p:cNvSpPr>
          <p:nvPr/>
        </p:nvSpPr>
        <p:spPr bwMode="auto">
          <a:xfrm>
            <a:off x="6769526" y="4655446"/>
            <a:ext cx="72000" cy="72000"/>
          </a:xfrm>
          <a:prstGeom prst="ellipse">
            <a:avLst/>
          </a:prstGeom>
          <a:solidFill>
            <a:schemeClr val="accent4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endParaRPr kumimoji="1" lang="zh-TW" altLang="en-US" sz="1200" kern="1200" dirty="0" err="1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90" name="標題 3">
            <a:extLst>
              <a:ext uri="{FF2B5EF4-FFF2-40B4-BE49-F238E27FC236}">
                <a16:creationId xmlns:a16="http://schemas.microsoft.com/office/drawing/2014/main" id="{23D280A2-E091-AD85-8FB3-FC2BC7A48F4B}"/>
              </a:ext>
            </a:extLst>
          </p:cNvPr>
          <p:cNvSpPr txBox="1">
            <a:spLocks/>
          </p:cNvSpPr>
          <p:nvPr/>
        </p:nvSpPr>
        <p:spPr>
          <a:xfrm>
            <a:off x="285462" y="518708"/>
            <a:ext cx="11522075" cy="4415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AB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Value Capital </a:t>
            </a:r>
            <a:r>
              <a:rPr lang="en-US" altLang="zh-TW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Partners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8034890" y="4227693"/>
            <a:ext cx="2559600" cy="1170666"/>
            <a:chOff x="8034890" y="4248241"/>
            <a:chExt cx="2559600" cy="1170666"/>
          </a:xfrm>
        </p:grpSpPr>
        <p:grpSp>
          <p:nvGrpSpPr>
            <p:cNvPr id="93" name="群組 92">
              <a:extLst>
                <a:ext uri="{FF2B5EF4-FFF2-40B4-BE49-F238E27FC236}">
                  <a16:creationId xmlns:a16="http://schemas.microsoft.com/office/drawing/2014/main" id="{CB568A00-6E1C-4F44-9557-27E05ED6B5DE}"/>
                </a:ext>
              </a:extLst>
            </p:cNvPr>
            <p:cNvGrpSpPr/>
            <p:nvPr/>
          </p:nvGrpSpPr>
          <p:grpSpPr>
            <a:xfrm>
              <a:off x="8034890" y="4248241"/>
              <a:ext cx="2559600" cy="1170666"/>
              <a:chOff x="8034890" y="4248241"/>
              <a:chExt cx="2559600" cy="755189"/>
            </a:xfrm>
          </p:grpSpPr>
          <p:sp>
            <p:nvSpPr>
              <p:cNvPr id="42" name="矩形 41">
                <a:extLst>
                  <a:ext uri="{FF2B5EF4-FFF2-40B4-BE49-F238E27FC236}">
                    <a16:creationId xmlns:a16="http://schemas.microsoft.com/office/drawing/2014/main" id="{D19E66E0-E587-4181-A9A5-3CA63320F3B2}"/>
                  </a:ext>
                </a:extLst>
              </p:cNvPr>
              <p:cNvSpPr/>
              <p:nvPr/>
            </p:nvSpPr>
            <p:spPr>
              <a:xfrm>
                <a:off x="8034890" y="4426060"/>
                <a:ext cx="2559600" cy="577370"/>
              </a:xfrm>
              <a:prstGeom prst="rect">
                <a:avLst/>
              </a:prstGeom>
              <a:solidFill>
                <a:srgbClr val="F8F8F8"/>
              </a:solidFill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TW" altLang="en-US" sz="12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4" name="矩形 27">
                <a:extLst>
                  <a:ext uri="{FF2B5EF4-FFF2-40B4-BE49-F238E27FC236}">
                    <a16:creationId xmlns:a16="http://schemas.microsoft.com/office/drawing/2014/main" id="{1E5D1596-B04F-43DA-B7CC-9B4EEB50EA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34890" y="4248241"/>
                <a:ext cx="2559600" cy="188389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12700" cap="rnd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25" tIns="45713" rIns="91425" bIns="4571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defRPr/>
                </a:pPr>
                <a:r>
                  <a:rPr lang="zh-TW" altLang="en-US" sz="1200" b="1" dirty="0">
                    <a:solidFill>
                      <a:srgbClr val="FFFFF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台灣</a:t>
                </a:r>
                <a:endParaRPr lang="en-US" altLang="zh-TW" sz="12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7" name="矩形 46">
                <a:extLst>
                  <a:ext uri="{FF2B5EF4-FFF2-40B4-BE49-F238E27FC236}">
                    <a16:creationId xmlns:a16="http://schemas.microsoft.com/office/drawing/2014/main" id="{13982016-FAC0-47FA-9E92-24F6E9FD0E10}"/>
                  </a:ext>
                </a:extLst>
              </p:cNvPr>
              <p:cNvSpPr/>
              <p:nvPr/>
            </p:nvSpPr>
            <p:spPr>
              <a:xfrm>
                <a:off x="8271602" y="4490103"/>
                <a:ext cx="2116677" cy="366981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6000" tIns="45720" rIns="3600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altLang="zh-TW" sz="1100" b="1" dirty="0">
                    <a:solidFill>
                      <a:schemeClr val="tx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Taiwan-listed Company</a:t>
                </a:r>
              </a:p>
              <a:p>
                <a:pPr algn="ctr"/>
                <a:endParaRPr lang="en-US" altLang="zh-TW" sz="11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sp>
          <p:nvSpPr>
            <p:cNvPr id="65" name="矩形 64">
              <a:extLst>
                <a:ext uri="{FF2B5EF4-FFF2-40B4-BE49-F238E27FC236}">
                  <a16:creationId xmlns:a16="http://schemas.microsoft.com/office/drawing/2014/main" id="{68FCA6C9-FC78-4879-A658-85C6E0716189}"/>
                </a:ext>
              </a:extLst>
            </p:cNvPr>
            <p:cNvSpPr/>
            <p:nvPr/>
          </p:nvSpPr>
          <p:spPr>
            <a:xfrm>
              <a:off x="8567799" y="5058939"/>
              <a:ext cx="1451046" cy="274276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45720" rIns="3600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TW" sz="11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Family Office</a:t>
              </a:r>
              <a:endParaRPr lang="zh-TW" altLang="en-US" sz="11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66" name="Picture 63" descr="UNST0001">
            <a:extLst>
              <a:ext uri="{FF2B5EF4-FFF2-40B4-BE49-F238E27FC236}">
                <a16:creationId xmlns:a16="http://schemas.microsoft.com/office/drawing/2014/main" id="{80077B7C-21AD-4C92-A225-506A276F9145}"/>
              </a:ext>
            </a:extLst>
          </p:cNvPr>
          <p:cNvPicPr>
            <a:picLocks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06" y="3621395"/>
            <a:ext cx="242888" cy="16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88" descr="CHIN0100">
            <a:extLst>
              <a:ext uri="{FF2B5EF4-FFF2-40B4-BE49-F238E27FC236}">
                <a16:creationId xmlns:a16="http://schemas.microsoft.com/office/drawing/2014/main" id="{3F67D91C-D60A-4733-95F1-1C57DAF385BB}"/>
              </a:ext>
            </a:extLst>
          </p:cNvPr>
          <p:cNvPicPr>
            <a:picLocks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557" y="5559846"/>
            <a:ext cx="24447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225" descr="ASTL0001">
            <a:extLst>
              <a:ext uri="{FF2B5EF4-FFF2-40B4-BE49-F238E27FC236}">
                <a16:creationId xmlns:a16="http://schemas.microsoft.com/office/drawing/2014/main" id="{EBA855B0-B034-4DA6-A792-C150482951FC}"/>
              </a:ext>
            </a:extLst>
          </p:cNvPr>
          <p:cNvPicPr>
            <a:picLocks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978" y="6003686"/>
            <a:ext cx="242888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9771">
            <a:extLst>
              <a:ext uri="{FF2B5EF4-FFF2-40B4-BE49-F238E27FC236}">
                <a16:creationId xmlns:a16="http://schemas.microsoft.com/office/drawing/2014/main" id="{D6415109-2FBF-4938-88CE-A48A9B86F44D}"/>
              </a:ext>
            </a:extLst>
          </p:cNvPr>
          <p:cNvPicPr>
            <a:picLocks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86" b="5054"/>
          <a:stretch>
            <a:fillRect/>
          </a:stretch>
        </p:blipFill>
        <p:spPr bwMode="auto">
          <a:xfrm>
            <a:off x="8810557" y="4294419"/>
            <a:ext cx="242888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63" descr="UNST0001">
            <a:extLst>
              <a:ext uri="{FF2B5EF4-FFF2-40B4-BE49-F238E27FC236}">
                <a16:creationId xmlns:a16="http://schemas.microsoft.com/office/drawing/2014/main" id="{FAB8E961-360F-4B69-81FA-3BD4F050900B}"/>
              </a:ext>
            </a:extLst>
          </p:cNvPr>
          <p:cNvPicPr>
            <a:picLocks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787" y="4659412"/>
            <a:ext cx="242888" cy="16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03" descr="SING0001">
            <a:extLst>
              <a:ext uri="{FF2B5EF4-FFF2-40B4-BE49-F238E27FC236}">
                <a16:creationId xmlns:a16="http://schemas.microsoft.com/office/drawing/2014/main" id="{C8D1AE61-9E25-4CD8-AE3F-073378F3FEC6}"/>
              </a:ext>
            </a:extLst>
          </p:cNvPr>
          <p:cNvPicPr>
            <a:picLocks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352" y="5995472"/>
            <a:ext cx="242887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2" descr="日本国旗- 维基百科，自由的百科全书">
            <a:extLst>
              <a:ext uri="{FF2B5EF4-FFF2-40B4-BE49-F238E27FC236}">
                <a16:creationId xmlns:a16="http://schemas.microsoft.com/office/drawing/2014/main" id="{48C0C800-87DB-4460-AC5F-BF68364FB749}"/>
              </a:ext>
            </a:extLst>
          </p:cNvPr>
          <p:cNvPicPr>
            <a:picLocks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557" y="3532831"/>
            <a:ext cx="242888" cy="16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6206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文字版面配置區 10">
            <a:extLst>
              <a:ext uri="{FF2B5EF4-FFF2-40B4-BE49-F238E27FC236}">
                <a16:creationId xmlns:a16="http://schemas.microsoft.com/office/drawing/2014/main" id="{505965D3-8A4F-4238-99A0-ACC6B7744B24}"/>
              </a:ext>
            </a:extLst>
          </p:cNvPr>
          <p:cNvSpPr txBox="1">
            <a:spLocks/>
          </p:cNvSpPr>
          <p:nvPr/>
        </p:nvSpPr>
        <p:spPr>
          <a:xfrm>
            <a:off x="334963" y="1322870"/>
            <a:ext cx="11522075" cy="2921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AB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Value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系列基金共投資超過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80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支基金和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1,000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家公司</a:t>
            </a:r>
          </a:p>
        </p:txBody>
      </p:sp>
      <p:sp>
        <p:nvSpPr>
          <p:cNvPr id="109" name="コンテンツ プレースホルダー 8">
            <a:extLst>
              <a:ext uri="{FF2B5EF4-FFF2-40B4-BE49-F238E27FC236}">
                <a16:creationId xmlns:a16="http://schemas.microsoft.com/office/drawing/2014/main" id="{C119F855-50C1-4EEA-B1FD-9C416554C9CA}"/>
              </a:ext>
            </a:extLst>
          </p:cNvPr>
          <p:cNvSpPr txBox="1">
            <a:spLocks/>
          </p:cNvSpPr>
          <p:nvPr/>
        </p:nvSpPr>
        <p:spPr bwMode="auto">
          <a:xfrm>
            <a:off x="334963" y="3836605"/>
            <a:ext cx="4183063" cy="31393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None/>
              <a:defRPr sz="1600" u="sng" kern="1200"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投資組合公司（包含直接投資和間接投資）</a:t>
            </a:r>
            <a:endParaRPr kumimoji="0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10" name="文字方塊 109">
            <a:extLst>
              <a:ext uri="{FF2B5EF4-FFF2-40B4-BE49-F238E27FC236}">
                <a16:creationId xmlns:a16="http://schemas.microsoft.com/office/drawing/2014/main" id="{50733B60-1102-42ED-B7F9-F6C4AF736651}"/>
              </a:ext>
            </a:extLst>
          </p:cNvPr>
          <p:cNvSpPr txBox="1"/>
          <p:nvPr/>
        </p:nvSpPr>
        <p:spPr>
          <a:xfrm>
            <a:off x="334963" y="1656379"/>
            <a:ext cx="2146904" cy="313932"/>
          </a:xfrm>
          <a:prstGeom prst="rect">
            <a:avLst/>
          </a:prstGeom>
        </p:spPr>
        <p:txBody>
          <a:bodyPr/>
          <a:lstStyle>
            <a:lvl1pPr marL="0" indent="0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None/>
              <a:defRPr sz="1600" kern="1200"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tabLst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基金</a:t>
            </a:r>
          </a:p>
        </p:txBody>
      </p:sp>
      <p:grpSp>
        <p:nvGrpSpPr>
          <p:cNvPr id="111" name="群組 110">
            <a:extLst>
              <a:ext uri="{FF2B5EF4-FFF2-40B4-BE49-F238E27FC236}">
                <a16:creationId xmlns:a16="http://schemas.microsoft.com/office/drawing/2014/main" id="{238F5D3A-118B-4A5C-AA07-6E6CA127764B}"/>
              </a:ext>
            </a:extLst>
          </p:cNvPr>
          <p:cNvGrpSpPr/>
          <p:nvPr/>
        </p:nvGrpSpPr>
        <p:grpSpPr>
          <a:xfrm>
            <a:off x="358774" y="4244811"/>
            <a:ext cx="10424373" cy="2194035"/>
            <a:chOff x="338168" y="3912618"/>
            <a:chExt cx="11514843" cy="2423548"/>
          </a:xfrm>
        </p:grpSpPr>
        <p:sp>
          <p:nvSpPr>
            <p:cNvPr id="112" name="Rectangle 13">
              <a:extLst>
                <a:ext uri="{FF2B5EF4-FFF2-40B4-BE49-F238E27FC236}">
                  <a16:creationId xmlns:a16="http://schemas.microsoft.com/office/drawing/2014/main" id="{B84F9F11-5F48-4FD3-9E94-E15A729A3F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768" y="4324491"/>
              <a:ext cx="1182400" cy="2011675"/>
            </a:xfrm>
            <a:prstGeom prst="rect">
              <a:avLst/>
            </a:prstGeom>
            <a:solidFill>
              <a:srgbClr val="E2EEF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HK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13" name="Rectangle 12">
              <a:extLst>
                <a:ext uri="{FF2B5EF4-FFF2-40B4-BE49-F238E27FC236}">
                  <a16:creationId xmlns:a16="http://schemas.microsoft.com/office/drawing/2014/main" id="{7C321CA6-C0A2-41D5-8C8A-25F02C0EA9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168" y="3915793"/>
              <a:ext cx="1182400" cy="427037"/>
            </a:xfrm>
            <a:prstGeom prst="rect">
              <a:avLst/>
            </a:prstGeom>
            <a:solidFill>
              <a:srgbClr val="123B61"/>
            </a:solidFill>
            <a:ln>
              <a:noFill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能源</a:t>
              </a:r>
              <a:endParaRPr kumimoji="0" lang="en-US" altLang="zh-HK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14" name="Rectangle 13">
              <a:extLst>
                <a:ext uri="{FF2B5EF4-FFF2-40B4-BE49-F238E27FC236}">
                  <a16:creationId xmlns:a16="http://schemas.microsoft.com/office/drawing/2014/main" id="{E8438453-EA2D-45DA-AEF7-01E52BCF04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0762" y="4315284"/>
              <a:ext cx="1184523" cy="2020882"/>
            </a:xfrm>
            <a:prstGeom prst="rect">
              <a:avLst/>
            </a:prstGeom>
            <a:solidFill>
              <a:srgbClr val="E2EEF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HK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15" name="Rectangle 12">
              <a:extLst>
                <a:ext uri="{FF2B5EF4-FFF2-40B4-BE49-F238E27FC236}">
                  <a16:creationId xmlns:a16="http://schemas.microsoft.com/office/drawing/2014/main" id="{D9F995A5-2AC4-4DFA-A2F6-BC79D498F3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0762" y="3915793"/>
              <a:ext cx="1184523" cy="407987"/>
            </a:xfrm>
            <a:prstGeom prst="rect">
              <a:avLst/>
            </a:prstGeom>
            <a:solidFill>
              <a:srgbClr val="123B61"/>
            </a:solidFill>
            <a:ln>
              <a:noFill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原物料</a:t>
              </a:r>
              <a:endParaRPr kumimoji="0" lang="en-US" altLang="zh-HK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16" name="Rectangle 13">
              <a:extLst>
                <a:ext uri="{FF2B5EF4-FFF2-40B4-BE49-F238E27FC236}">
                  <a16:creationId xmlns:a16="http://schemas.microsoft.com/office/drawing/2014/main" id="{3E7CE271-5444-4AEF-A90A-6B151B5F13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1617" y="4312983"/>
              <a:ext cx="1184522" cy="2023183"/>
            </a:xfrm>
            <a:prstGeom prst="rect">
              <a:avLst/>
            </a:prstGeom>
            <a:solidFill>
              <a:srgbClr val="E2EEF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HK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17" name="Rectangle 12">
              <a:extLst>
                <a:ext uri="{FF2B5EF4-FFF2-40B4-BE49-F238E27FC236}">
                  <a16:creationId xmlns:a16="http://schemas.microsoft.com/office/drawing/2014/main" id="{F3C841AC-C52C-466A-99BB-1133CDEC16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1617" y="3912618"/>
              <a:ext cx="1184522" cy="414337"/>
            </a:xfrm>
            <a:prstGeom prst="rect">
              <a:avLst/>
            </a:prstGeom>
            <a:solidFill>
              <a:srgbClr val="123B61"/>
            </a:solidFill>
            <a:ln>
              <a:noFill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工業</a:t>
              </a:r>
              <a:endParaRPr kumimoji="0" lang="en-US" altLang="zh-HK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18" name="Rectangle 13">
              <a:extLst>
                <a:ext uri="{FF2B5EF4-FFF2-40B4-BE49-F238E27FC236}">
                  <a16:creationId xmlns:a16="http://schemas.microsoft.com/office/drawing/2014/main" id="{36B371F5-E4F0-4D5F-B89D-BAC234AA5B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2472" y="4273854"/>
              <a:ext cx="1184523" cy="2062312"/>
            </a:xfrm>
            <a:prstGeom prst="rect">
              <a:avLst/>
            </a:prstGeom>
            <a:solidFill>
              <a:srgbClr val="E2EEF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HK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19" name="Rectangle 12">
              <a:extLst>
                <a:ext uri="{FF2B5EF4-FFF2-40B4-BE49-F238E27FC236}">
                  <a16:creationId xmlns:a16="http://schemas.microsoft.com/office/drawing/2014/main" id="{FA5B804D-0C3F-42A3-A1D8-C5BB83EB1F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2472" y="3912618"/>
              <a:ext cx="1184523" cy="411162"/>
            </a:xfrm>
            <a:prstGeom prst="rect">
              <a:avLst/>
            </a:prstGeom>
            <a:solidFill>
              <a:srgbClr val="123B61"/>
            </a:solidFill>
            <a:ln>
              <a:noFill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醫療</a:t>
              </a:r>
              <a:endParaRPr kumimoji="0" lang="en-US" altLang="zh-HK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20" name="Rectangle 13">
              <a:extLst>
                <a:ext uri="{FF2B5EF4-FFF2-40B4-BE49-F238E27FC236}">
                  <a16:creationId xmlns:a16="http://schemas.microsoft.com/office/drawing/2014/main" id="{B9679538-43D7-4813-BDD4-E885842AA1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3327" y="4312983"/>
              <a:ext cx="1184523" cy="2023183"/>
            </a:xfrm>
            <a:prstGeom prst="rect">
              <a:avLst/>
            </a:prstGeom>
            <a:solidFill>
              <a:srgbClr val="E2EEF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HK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21" name="Rectangle 12">
              <a:extLst>
                <a:ext uri="{FF2B5EF4-FFF2-40B4-BE49-F238E27FC236}">
                  <a16:creationId xmlns:a16="http://schemas.microsoft.com/office/drawing/2014/main" id="{42B10E73-2C1C-4426-9E38-3FF9807E73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3327" y="3912618"/>
              <a:ext cx="1184523" cy="422275"/>
            </a:xfrm>
            <a:prstGeom prst="rect">
              <a:avLst/>
            </a:prstGeom>
            <a:solidFill>
              <a:srgbClr val="123B61"/>
            </a:solidFill>
            <a:ln>
              <a:noFill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資訊科技</a:t>
              </a:r>
              <a:endParaRPr kumimoji="0" lang="en-US" altLang="zh-HK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22" name="Rectangle 13">
              <a:extLst>
                <a:ext uri="{FF2B5EF4-FFF2-40B4-BE49-F238E27FC236}">
                  <a16:creationId xmlns:a16="http://schemas.microsoft.com/office/drawing/2014/main" id="{FD1AE3C0-0666-41A9-9A3F-A92B3D6E80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85037" y="4276155"/>
              <a:ext cx="1184523" cy="2060011"/>
            </a:xfrm>
            <a:prstGeom prst="rect">
              <a:avLst/>
            </a:prstGeom>
            <a:solidFill>
              <a:srgbClr val="E2EEF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HK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HK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23" name="Rectangle 12">
              <a:extLst>
                <a:ext uri="{FF2B5EF4-FFF2-40B4-BE49-F238E27FC236}">
                  <a16:creationId xmlns:a16="http://schemas.microsoft.com/office/drawing/2014/main" id="{F82425DF-0E1F-4361-ADF2-312FAED38C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85037" y="3920555"/>
              <a:ext cx="1184523" cy="403225"/>
            </a:xfrm>
            <a:prstGeom prst="rect">
              <a:avLst/>
            </a:prstGeom>
            <a:solidFill>
              <a:srgbClr val="123B61"/>
            </a:solidFill>
            <a:ln>
              <a:noFill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金融</a:t>
              </a:r>
              <a:endParaRPr kumimoji="0" lang="en-US" altLang="zh-HK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24" name="Rectangle 13">
              <a:extLst>
                <a:ext uri="{FF2B5EF4-FFF2-40B4-BE49-F238E27FC236}">
                  <a16:creationId xmlns:a16="http://schemas.microsoft.com/office/drawing/2014/main" id="{5C3462EA-217E-46D3-B03A-FD36260000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74153" y="4315284"/>
              <a:ext cx="1188000" cy="2020882"/>
            </a:xfrm>
            <a:prstGeom prst="rect">
              <a:avLst/>
            </a:prstGeom>
            <a:solidFill>
              <a:srgbClr val="E2EEF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HK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HK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HK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HK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HK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HK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HK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HK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25" name="Rectangle 12">
              <a:extLst>
                <a:ext uri="{FF2B5EF4-FFF2-40B4-BE49-F238E27FC236}">
                  <a16:creationId xmlns:a16="http://schemas.microsoft.com/office/drawing/2014/main" id="{AA158621-489F-4F53-BED5-80D6B0094B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74153" y="3920555"/>
              <a:ext cx="1188000" cy="406400"/>
            </a:xfrm>
            <a:prstGeom prst="rect">
              <a:avLst/>
            </a:prstGeom>
            <a:solidFill>
              <a:srgbClr val="123B61"/>
            </a:solidFill>
            <a:ln>
              <a:noFill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通訊</a:t>
              </a:r>
              <a:endParaRPr kumimoji="0" lang="en-US" altLang="zh-HK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26" name="Rectangle 13">
              <a:extLst>
                <a:ext uri="{FF2B5EF4-FFF2-40B4-BE49-F238E27FC236}">
                  <a16:creationId xmlns:a16="http://schemas.microsoft.com/office/drawing/2014/main" id="{203957DF-90A8-42E1-99D2-8D5E0EA9B1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65011" y="4315284"/>
              <a:ext cx="1188000" cy="2020882"/>
            </a:xfrm>
            <a:prstGeom prst="rect">
              <a:avLst/>
            </a:prstGeom>
            <a:solidFill>
              <a:srgbClr val="E2EEF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HK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27" name="Rectangle 12">
              <a:extLst>
                <a:ext uri="{FF2B5EF4-FFF2-40B4-BE49-F238E27FC236}">
                  <a16:creationId xmlns:a16="http://schemas.microsoft.com/office/drawing/2014/main" id="{4E509834-A251-48B4-A649-ED02DB773F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65011" y="3912618"/>
              <a:ext cx="1188000" cy="415925"/>
            </a:xfrm>
            <a:prstGeom prst="rect">
              <a:avLst/>
            </a:prstGeom>
            <a:solidFill>
              <a:srgbClr val="123B61"/>
            </a:solidFill>
            <a:ln>
              <a:noFill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HG丸ｺﾞｼｯｸM-PRO"/>
                </a:rPr>
                <a:t>公用事業</a:t>
              </a:r>
              <a:endParaRPr kumimoji="0" lang="en-US" altLang="zh-HK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G丸ｺﾞｼｯｸM-PRO"/>
              </a:endParaRPr>
            </a:p>
          </p:txBody>
        </p:sp>
        <p:sp>
          <p:nvSpPr>
            <p:cNvPr id="128" name="Rectangle 13">
              <a:extLst>
                <a:ext uri="{FF2B5EF4-FFF2-40B4-BE49-F238E27FC236}">
                  <a16:creationId xmlns:a16="http://schemas.microsoft.com/office/drawing/2014/main" id="{54026959-B011-4DCC-94B9-C48CBFD8D5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95911" y="4273854"/>
              <a:ext cx="1181065" cy="2062312"/>
            </a:xfrm>
            <a:prstGeom prst="rect">
              <a:avLst/>
            </a:prstGeom>
            <a:solidFill>
              <a:srgbClr val="E2EEFA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HK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29" name="Rectangle 12">
              <a:extLst>
                <a:ext uri="{FF2B5EF4-FFF2-40B4-BE49-F238E27FC236}">
                  <a16:creationId xmlns:a16="http://schemas.microsoft.com/office/drawing/2014/main" id="{505F64C5-4B1D-45DE-ABF6-715547F74B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95911" y="3912618"/>
              <a:ext cx="1181065" cy="414337"/>
            </a:xfrm>
            <a:prstGeom prst="rect">
              <a:avLst/>
            </a:prstGeom>
            <a:solidFill>
              <a:srgbClr val="123B61"/>
            </a:solidFill>
            <a:ln>
              <a:noFill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消費</a:t>
              </a:r>
              <a:endParaRPr kumimoji="0" lang="en-US" altLang="zh-HK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pic>
          <p:nvPicPr>
            <p:cNvPr id="130" name="Picture 64" descr="新應材股份有限公司">
              <a:extLst>
                <a:ext uri="{FF2B5EF4-FFF2-40B4-BE49-F238E27FC236}">
                  <a16:creationId xmlns:a16="http://schemas.microsoft.com/office/drawing/2014/main" id="{88EB204B-5840-4353-8834-873DF22A0A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0130" y="4551586"/>
              <a:ext cx="585787" cy="325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1" name="Picture 66">
              <a:extLst>
                <a:ext uri="{FF2B5EF4-FFF2-40B4-BE49-F238E27FC236}">
                  <a16:creationId xmlns:a16="http://schemas.microsoft.com/office/drawing/2014/main" id="{BBF1FBD6-83BE-4DBF-8303-BD010B1CE0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9155" y="5271183"/>
              <a:ext cx="947737" cy="173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2" name="Picture 68" descr="HAKUSUI TECH">
              <a:extLst>
                <a:ext uri="{FF2B5EF4-FFF2-40B4-BE49-F238E27FC236}">
                  <a16:creationId xmlns:a16="http://schemas.microsoft.com/office/drawing/2014/main" id="{337E9D59-362F-4209-94BE-57B6F376BD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1698" y="5853620"/>
              <a:ext cx="882650" cy="201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" name="Picture 76" descr="全崴生技股份有限公司">
              <a:extLst>
                <a:ext uri="{FF2B5EF4-FFF2-40B4-BE49-F238E27FC236}">
                  <a16:creationId xmlns:a16="http://schemas.microsoft.com/office/drawing/2014/main" id="{BAE6FF25-DE11-4B9C-BCB1-8F4B636453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5477" y="5844132"/>
              <a:ext cx="798512" cy="306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4" name="Picture 4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85568BC8-16E7-4DD8-B92A-1182B2E96A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5477" y="5191335"/>
              <a:ext cx="798512" cy="303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5" name="Picture 6" descr="Icon&#10;&#10;Description automatically generated">
              <a:extLst>
                <a:ext uri="{FF2B5EF4-FFF2-40B4-BE49-F238E27FC236}">
                  <a16:creationId xmlns:a16="http://schemas.microsoft.com/office/drawing/2014/main" id="{4490D310-D2F0-4C1D-9981-6CB23FFDF2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0216" y="4528145"/>
              <a:ext cx="810745" cy="248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6" name="Picture 90" descr="SAI">
              <a:extLst>
                <a:ext uri="{FF2B5EF4-FFF2-40B4-BE49-F238E27FC236}">
                  <a16:creationId xmlns:a16="http://schemas.microsoft.com/office/drawing/2014/main" id="{6D6D957D-AB3C-44D7-AC7F-553C461ACB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753" y="5236804"/>
              <a:ext cx="476250" cy="207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7" name="Picture 17476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3509A442-9A83-4538-9B90-2A775ED360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2080" y="4539280"/>
              <a:ext cx="910436" cy="230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8" name="Picture 102" descr="華視">
              <a:extLst>
                <a:ext uri="{FF2B5EF4-FFF2-40B4-BE49-F238E27FC236}">
                  <a16:creationId xmlns:a16="http://schemas.microsoft.com/office/drawing/2014/main" id="{61A5940A-64A6-4E46-AC89-66666F9C61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49859" y="4555291"/>
              <a:ext cx="636588" cy="311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9" name="Picture 104" descr="MBS Media | Cloud And Media Services">
              <a:extLst>
                <a:ext uri="{FF2B5EF4-FFF2-40B4-BE49-F238E27FC236}">
                  <a16:creationId xmlns:a16="http://schemas.microsoft.com/office/drawing/2014/main" id="{9D6D62D4-0029-4F60-9823-A8379B855E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33178" y="5201902"/>
              <a:ext cx="869950" cy="317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0" name="Picture 17480" descr="Logo&#10;&#10;Description automatically generated">
              <a:extLst>
                <a:ext uri="{FF2B5EF4-FFF2-40B4-BE49-F238E27FC236}">
                  <a16:creationId xmlns:a16="http://schemas.microsoft.com/office/drawing/2014/main" id="{9A03211F-AE65-4AA5-8998-854F2B2833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56593" y="4540149"/>
              <a:ext cx="604837" cy="284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1" name="Picture 110">
              <a:extLst>
                <a:ext uri="{FF2B5EF4-FFF2-40B4-BE49-F238E27FC236}">
                  <a16:creationId xmlns:a16="http://schemas.microsoft.com/office/drawing/2014/main" id="{55ECFFD9-910E-4809-8A0D-BE9FE75286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99" t="34068" r="331" b="36131"/>
            <a:stretch>
              <a:fillRect/>
            </a:stretch>
          </p:blipFill>
          <p:spPr bwMode="auto">
            <a:xfrm>
              <a:off x="10882774" y="5894715"/>
              <a:ext cx="752475" cy="23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2" name="Picture 118" descr="Japan Wind Development Co., Ltd.">
              <a:extLst>
                <a:ext uri="{FF2B5EF4-FFF2-40B4-BE49-F238E27FC236}">
                  <a16:creationId xmlns:a16="http://schemas.microsoft.com/office/drawing/2014/main" id="{F187C078-23FF-4919-95E5-15457937FE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424" y="5221637"/>
              <a:ext cx="891088" cy="189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" name="Picture 90">
              <a:extLst>
                <a:ext uri="{FF2B5EF4-FFF2-40B4-BE49-F238E27FC236}">
                  <a16:creationId xmlns:a16="http://schemas.microsoft.com/office/drawing/2014/main" id="{E577293C-8C89-47B8-9FA9-1A2C096064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50641" y="5908738"/>
              <a:ext cx="835025" cy="24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" name="圖片 143">
              <a:extLst>
                <a:ext uri="{FF2B5EF4-FFF2-40B4-BE49-F238E27FC236}">
                  <a16:creationId xmlns:a16="http://schemas.microsoft.com/office/drawing/2014/main" id="{9B593726-396C-4E3C-8241-A158D32D67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578097" y="5695383"/>
              <a:ext cx="1034983" cy="594945"/>
            </a:xfrm>
            <a:prstGeom prst="rect">
              <a:avLst/>
            </a:prstGeom>
          </p:spPr>
        </p:pic>
        <p:pic>
          <p:nvPicPr>
            <p:cNvPr id="145" name="圖片 144">
              <a:extLst>
                <a:ext uri="{FF2B5EF4-FFF2-40B4-BE49-F238E27FC236}">
                  <a16:creationId xmlns:a16="http://schemas.microsoft.com/office/drawing/2014/main" id="{0C86F601-50DD-483A-9CEC-D4454B37E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duotone>
                <a:prstClr val="black"/>
                <a:schemeClr val="accent5">
                  <a:lumMod val="50000"/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5578097" y="5181218"/>
              <a:ext cx="1034983" cy="318267"/>
            </a:xfrm>
            <a:prstGeom prst="rect">
              <a:avLst/>
            </a:prstGeom>
          </p:spPr>
        </p:pic>
        <p:pic>
          <p:nvPicPr>
            <p:cNvPr id="146" name="圖片 145">
              <a:extLst>
                <a:ext uri="{FF2B5EF4-FFF2-40B4-BE49-F238E27FC236}">
                  <a16:creationId xmlns:a16="http://schemas.microsoft.com/office/drawing/2014/main" id="{31B8F80E-8692-426D-B246-CBBCCA972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072797" y="5788553"/>
              <a:ext cx="882163" cy="359399"/>
            </a:xfrm>
            <a:prstGeom prst="rect">
              <a:avLst/>
            </a:prstGeom>
          </p:spPr>
        </p:pic>
        <p:pic>
          <p:nvPicPr>
            <p:cNvPr id="147" name="圖片 146">
              <a:extLst>
                <a:ext uri="{FF2B5EF4-FFF2-40B4-BE49-F238E27FC236}">
                  <a16:creationId xmlns:a16="http://schemas.microsoft.com/office/drawing/2014/main" id="{558DB411-48A7-4A69-B0C7-5A9215FF1C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7070098" y="4495566"/>
              <a:ext cx="632691" cy="518806"/>
            </a:xfrm>
            <a:prstGeom prst="rect">
              <a:avLst/>
            </a:prstGeom>
          </p:spPr>
        </p:pic>
        <p:pic>
          <p:nvPicPr>
            <p:cNvPr id="148" name="圖片 147">
              <a:extLst>
                <a:ext uri="{FF2B5EF4-FFF2-40B4-BE49-F238E27FC236}">
                  <a16:creationId xmlns:a16="http://schemas.microsoft.com/office/drawing/2014/main" id="{D98AB5D8-AA75-46C5-8A32-DDB42CA786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/>
            <a:srcRect l="-675" t="43466" r="54009" b="43128"/>
            <a:stretch/>
          </p:blipFill>
          <p:spPr>
            <a:xfrm>
              <a:off x="8216421" y="5181018"/>
              <a:ext cx="921755" cy="264793"/>
            </a:xfrm>
            <a:prstGeom prst="rect">
              <a:avLst/>
            </a:prstGeom>
          </p:spPr>
        </p:pic>
        <p:pic>
          <p:nvPicPr>
            <p:cNvPr id="149" name="圖片 148">
              <a:extLst>
                <a:ext uri="{FF2B5EF4-FFF2-40B4-BE49-F238E27FC236}">
                  <a16:creationId xmlns:a16="http://schemas.microsoft.com/office/drawing/2014/main" id="{76840AED-CC93-437E-88F4-9E628F958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8177422" y="5877494"/>
              <a:ext cx="999753" cy="269393"/>
            </a:xfrm>
            <a:prstGeom prst="rect">
              <a:avLst/>
            </a:prstGeom>
          </p:spPr>
        </p:pic>
        <p:pic>
          <p:nvPicPr>
            <p:cNvPr id="150" name="Picture 4" descr="Hotel New Otani Tokyo">
              <a:extLst>
                <a:ext uri="{FF2B5EF4-FFF2-40B4-BE49-F238E27FC236}">
                  <a16:creationId xmlns:a16="http://schemas.microsoft.com/office/drawing/2014/main" id="{BD597908-5CA6-4B1F-9F50-3379606603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0942" y="5279828"/>
              <a:ext cx="971003" cy="2056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1" name="圖片 150">
              <a:extLst>
                <a:ext uri="{FF2B5EF4-FFF2-40B4-BE49-F238E27FC236}">
                  <a16:creationId xmlns:a16="http://schemas.microsoft.com/office/drawing/2014/main" id="{D96614BE-08C5-4116-8695-B04A8FAB63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/>
            <a:srcRect b="19096"/>
            <a:stretch/>
          </p:blipFill>
          <p:spPr>
            <a:xfrm>
              <a:off x="7117556" y="5811849"/>
              <a:ext cx="537774" cy="435079"/>
            </a:xfrm>
            <a:prstGeom prst="rect">
              <a:avLst/>
            </a:prstGeom>
          </p:spPr>
        </p:pic>
        <p:pic>
          <p:nvPicPr>
            <p:cNvPr id="152" name="Picture 6" descr="ConEd - Dandelion Energy">
              <a:extLst>
                <a:ext uri="{FF2B5EF4-FFF2-40B4-BE49-F238E27FC236}">
                  <a16:creationId xmlns:a16="http://schemas.microsoft.com/office/drawing/2014/main" id="{2C437AA3-0450-4F01-91F4-9C4ADBBA077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74" t="38969"/>
            <a:stretch/>
          </p:blipFill>
          <p:spPr bwMode="auto">
            <a:xfrm>
              <a:off x="480471" y="4608601"/>
              <a:ext cx="908995" cy="1868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" name="Picture 8" descr="WINAICO - Power to Perform">
              <a:extLst>
                <a:ext uri="{FF2B5EF4-FFF2-40B4-BE49-F238E27FC236}">
                  <a16:creationId xmlns:a16="http://schemas.microsoft.com/office/drawing/2014/main" id="{F4136BB7-28B4-4739-A1BD-3849535E20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939"/>
            <a:stretch/>
          </p:blipFill>
          <p:spPr bwMode="auto">
            <a:xfrm>
              <a:off x="445269" y="5837148"/>
              <a:ext cx="979399" cy="243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4" name="圖片 153">
              <a:extLst>
                <a:ext uri="{FF2B5EF4-FFF2-40B4-BE49-F238E27FC236}">
                  <a16:creationId xmlns:a16="http://schemas.microsoft.com/office/drawing/2014/main" id="{8464958E-7D48-49E1-8C33-A758D650C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4301018" y="4402873"/>
              <a:ext cx="1007430" cy="532120"/>
            </a:xfrm>
            <a:prstGeom prst="rect">
              <a:avLst/>
            </a:prstGeom>
          </p:spPr>
        </p:pic>
        <p:pic>
          <p:nvPicPr>
            <p:cNvPr id="155" name="圖片 154">
              <a:extLst>
                <a:ext uri="{FF2B5EF4-FFF2-40B4-BE49-F238E27FC236}">
                  <a16:creationId xmlns:a16="http://schemas.microsoft.com/office/drawing/2014/main" id="{A1A6F927-A031-4F51-94C3-B97A37E95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10835143" y="5182301"/>
              <a:ext cx="847737" cy="332656"/>
            </a:xfrm>
            <a:prstGeom prst="rect">
              <a:avLst/>
            </a:prstGeom>
          </p:spPr>
        </p:pic>
        <p:pic>
          <p:nvPicPr>
            <p:cNvPr id="156" name="圖片 155">
              <a:extLst>
                <a:ext uri="{FF2B5EF4-FFF2-40B4-BE49-F238E27FC236}">
                  <a16:creationId xmlns:a16="http://schemas.microsoft.com/office/drawing/2014/main" id="{4F512197-7EDE-4672-AC88-B64F92DFF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3228986" y="4495566"/>
              <a:ext cx="569785" cy="391124"/>
            </a:xfrm>
            <a:prstGeom prst="rect">
              <a:avLst/>
            </a:prstGeom>
          </p:spPr>
        </p:pic>
      </p:grpSp>
      <p:grpSp>
        <p:nvGrpSpPr>
          <p:cNvPr id="157" name="群組 156">
            <a:extLst>
              <a:ext uri="{FF2B5EF4-FFF2-40B4-BE49-F238E27FC236}">
                <a16:creationId xmlns:a16="http://schemas.microsoft.com/office/drawing/2014/main" id="{4388E345-1D4D-41DC-9132-778D82F5CCE8}"/>
              </a:ext>
            </a:extLst>
          </p:cNvPr>
          <p:cNvGrpSpPr/>
          <p:nvPr/>
        </p:nvGrpSpPr>
        <p:grpSpPr>
          <a:xfrm>
            <a:off x="350670" y="2037850"/>
            <a:ext cx="10411872" cy="1677204"/>
            <a:chOff x="350669" y="1469072"/>
            <a:chExt cx="11510773" cy="1854221"/>
          </a:xfrm>
        </p:grpSpPr>
        <p:sp>
          <p:nvSpPr>
            <p:cNvPr id="158" name="Rectangle 13">
              <a:extLst>
                <a:ext uri="{FF2B5EF4-FFF2-40B4-BE49-F238E27FC236}">
                  <a16:creationId xmlns:a16="http://schemas.microsoft.com/office/drawing/2014/main" id="{D2A0FF9F-A7BC-4B86-8C84-7A8D1B1930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669" y="1795740"/>
              <a:ext cx="1540800" cy="152755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HK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59" name="Rectangle 12">
              <a:extLst>
                <a:ext uri="{FF2B5EF4-FFF2-40B4-BE49-F238E27FC236}">
                  <a16:creationId xmlns:a16="http://schemas.microsoft.com/office/drawing/2014/main" id="{269E7A83-9B86-461A-9E32-6DDE59A958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669" y="1488122"/>
              <a:ext cx="1540800" cy="37782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併購基金</a:t>
              </a:r>
              <a:endParaRPr kumimoji="0" lang="en-US" altLang="zh-HK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60" name="Rectangle 13">
              <a:extLst>
                <a:ext uri="{FF2B5EF4-FFF2-40B4-BE49-F238E27FC236}">
                  <a16:creationId xmlns:a16="http://schemas.microsoft.com/office/drawing/2014/main" id="{D9CCA72B-9C5D-4A7F-BD3D-8BC15E745E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2331" y="1812135"/>
              <a:ext cx="1540800" cy="151115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HK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61" name="Rectangle 12">
              <a:extLst>
                <a:ext uri="{FF2B5EF4-FFF2-40B4-BE49-F238E27FC236}">
                  <a16:creationId xmlns:a16="http://schemas.microsoft.com/office/drawing/2014/main" id="{0DD7A548-4482-45C6-86E0-2FB1056747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2331" y="1483359"/>
              <a:ext cx="1540800" cy="38417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HK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 </a:t>
              </a:r>
              <a:r>
                <a:rPr kumimoji="0" lang="zh-TW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組合型基金</a:t>
              </a:r>
              <a:endParaRPr kumimoji="0" lang="en-US" altLang="zh-HK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62" name="Rectangle 13">
              <a:extLst>
                <a:ext uri="{FF2B5EF4-FFF2-40B4-BE49-F238E27FC236}">
                  <a16:creationId xmlns:a16="http://schemas.microsoft.com/office/drawing/2014/main" id="{4C0D18EC-69DA-4964-B099-35480FB86A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3993" y="1806669"/>
              <a:ext cx="1540800" cy="15166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HK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63" name="Rectangle 12">
              <a:extLst>
                <a:ext uri="{FF2B5EF4-FFF2-40B4-BE49-F238E27FC236}">
                  <a16:creationId xmlns:a16="http://schemas.microsoft.com/office/drawing/2014/main" id="{EDBBF661-8DAA-4D88-A83B-E2C25CDE86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3993" y="1483359"/>
              <a:ext cx="1540800" cy="37941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成長型基金</a:t>
              </a:r>
              <a:endParaRPr kumimoji="0" lang="en-US" altLang="zh-HK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64" name="Rectangle 13">
              <a:extLst>
                <a:ext uri="{FF2B5EF4-FFF2-40B4-BE49-F238E27FC236}">
                  <a16:creationId xmlns:a16="http://schemas.microsoft.com/office/drawing/2014/main" id="{093EE38F-7A4F-4C2E-A64B-4445073DE2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35655" y="1762949"/>
              <a:ext cx="1540800" cy="156034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HK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65" name="Rectangle 12">
              <a:extLst>
                <a:ext uri="{FF2B5EF4-FFF2-40B4-BE49-F238E27FC236}">
                  <a16:creationId xmlns:a16="http://schemas.microsoft.com/office/drawing/2014/main" id="{092C23F6-E9D6-4201-AAD6-C739B3B11D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35655" y="1478597"/>
              <a:ext cx="1540800" cy="38735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創投基金</a:t>
              </a:r>
              <a:endParaRPr kumimoji="0" lang="en-US" altLang="zh-HK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66" name="Rectangle 13">
              <a:extLst>
                <a:ext uri="{FF2B5EF4-FFF2-40B4-BE49-F238E27FC236}">
                  <a16:creationId xmlns:a16="http://schemas.microsoft.com/office/drawing/2014/main" id="{C90913B1-6CC6-4C9C-8572-A1DDFE8862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97317" y="1812136"/>
              <a:ext cx="1540800" cy="151115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HK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67" name="Rectangle 12">
              <a:extLst>
                <a:ext uri="{FF2B5EF4-FFF2-40B4-BE49-F238E27FC236}">
                  <a16:creationId xmlns:a16="http://schemas.microsoft.com/office/drawing/2014/main" id="{D1CD8317-0F2F-44DC-9B45-A9532D5ED9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97317" y="1484947"/>
              <a:ext cx="1540800" cy="38417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次級私募基金</a:t>
              </a:r>
              <a:endParaRPr kumimoji="0" lang="en-US" altLang="zh-HK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68" name="Rectangle 13">
              <a:extLst>
                <a:ext uri="{FF2B5EF4-FFF2-40B4-BE49-F238E27FC236}">
                  <a16:creationId xmlns:a16="http://schemas.microsoft.com/office/drawing/2014/main" id="{2BA1BE3F-EF9A-4FA4-8C25-0A3F7BE489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58979" y="1790276"/>
              <a:ext cx="1540800" cy="153301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HK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69" name="Rectangle 12">
              <a:extLst>
                <a:ext uri="{FF2B5EF4-FFF2-40B4-BE49-F238E27FC236}">
                  <a16:creationId xmlns:a16="http://schemas.microsoft.com/office/drawing/2014/main" id="{4ADB732A-24D1-4E2F-A0F3-9D4603027D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58979" y="1469572"/>
              <a:ext cx="1540800" cy="38735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不良債權基金</a:t>
              </a:r>
              <a:endParaRPr kumimoji="0" lang="en-US" altLang="zh-HK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70" name="Rectangle 13">
              <a:extLst>
                <a:ext uri="{FF2B5EF4-FFF2-40B4-BE49-F238E27FC236}">
                  <a16:creationId xmlns:a16="http://schemas.microsoft.com/office/drawing/2014/main" id="{36E10594-363C-4A05-96F2-BA035AF3E1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20642" y="1782077"/>
              <a:ext cx="1540800" cy="154121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HK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71" name="Rectangle 12">
              <a:extLst>
                <a:ext uri="{FF2B5EF4-FFF2-40B4-BE49-F238E27FC236}">
                  <a16:creationId xmlns:a16="http://schemas.microsoft.com/office/drawing/2014/main" id="{791D259F-B5F7-4D3C-BFDF-D6C2C21D10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20642" y="1469072"/>
              <a:ext cx="1540800" cy="40322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其他私募基金</a:t>
              </a:r>
              <a:endParaRPr kumimoji="0" lang="en-US" altLang="zh-HK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pic>
          <p:nvPicPr>
            <p:cNvPr id="172" name="Picture 4095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7D665006-B498-450F-B62B-FE5C0F61290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20" t="35461" r="16509" b="37259"/>
            <a:stretch/>
          </p:blipFill>
          <p:spPr bwMode="auto">
            <a:xfrm>
              <a:off x="413284" y="1955073"/>
              <a:ext cx="650151" cy="273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3" name="Picture 54" descr="Phoenix Capital Logo">
              <a:extLst>
                <a:ext uri="{FF2B5EF4-FFF2-40B4-BE49-F238E27FC236}">
                  <a16:creationId xmlns:a16="http://schemas.microsoft.com/office/drawing/2014/main" id="{D154CA2C-A08E-48BE-941B-FC481987F8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7" t="22133" r="6177" b="26910"/>
            <a:stretch>
              <a:fillRect/>
            </a:stretch>
          </p:blipFill>
          <p:spPr bwMode="auto">
            <a:xfrm>
              <a:off x="10762541" y="2656107"/>
              <a:ext cx="657002" cy="389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" name="Picture 56">
              <a:extLst>
                <a:ext uri="{FF2B5EF4-FFF2-40B4-BE49-F238E27FC236}">
                  <a16:creationId xmlns:a16="http://schemas.microsoft.com/office/drawing/2014/main" id="{29E3C262-F24F-406B-8270-A14B5AB755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871" r="662" b="30711"/>
            <a:stretch>
              <a:fillRect/>
            </a:stretch>
          </p:blipFill>
          <p:spPr bwMode="auto">
            <a:xfrm>
              <a:off x="10720487" y="2054308"/>
              <a:ext cx="741111" cy="275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5" name="Picture 122" descr="Transactions - DBO Partners">
              <a:extLst>
                <a:ext uri="{FF2B5EF4-FFF2-40B4-BE49-F238E27FC236}">
                  <a16:creationId xmlns:a16="http://schemas.microsoft.com/office/drawing/2014/main" id="{80F18FE1-FC8F-458D-AD96-6738D6EA6E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121" y="2867698"/>
              <a:ext cx="1077897" cy="221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6" name="Picture 130" descr="Precision Capital">
              <a:extLst>
                <a:ext uri="{FF2B5EF4-FFF2-40B4-BE49-F238E27FC236}">
                  <a16:creationId xmlns:a16="http://schemas.microsoft.com/office/drawing/2014/main" id="{02D039CC-7BFE-4317-AF43-C66BA70917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9149" y="2222655"/>
              <a:ext cx="1287164" cy="162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7" name="Picture 134" descr="L Catterton Acquires Leslie's Holdings – Finance Monthly | Monthly Finance  News Magazine">
              <a:extLst>
                <a:ext uri="{FF2B5EF4-FFF2-40B4-BE49-F238E27FC236}">
                  <a16:creationId xmlns:a16="http://schemas.microsoft.com/office/drawing/2014/main" id="{A6B3C299-8BC5-44F4-B6F2-93A50E2578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892"/>
            <a:stretch>
              <a:fillRect/>
            </a:stretch>
          </p:blipFill>
          <p:spPr bwMode="auto">
            <a:xfrm>
              <a:off x="3970525" y="2935851"/>
              <a:ext cx="947737" cy="231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8" name="AutoShape 140" descr="China Everbright Limited">
              <a:extLst>
                <a:ext uri="{FF2B5EF4-FFF2-40B4-BE49-F238E27FC236}">
                  <a16:creationId xmlns:a16="http://schemas.microsoft.com/office/drawing/2014/main" id="{C9F23FDB-AA6C-432D-8C83-2CC94BF3D87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400705" y="2727960"/>
              <a:ext cx="3048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1600">
                  <a:solidFill>
                    <a:schemeClr val="tx1"/>
                  </a:solidFill>
                  <a:latin typeface="HG丸ｺﾞｼｯｸM-PRO" panose="020F0400000000000000" pitchFamily="34" charset="-128"/>
                  <a:ea typeface="HG丸ｺﾞｼｯｸM-PRO" panose="020F0400000000000000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1600">
                  <a:solidFill>
                    <a:schemeClr val="tx1"/>
                  </a:solidFill>
                  <a:latin typeface="HG丸ｺﾞｼｯｸM-PRO" panose="020F0400000000000000" pitchFamily="34" charset="-128"/>
                  <a:ea typeface="HG丸ｺﾞｼｯｸM-PRO" panose="020F0400000000000000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1600">
                  <a:solidFill>
                    <a:schemeClr val="tx1"/>
                  </a:solidFill>
                  <a:latin typeface="HG丸ｺﾞｼｯｸM-PRO" panose="020F0400000000000000" pitchFamily="34" charset="-128"/>
                  <a:ea typeface="HG丸ｺﾞｼｯｸM-PRO" panose="020F0400000000000000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1600">
                  <a:solidFill>
                    <a:schemeClr val="tx1"/>
                  </a:solidFill>
                  <a:latin typeface="HG丸ｺﾞｼｯｸM-PRO" panose="020F0400000000000000" pitchFamily="34" charset="-128"/>
                  <a:ea typeface="HG丸ｺﾞｼｯｸM-PRO" panose="020F0400000000000000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HG丸ｺﾞｼｯｸM-PRO" panose="020F0400000000000000" pitchFamily="34" charset="-128"/>
                  <a:ea typeface="HG丸ｺﾞｼｯｸM-PRO" panose="020F0400000000000000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HG丸ｺﾞｼｯｸM-PRO" panose="020F0400000000000000" pitchFamily="34" charset="-128"/>
                  <a:ea typeface="HG丸ｺﾞｼｯｸM-PRO" panose="020F0400000000000000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HG丸ｺﾞｼｯｸM-PRO" panose="020F0400000000000000" pitchFamily="34" charset="-128"/>
                  <a:ea typeface="HG丸ｺﾞｼｯｸM-PRO" panose="020F0400000000000000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HG丸ｺﾞｼｯｸM-PRO" panose="020F0400000000000000" pitchFamily="34" charset="-128"/>
                  <a:ea typeface="HG丸ｺﾞｼｯｸM-PRO" panose="020F0400000000000000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HG丸ｺﾞｼｯｸM-PRO" panose="020F0400000000000000" pitchFamily="34" charset="-128"/>
                  <a:ea typeface="HG丸ｺﾞｼｯｸM-PRO" panose="020F0400000000000000" pitchFamily="34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pic>
          <p:nvPicPr>
            <p:cNvPr id="179" name="Picture 142" descr="China Everbright Limited - Wikiwand">
              <a:extLst>
                <a:ext uri="{FF2B5EF4-FFF2-40B4-BE49-F238E27FC236}">
                  <a16:creationId xmlns:a16="http://schemas.microsoft.com/office/drawing/2014/main" id="{9B4C4999-E630-45B9-B489-AC7FE0AD38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3099" y="2482700"/>
              <a:ext cx="902589" cy="265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0" name="AutoShape 144" descr="China Everbright Limited">
              <a:extLst>
                <a:ext uri="{FF2B5EF4-FFF2-40B4-BE49-F238E27FC236}">
                  <a16:creationId xmlns:a16="http://schemas.microsoft.com/office/drawing/2014/main" id="{6F355B26-9A89-4748-A606-D81EA9D7DFB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553105" y="2804160"/>
              <a:ext cx="3048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1600">
                  <a:solidFill>
                    <a:schemeClr val="tx1"/>
                  </a:solidFill>
                  <a:latin typeface="HG丸ｺﾞｼｯｸM-PRO" panose="020F0400000000000000" pitchFamily="34" charset="-128"/>
                  <a:ea typeface="HG丸ｺﾞｼｯｸM-PRO" panose="020F0400000000000000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1600">
                  <a:solidFill>
                    <a:schemeClr val="tx1"/>
                  </a:solidFill>
                  <a:latin typeface="HG丸ｺﾞｼｯｸM-PRO" panose="020F0400000000000000" pitchFamily="34" charset="-128"/>
                  <a:ea typeface="HG丸ｺﾞｼｯｸM-PRO" panose="020F0400000000000000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1600">
                  <a:solidFill>
                    <a:schemeClr val="tx1"/>
                  </a:solidFill>
                  <a:latin typeface="HG丸ｺﾞｼｯｸM-PRO" panose="020F0400000000000000" pitchFamily="34" charset="-128"/>
                  <a:ea typeface="HG丸ｺﾞｼｯｸM-PRO" panose="020F0400000000000000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1600">
                  <a:solidFill>
                    <a:schemeClr val="tx1"/>
                  </a:solidFill>
                  <a:latin typeface="HG丸ｺﾞｼｯｸM-PRO" panose="020F0400000000000000" pitchFamily="34" charset="-128"/>
                  <a:ea typeface="HG丸ｺﾞｼｯｸM-PRO" panose="020F0400000000000000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HG丸ｺﾞｼｯｸM-PRO" panose="020F0400000000000000" pitchFamily="34" charset="-128"/>
                  <a:ea typeface="HG丸ｺﾞｼｯｸM-PRO" panose="020F0400000000000000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HG丸ｺﾞｼｯｸM-PRO" panose="020F0400000000000000" pitchFamily="34" charset="-128"/>
                  <a:ea typeface="HG丸ｺﾞｼｯｸM-PRO" panose="020F0400000000000000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HG丸ｺﾞｼｯｸM-PRO" panose="020F0400000000000000" pitchFamily="34" charset="-128"/>
                  <a:ea typeface="HG丸ｺﾞｼｯｸM-PRO" panose="020F0400000000000000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HG丸ｺﾞｼｯｸM-PRO" panose="020F0400000000000000" pitchFamily="34" charset="-128"/>
                  <a:ea typeface="HG丸ｺﾞｼｯｸM-PRO" panose="020F0400000000000000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HG丸ｺﾞｼｯｸM-PRO" panose="020F0400000000000000" pitchFamily="34" charset="-128"/>
                  <a:ea typeface="HG丸ｺﾞｼｯｸM-PRO" panose="020F0400000000000000" pitchFamily="34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pic>
          <p:nvPicPr>
            <p:cNvPr id="181" name="Picture 150" descr="Icon Ventures's Competitors, Revenue, Number of Employees, Funding,  Acquisitions &amp; News - Owler Company Profile">
              <a:extLst>
                <a:ext uri="{FF2B5EF4-FFF2-40B4-BE49-F238E27FC236}">
                  <a16:creationId xmlns:a16="http://schemas.microsoft.com/office/drawing/2014/main" id="{94A8D905-5236-48F6-9013-319D4CB35C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2859" y="2019455"/>
              <a:ext cx="597651" cy="246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2" name="Picture 158" descr="Landmark Partners">
              <a:extLst>
                <a:ext uri="{FF2B5EF4-FFF2-40B4-BE49-F238E27FC236}">
                  <a16:creationId xmlns:a16="http://schemas.microsoft.com/office/drawing/2014/main" id="{65B5E6FF-799B-4BA2-B871-8B8883ED1D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6907" y="2883097"/>
              <a:ext cx="1201621" cy="134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3" name="Picture 160" descr="ShoreVest Asset Solutions">
              <a:extLst>
                <a:ext uri="{FF2B5EF4-FFF2-40B4-BE49-F238E27FC236}">
                  <a16:creationId xmlns:a16="http://schemas.microsoft.com/office/drawing/2014/main" id="{3EA34B32-C214-4459-BA38-B2AFC26D19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66813" y="2156026"/>
              <a:ext cx="725133" cy="687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" name="圖片 183">
              <a:extLst>
                <a:ext uri="{FF2B5EF4-FFF2-40B4-BE49-F238E27FC236}">
                  <a16:creationId xmlns:a16="http://schemas.microsoft.com/office/drawing/2014/main" id="{D07953F0-D583-4E12-BC20-3BEAE2A00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/>
            <a:stretch>
              <a:fillRect/>
            </a:stretch>
          </p:blipFill>
          <p:spPr>
            <a:xfrm>
              <a:off x="2185348" y="2635741"/>
              <a:ext cx="1194767" cy="381731"/>
            </a:xfrm>
            <a:prstGeom prst="rect">
              <a:avLst/>
            </a:prstGeom>
          </p:spPr>
        </p:pic>
        <p:pic>
          <p:nvPicPr>
            <p:cNvPr id="185" name="圖片 184">
              <a:extLst>
                <a:ext uri="{FF2B5EF4-FFF2-40B4-BE49-F238E27FC236}">
                  <a16:creationId xmlns:a16="http://schemas.microsoft.com/office/drawing/2014/main" id="{2D8E85F0-FDB3-40F0-8335-43602FBC81A0}"/>
                </a:ext>
              </a:extLst>
            </p:cNvPr>
            <p:cNvPicPr>
              <a:picLocks/>
            </p:cNvPicPr>
            <p:nvPr/>
          </p:nvPicPr>
          <p:blipFill>
            <a:blip r:embed="rId40"/>
            <a:stretch>
              <a:fillRect/>
            </a:stretch>
          </p:blipFill>
          <p:spPr>
            <a:xfrm>
              <a:off x="3985370" y="2021209"/>
              <a:ext cx="918047" cy="273916"/>
            </a:xfrm>
            <a:prstGeom prst="rect">
              <a:avLst/>
            </a:prstGeom>
          </p:spPr>
        </p:pic>
        <p:pic>
          <p:nvPicPr>
            <p:cNvPr id="186" name="圖片 185">
              <a:extLst>
                <a:ext uri="{FF2B5EF4-FFF2-40B4-BE49-F238E27FC236}">
                  <a16:creationId xmlns:a16="http://schemas.microsoft.com/office/drawing/2014/main" id="{12F44120-5B8C-400D-91CA-707C59937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/>
            <a:stretch>
              <a:fillRect/>
            </a:stretch>
          </p:blipFill>
          <p:spPr>
            <a:xfrm>
              <a:off x="5454178" y="2504771"/>
              <a:ext cx="557868" cy="557868"/>
            </a:xfrm>
            <a:prstGeom prst="rect">
              <a:avLst/>
            </a:prstGeom>
          </p:spPr>
        </p:pic>
        <p:pic>
          <p:nvPicPr>
            <p:cNvPr id="187" name="Picture 2" descr="TOP TAIWAN 益鼎創投| 益鼎創業投資管理股份有限公司">
              <a:extLst>
                <a:ext uri="{FF2B5EF4-FFF2-40B4-BE49-F238E27FC236}">
                  <a16:creationId xmlns:a16="http://schemas.microsoft.com/office/drawing/2014/main" id="{51F3E6FB-5DEE-4236-AACE-E467F06A39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0755" y="2501765"/>
              <a:ext cx="615430" cy="5737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8" name="圖片 187">
              <a:extLst>
                <a:ext uri="{FF2B5EF4-FFF2-40B4-BE49-F238E27FC236}">
                  <a16:creationId xmlns:a16="http://schemas.microsoft.com/office/drawing/2014/main" id="{63FA72FC-3BE2-4615-A124-5E76ABBD84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/>
            <a:stretch>
              <a:fillRect/>
            </a:stretch>
          </p:blipFill>
          <p:spPr>
            <a:xfrm>
              <a:off x="6145087" y="2095209"/>
              <a:ext cx="661098" cy="188885"/>
            </a:xfrm>
            <a:prstGeom prst="rect">
              <a:avLst/>
            </a:prstGeom>
          </p:spPr>
        </p:pic>
        <p:pic>
          <p:nvPicPr>
            <p:cNvPr id="189" name="Picture 2">
              <a:extLst>
                <a:ext uri="{FF2B5EF4-FFF2-40B4-BE49-F238E27FC236}">
                  <a16:creationId xmlns:a16="http://schemas.microsoft.com/office/drawing/2014/main" id="{599F8826-EE68-4225-96C5-F2FE0A96B8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4" cstate="hqprint">
              <a:extLst>
                <a:ext uri="{BEBA8EAE-BF5A-486C-A8C5-ECC9F3942E4B}">
                  <a14:imgProps xmlns:a14="http://schemas.microsoft.com/office/drawing/2010/main">
                    <a14:imgLayer r:embed="rId45">
                      <a14:imgEffect>
                        <a14:backgroundRemoval t="8589" b="89571" l="5036" r="93165">
                          <a14:foregroundMark x1="62590" y1="40491" x2="62590" y2="40491"/>
                          <a14:foregroundMark x1="61511" y1="36810" x2="61871" y2="42331"/>
                          <a14:foregroundMark x1="6475" y1="17791" x2="39928" y2="8589"/>
                          <a14:foregroundMark x1="8273" y1="26994" x2="7914" y2="52147"/>
                          <a14:foregroundMark x1="16187" y1="42331" x2="16187" y2="42331"/>
                          <a14:foregroundMark x1="22662" y1="52147" x2="22662" y2="52147"/>
                          <a14:foregroundMark x1="5036" y1="53988" x2="5036" y2="53988"/>
                          <a14:foregroundMark x1="13669" y1="46012" x2="13669" y2="46012"/>
                          <a14:foregroundMark x1="25899" y1="33129" x2="25899" y2="33129"/>
                          <a14:foregroundMark x1="38129" y1="33742" x2="38129" y2="33742"/>
                          <a14:foregroundMark x1="37050" y1="24540" x2="37050" y2="24540"/>
                          <a14:foregroundMark x1="44604" y1="32515" x2="44604" y2="32515"/>
                          <a14:foregroundMark x1="57194" y1="63804" x2="57194" y2="63804"/>
                          <a14:foregroundMark x1="57914" y1="64417" x2="57914" y2="64417"/>
                          <a14:foregroundMark x1="60791" y1="63804" x2="60791" y2="63804"/>
                          <a14:foregroundMark x1="59353" y1="63804" x2="61511" y2="63804"/>
                          <a14:foregroundMark x1="67986" y1="30061" x2="67986" y2="30061"/>
                          <a14:foregroundMark x1="67986" y1="28834" x2="67626" y2="46626"/>
                          <a14:foregroundMark x1="74101" y1="35583" x2="74101" y2="35583"/>
                          <a14:foregroundMark x1="84892" y1="38037" x2="84892" y2="38037"/>
                          <a14:foregroundMark x1="93165" y1="42945" x2="93165" y2="42945"/>
                          <a14:foregroundMark x1="88129" y1="81595" x2="88129" y2="81595"/>
                          <a14:foregroundMark x1="75540" y1="74847" x2="75540" y2="74847"/>
                          <a14:foregroundMark x1="68705" y1="78528" x2="68705" y2="78528"/>
                          <a14:foregroundMark x1="57554" y1="76687" x2="57554" y2="76687"/>
                          <a14:foregroundMark x1="45324" y1="74233" x2="45324" y2="74233"/>
                          <a14:foregroundMark x1="39568" y1="71779" x2="39568" y2="71779"/>
                          <a14:foregroundMark x1="28777" y1="76687" x2="28777" y2="76687"/>
                          <a14:foregroundMark x1="14029" y1="71166" x2="14029" y2="7116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9897" y="2148478"/>
              <a:ext cx="815640" cy="4782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0" name="Picture 2" descr="Navis Asia Continuation Fund Profile: Investments &amp; Returns | PitchBook">
              <a:extLst>
                <a:ext uri="{FF2B5EF4-FFF2-40B4-BE49-F238E27FC236}">
                  <a16:creationId xmlns:a16="http://schemas.microsoft.com/office/drawing/2014/main" id="{4EBBDDDB-C83B-4384-8615-57D190B583B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565" b="33622"/>
            <a:stretch/>
          </p:blipFill>
          <p:spPr bwMode="auto">
            <a:xfrm>
              <a:off x="1108827" y="1955073"/>
              <a:ext cx="724562" cy="2753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1" name="Picture 4" descr="Private Markets | Capital Group">
              <a:extLst>
                <a:ext uri="{FF2B5EF4-FFF2-40B4-BE49-F238E27FC236}">
                  <a16:creationId xmlns:a16="http://schemas.microsoft.com/office/drawing/2014/main" id="{40FD607A-2EDD-4C8A-90A0-4F343E8EDE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301" y="2326838"/>
              <a:ext cx="959536" cy="389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9" name="標題 3">
            <a:extLst>
              <a:ext uri="{FF2B5EF4-FFF2-40B4-BE49-F238E27FC236}">
                <a16:creationId xmlns:a16="http://schemas.microsoft.com/office/drawing/2014/main" id="{6D1A1495-747C-60C1-2D01-22BBCB977BC3}"/>
              </a:ext>
            </a:extLst>
          </p:cNvPr>
          <p:cNvSpPr txBox="1">
            <a:spLocks/>
          </p:cNvSpPr>
          <p:nvPr/>
        </p:nvSpPr>
        <p:spPr>
          <a:xfrm>
            <a:off x="285462" y="518708"/>
            <a:ext cx="11522075" cy="4415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AB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 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Value Capital Partners 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專業投資實績</a:t>
            </a:r>
          </a:p>
        </p:txBody>
      </p:sp>
      <p:cxnSp>
        <p:nvCxnSpPr>
          <p:cNvPr id="92" name="Straight Connector 141">
            <a:extLst>
              <a:ext uri="{FF2B5EF4-FFF2-40B4-BE49-F238E27FC236}">
                <a16:creationId xmlns:a16="http://schemas.microsoft.com/office/drawing/2014/main" id="{75406D65-E47A-4161-978A-009D5E49DC98}"/>
              </a:ext>
            </a:extLst>
          </p:cNvPr>
          <p:cNvCxnSpPr>
            <a:cxnSpLocks/>
          </p:cNvCxnSpPr>
          <p:nvPr/>
        </p:nvCxnSpPr>
        <p:spPr>
          <a:xfrm>
            <a:off x="334963" y="1970311"/>
            <a:ext cx="10427579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141">
            <a:extLst>
              <a:ext uri="{FF2B5EF4-FFF2-40B4-BE49-F238E27FC236}">
                <a16:creationId xmlns:a16="http://schemas.microsoft.com/office/drawing/2014/main" id="{7A497A57-05C0-45BC-BDF8-A38DA4944DAE}"/>
              </a:ext>
            </a:extLst>
          </p:cNvPr>
          <p:cNvCxnSpPr>
            <a:cxnSpLocks/>
          </p:cNvCxnSpPr>
          <p:nvPr/>
        </p:nvCxnSpPr>
        <p:spPr>
          <a:xfrm>
            <a:off x="334800" y="4150537"/>
            <a:ext cx="10427579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133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D9506-BFC7-4CA1-865E-5610231756C1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91" name="群組 90"/>
          <p:cNvGrpSpPr/>
          <p:nvPr/>
        </p:nvGrpSpPr>
        <p:grpSpPr>
          <a:xfrm>
            <a:off x="861163" y="1756569"/>
            <a:ext cx="2465360" cy="3097015"/>
            <a:chOff x="852457" y="1176921"/>
            <a:chExt cx="2465360" cy="3097015"/>
          </a:xfrm>
        </p:grpSpPr>
        <p:grpSp>
          <p:nvGrpSpPr>
            <p:cNvPr id="5" name="群組 4"/>
            <p:cNvGrpSpPr/>
            <p:nvPr/>
          </p:nvGrpSpPr>
          <p:grpSpPr>
            <a:xfrm>
              <a:off x="916269" y="1176921"/>
              <a:ext cx="2401548" cy="3097015"/>
              <a:chOff x="945257" y="769405"/>
              <a:chExt cx="2123586" cy="2858464"/>
            </a:xfrm>
          </p:grpSpPr>
          <p:pic>
            <p:nvPicPr>
              <p:cNvPr id="6" name="Picture 3" descr="C:\Documents and Settings\陳淑婷\桌面\台灣地圖.png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 rot="372041">
                <a:off x="1278453" y="865419"/>
                <a:ext cx="1497072" cy="2762450"/>
              </a:xfrm>
              <a:prstGeom prst="rect">
                <a:avLst/>
              </a:prstGeom>
              <a:noFill/>
            </p:spPr>
          </p:pic>
          <p:sp>
            <p:nvSpPr>
              <p:cNvPr id="7" name="TextBox 5"/>
              <p:cNvSpPr txBox="1"/>
              <p:nvPr/>
            </p:nvSpPr>
            <p:spPr>
              <a:xfrm>
                <a:off x="2598943" y="769405"/>
                <a:ext cx="469900" cy="2272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 Unicode MS" panose="020B0604020202020204" pitchFamily="34" charset="-120"/>
                  </a:rPr>
                  <a:t>臺北</a:t>
                </a: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anose="020B0604020202020204" pitchFamily="34" charset="-120"/>
                </a:endParaRPr>
              </a:p>
            </p:txBody>
          </p:sp>
          <p:sp>
            <p:nvSpPr>
              <p:cNvPr id="8" name="TextBox 101"/>
              <p:cNvSpPr txBox="1"/>
              <p:nvPr/>
            </p:nvSpPr>
            <p:spPr>
              <a:xfrm>
                <a:off x="1862266" y="899722"/>
                <a:ext cx="469900" cy="2272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 Unicode MS" panose="020B0604020202020204" pitchFamily="34" charset="-120"/>
                  </a:rPr>
                  <a:t>桃園</a:t>
                </a: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anose="020B0604020202020204" pitchFamily="34" charset="-120"/>
                </a:endParaRPr>
              </a:p>
            </p:txBody>
          </p:sp>
          <p:sp>
            <p:nvSpPr>
              <p:cNvPr id="9" name="TextBox 102"/>
              <p:cNvSpPr txBox="1"/>
              <p:nvPr/>
            </p:nvSpPr>
            <p:spPr>
              <a:xfrm>
                <a:off x="1249755" y="1590324"/>
                <a:ext cx="469900" cy="2272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 Unicode MS" panose="020B0604020202020204" pitchFamily="34" charset="-120"/>
                  </a:rPr>
                  <a:t>台中</a:t>
                </a: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anose="020B0604020202020204" pitchFamily="34" charset="-120"/>
                </a:endParaRPr>
              </a:p>
            </p:txBody>
          </p:sp>
          <p:sp>
            <p:nvSpPr>
              <p:cNvPr id="10" name="TextBox 103"/>
              <p:cNvSpPr txBox="1"/>
              <p:nvPr/>
            </p:nvSpPr>
            <p:spPr>
              <a:xfrm>
                <a:off x="945257" y="2729200"/>
                <a:ext cx="469900" cy="2272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 Unicode MS" panose="020B0604020202020204" pitchFamily="34" charset="-120"/>
                  </a:rPr>
                  <a:t>高雄</a:t>
                </a: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anose="020B0604020202020204" pitchFamily="34" charset="-120"/>
                </a:endParaRPr>
              </a:p>
            </p:txBody>
          </p:sp>
        </p:grpSp>
        <p:sp>
          <p:nvSpPr>
            <p:cNvPr id="11" name="TextBox 101"/>
            <p:cNvSpPr txBox="1"/>
            <p:nvPr/>
          </p:nvSpPr>
          <p:spPr>
            <a:xfrm>
              <a:off x="1613421" y="1699901"/>
              <a:ext cx="53140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anose="020B0604020202020204" pitchFamily="34" charset="-120"/>
                </a:rPr>
                <a:t>新竹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endParaRPr>
            </a:p>
          </p:txBody>
        </p:sp>
        <p:sp>
          <p:nvSpPr>
            <p:cNvPr id="12" name="TextBox 103"/>
            <p:cNvSpPr txBox="1"/>
            <p:nvPr/>
          </p:nvSpPr>
          <p:spPr>
            <a:xfrm>
              <a:off x="852457" y="2991212"/>
              <a:ext cx="53140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anose="020B0604020202020204" pitchFamily="34" charset="-120"/>
                </a:rPr>
                <a:t>台南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endParaRPr>
            </a:p>
          </p:txBody>
        </p:sp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551" y="1226023"/>
              <a:ext cx="459142" cy="459142"/>
            </a:xfrm>
            <a:prstGeom prst="rect">
              <a:avLst/>
            </a:prstGeom>
          </p:spPr>
        </p:pic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3086" y="1379808"/>
              <a:ext cx="459142" cy="459142"/>
            </a:xfrm>
            <a:prstGeom prst="rect">
              <a:avLst/>
            </a:prstGeom>
          </p:spPr>
        </p:pic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9393" y="1685165"/>
              <a:ext cx="459142" cy="459142"/>
            </a:xfrm>
            <a:prstGeom prst="rect">
              <a:avLst/>
            </a:prstGeom>
          </p:spPr>
        </p:pic>
        <p:pic>
          <p:nvPicPr>
            <p:cNvPr id="16" name="圖片 15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9404" y="2103547"/>
              <a:ext cx="459142" cy="459142"/>
            </a:xfrm>
            <a:prstGeom prst="rect">
              <a:avLst/>
            </a:prstGeom>
          </p:spPr>
        </p:pic>
        <p:pic>
          <p:nvPicPr>
            <p:cNvPr id="17" name="圖片 16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1932" y="2803087"/>
              <a:ext cx="459142" cy="459142"/>
            </a:xfrm>
            <a:prstGeom prst="rect">
              <a:avLst/>
            </a:prstGeom>
          </p:spPr>
        </p:pic>
        <p:pic>
          <p:nvPicPr>
            <p:cNvPr id="18" name="圖片 17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3073" y="3190083"/>
              <a:ext cx="459142" cy="459142"/>
            </a:xfrm>
            <a:prstGeom prst="rect">
              <a:avLst/>
            </a:prstGeom>
          </p:spPr>
        </p:pic>
      </p:grpSp>
      <p:sp>
        <p:nvSpPr>
          <p:cNvPr id="20" name="Rectangle 180"/>
          <p:cNvSpPr/>
          <p:nvPr/>
        </p:nvSpPr>
        <p:spPr bwMode="auto">
          <a:xfrm>
            <a:off x="5880847" y="1409111"/>
            <a:ext cx="2714069" cy="313932"/>
          </a:xfrm>
          <a:prstGeom prst="rect">
            <a:avLst/>
          </a:prstGeom>
          <a:solidFill>
            <a:srgbClr val="CBC7BF">
              <a:lumMod val="20000"/>
              <a:lumOff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3459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charset="0"/>
            </a:endParaRPr>
          </a:p>
        </p:txBody>
      </p:sp>
      <p:pic>
        <p:nvPicPr>
          <p:cNvPr id="21" name="Picture 3"/>
          <p:cNvPicPr>
            <a:picLocks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152" r="-1114" b="-2172"/>
          <a:stretch/>
        </p:blipFill>
        <p:spPr bwMode="auto">
          <a:xfrm>
            <a:off x="5982207" y="1434975"/>
            <a:ext cx="777268" cy="831229"/>
          </a:xfrm>
          <a:prstGeom prst="ellipse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184"/>
          <p:cNvSpPr txBox="1"/>
          <p:nvPr/>
        </p:nvSpPr>
        <p:spPr>
          <a:xfrm>
            <a:off x="6961993" y="1550833"/>
            <a:ext cx="1495941" cy="276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0" cap="none" spc="0" normalizeH="0" baseline="0" noProof="0" dirty="0">
                <a:ln>
                  <a:noFill/>
                </a:ln>
                <a:solidFill>
                  <a:srgbClr val="003459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Sam Kao</a:t>
            </a:r>
          </a:p>
        </p:txBody>
      </p:sp>
      <p:sp>
        <p:nvSpPr>
          <p:cNvPr id="23" name="TextBox 185"/>
          <p:cNvSpPr txBox="1"/>
          <p:nvPr/>
        </p:nvSpPr>
        <p:spPr>
          <a:xfrm>
            <a:off x="6961993" y="1877230"/>
            <a:ext cx="14959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總經理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cxnSp>
        <p:nvCxnSpPr>
          <p:cNvPr id="24" name="Straight Connector 183"/>
          <p:cNvCxnSpPr>
            <a:cxnSpLocks/>
          </p:cNvCxnSpPr>
          <p:nvPr/>
        </p:nvCxnSpPr>
        <p:spPr bwMode="auto">
          <a:xfrm>
            <a:off x="6961993" y="1863129"/>
            <a:ext cx="1496971" cy="0"/>
          </a:xfrm>
          <a:prstGeom prst="line">
            <a:avLst/>
          </a:prstGeom>
          <a:solidFill>
            <a:srgbClr val="003459"/>
          </a:solidFill>
          <a:ln w="9525" cap="flat" cmpd="sng" algn="ctr">
            <a:solidFill>
              <a:srgbClr val="003459"/>
            </a:solidFill>
            <a:prstDash val="solid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Connector 182"/>
          <p:cNvCxnSpPr>
            <a:cxnSpLocks/>
          </p:cNvCxnSpPr>
          <p:nvPr/>
        </p:nvCxnSpPr>
        <p:spPr bwMode="auto">
          <a:xfrm>
            <a:off x="6961993" y="1513761"/>
            <a:ext cx="0" cy="760475"/>
          </a:xfrm>
          <a:prstGeom prst="line">
            <a:avLst/>
          </a:prstGeom>
          <a:solidFill>
            <a:srgbClr val="003459"/>
          </a:solidFill>
          <a:ln w="9525" cap="flat" cmpd="sng" algn="ctr">
            <a:solidFill>
              <a:srgbClr val="00345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7" name="群組 26"/>
          <p:cNvGrpSpPr/>
          <p:nvPr/>
        </p:nvGrpSpPr>
        <p:grpSpPr>
          <a:xfrm>
            <a:off x="3945957" y="2693658"/>
            <a:ext cx="2714069" cy="865125"/>
            <a:chOff x="6392886" y="1141258"/>
            <a:chExt cx="2714069" cy="865125"/>
          </a:xfrm>
        </p:grpSpPr>
        <p:sp>
          <p:nvSpPr>
            <p:cNvPr id="31" name="Rectangle 180"/>
            <p:cNvSpPr/>
            <p:nvPr/>
          </p:nvSpPr>
          <p:spPr bwMode="auto">
            <a:xfrm>
              <a:off x="6392886" y="1141258"/>
              <a:ext cx="2714069" cy="313932"/>
            </a:xfrm>
            <a:prstGeom prst="rect">
              <a:avLst/>
            </a:prstGeom>
            <a:solidFill>
              <a:srgbClr val="CBC7BF">
                <a:lumMod val="20000"/>
                <a:lumOff val="8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Tx/>
                <a:buSzPct val="75000"/>
                <a:buFont typeface="Wingdings" pitchFamily="2" charset="2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459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endParaRPr>
            </a:p>
          </p:txBody>
        </p:sp>
        <p:cxnSp>
          <p:nvCxnSpPr>
            <p:cNvPr id="32" name="Straight Connector 183"/>
            <p:cNvCxnSpPr>
              <a:cxnSpLocks/>
            </p:cNvCxnSpPr>
            <p:nvPr/>
          </p:nvCxnSpPr>
          <p:spPr bwMode="auto">
            <a:xfrm>
              <a:off x="7474032" y="1595276"/>
              <a:ext cx="1496971" cy="0"/>
            </a:xfrm>
            <a:prstGeom prst="line">
              <a:avLst/>
            </a:prstGeom>
            <a:solidFill>
              <a:srgbClr val="003459"/>
            </a:solidFill>
            <a:ln w="9525" cap="flat" cmpd="sng" algn="ctr">
              <a:solidFill>
                <a:srgbClr val="003459"/>
              </a:solidFill>
              <a:prstDash val="solid"/>
              <a:round/>
              <a:headEnd type="none" w="med" len="med"/>
              <a:tailEnd type="oval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Straight Connector 182"/>
            <p:cNvCxnSpPr/>
            <p:nvPr/>
          </p:nvCxnSpPr>
          <p:spPr bwMode="auto">
            <a:xfrm>
              <a:off x="7474032" y="1245908"/>
              <a:ext cx="0" cy="760475"/>
            </a:xfrm>
            <a:prstGeom prst="line">
              <a:avLst/>
            </a:prstGeom>
            <a:solidFill>
              <a:srgbClr val="003459"/>
            </a:solidFill>
            <a:ln w="9525" cap="flat" cmpd="sng" algn="ctr">
              <a:solidFill>
                <a:srgbClr val="003459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9" name="TextBox 174"/>
          <p:cNvSpPr txBox="1"/>
          <p:nvPr/>
        </p:nvSpPr>
        <p:spPr>
          <a:xfrm>
            <a:off x="5027102" y="2846574"/>
            <a:ext cx="1495941" cy="276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0" dirty="0" smtClean="0">
                <a:solidFill>
                  <a:srgbClr val="0034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Leo</a:t>
            </a: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3459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 Tang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003459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30" name="TextBox 142"/>
          <p:cNvSpPr txBox="1"/>
          <p:nvPr/>
        </p:nvSpPr>
        <p:spPr>
          <a:xfrm>
            <a:off x="5027102" y="3185740"/>
            <a:ext cx="16329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總監</a:t>
            </a:r>
            <a:endParaRPr kumimoji="0" lang="en-US" altLang="zh-TW" sz="8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財務與會計處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grpSp>
        <p:nvGrpSpPr>
          <p:cNvPr id="35" name="群組 34"/>
          <p:cNvGrpSpPr/>
          <p:nvPr/>
        </p:nvGrpSpPr>
        <p:grpSpPr>
          <a:xfrm>
            <a:off x="3945956" y="3948811"/>
            <a:ext cx="2714069" cy="865125"/>
            <a:chOff x="6392886" y="1141258"/>
            <a:chExt cx="2714069" cy="865125"/>
          </a:xfrm>
        </p:grpSpPr>
        <p:sp>
          <p:nvSpPr>
            <p:cNvPr id="39" name="Rectangle 180"/>
            <p:cNvSpPr/>
            <p:nvPr/>
          </p:nvSpPr>
          <p:spPr bwMode="auto">
            <a:xfrm>
              <a:off x="6392886" y="1141258"/>
              <a:ext cx="2714069" cy="313932"/>
            </a:xfrm>
            <a:prstGeom prst="rect">
              <a:avLst/>
            </a:prstGeom>
            <a:solidFill>
              <a:srgbClr val="CBC7BF">
                <a:lumMod val="20000"/>
                <a:lumOff val="8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Tx/>
                <a:buSzPct val="75000"/>
                <a:buFont typeface="Wingdings" pitchFamily="2" charset="2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459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endParaRPr>
            </a:p>
          </p:txBody>
        </p:sp>
        <p:cxnSp>
          <p:nvCxnSpPr>
            <p:cNvPr id="40" name="Straight Connector 183"/>
            <p:cNvCxnSpPr/>
            <p:nvPr/>
          </p:nvCxnSpPr>
          <p:spPr bwMode="auto">
            <a:xfrm>
              <a:off x="7474032" y="1595276"/>
              <a:ext cx="1496971" cy="0"/>
            </a:xfrm>
            <a:prstGeom prst="line">
              <a:avLst/>
            </a:prstGeom>
            <a:solidFill>
              <a:srgbClr val="003459"/>
            </a:solidFill>
            <a:ln w="9525" cap="flat" cmpd="sng" algn="ctr">
              <a:solidFill>
                <a:srgbClr val="003459"/>
              </a:solidFill>
              <a:prstDash val="solid"/>
              <a:round/>
              <a:headEnd type="none" w="med" len="med"/>
              <a:tailEnd type="oval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" name="Straight Connector 182"/>
            <p:cNvCxnSpPr/>
            <p:nvPr/>
          </p:nvCxnSpPr>
          <p:spPr bwMode="auto">
            <a:xfrm>
              <a:off x="7474032" y="1245908"/>
              <a:ext cx="0" cy="760475"/>
            </a:xfrm>
            <a:prstGeom prst="line">
              <a:avLst/>
            </a:prstGeom>
            <a:solidFill>
              <a:srgbClr val="003459"/>
            </a:solidFill>
            <a:ln w="9525" cap="flat" cmpd="sng" algn="ctr">
              <a:solidFill>
                <a:srgbClr val="003459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36" name="圖片 35"/>
          <p:cNvPicPr>
            <a:picLocks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9697" y="4003267"/>
            <a:ext cx="777268" cy="831229"/>
          </a:xfrm>
          <a:prstGeom prst="ellipse">
            <a:avLst/>
          </a:prstGeom>
          <a:ln w="9525" cap="rnd">
            <a:solidFill>
              <a:schemeClr val="bg1">
                <a:lumMod val="6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sp>
        <p:nvSpPr>
          <p:cNvPr id="37" name="TextBox 178"/>
          <p:cNvSpPr txBox="1"/>
          <p:nvPr/>
        </p:nvSpPr>
        <p:spPr>
          <a:xfrm>
            <a:off x="5027102" y="4062837"/>
            <a:ext cx="1495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3459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Melanie Chou</a:t>
            </a:r>
          </a:p>
        </p:txBody>
      </p:sp>
      <p:sp>
        <p:nvSpPr>
          <p:cNvPr id="38" name="TextBox 179"/>
          <p:cNvSpPr txBox="1"/>
          <p:nvPr/>
        </p:nvSpPr>
        <p:spPr>
          <a:xfrm>
            <a:off x="5019023" y="4453862"/>
            <a:ext cx="16329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總監</a:t>
            </a:r>
            <a:endParaRPr kumimoji="0" lang="en-US" altLang="zh-TW" sz="8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人才與企業文化處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grpSp>
        <p:nvGrpSpPr>
          <p:cNvPr id="43" name="群組 42"/>
          <p:cNvGrpSpPr/>
          <p:nvPr/>
        </p:nvGrpSpPr>
        <p:grpSpPr>
          <a:xfrm>
            <a:off x="3945956" y="5263543"/>
            <a:ext cx="2714069" cy="865125"/>
            <a:chOff x="6392886" y="1141258"/>
            <a:chExt cx="2714069" cy="865125"/>
          </a:xfrm>
        </p:grpSpPr>
        <p:sp>
          <p:nvSpPr>
            <p:cNvPr id="47" name="Rectangle 180"/>
            <p:cNvSpPr/>
            <p:nvPr/>
          </p:nvSpPr>
          <p:spPr bwMode="auto">
            <a:xfrm>
              <a:off x="6392886" y="1141258"/>
              <a:ext cx="2714069" cy="313932"/>
            </a:xfrm>
            <a:prstGeom prst="rect">
              <a:avLst/>
            </a:prstGeom>
            <a:solidFill>
              <a:srgbClr val="CBC7BF">
                <a:lumMod val="20000"/>
                <a:lumOff val="8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Tx/>
                <a:buSzPct val="75000"/>
                <a:buFont typeface="Wingdings" pitchFamily="2" charset="2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459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endParaRPr>
            </a:p>
          </p:txBody>
        </p:sp>
        <p:cxnSp>
          <p:nvCxnSpPr>
            <p:cNvPr id="48" name="Straight Connector 183"/>
            <p:cNvCxnSpPr/>
            <p:nvPr/>
          </p:nvCxnSpPr>
          <p:spPr bwMode="auto">
            <a:xfrm>
              <a:off x="7474032" y="1595276"/>
              <a:ext cx="1496971" cy="0"/>
            </a:xfrm>
            <a:prstGeom prst="line">
              <a:avLst/>
            </a:prstGeom>
            <a:solidFill>
              <a:srgbClr val="003459"/>
            </a:solidFill>
            <a:ln w="9525" cap="flat" cmpd="sng" algn="ctr">
              <a:solidFill>
                <a:srgbClr val="003459"/>
              </a:solidFill>
              <a:prstDash val="solid"/>
              <a:round/>
              <a:headEnd type="none" w="med" len="med"/>
              <a:tailEnd type="oval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9" name="Straight Connector 182"/>
            <p:cNvCxnSpPr/>
            <p:nvPr/>
          </p:nvCxnSpPr>
          <p:spPr bwMode="auto">
            <a:xfrm>
              <a:off x="7474032" y="1245908"/>
              <a:ext cx="0" cy="760475"/>
            </a:xfrm>
            <a:prstGeom prst="line">
              <a:avLst/>
            </a:prstGeom>
            <a:solidFill>
              <a:srgbClr val="003459"/>
            </a:solidFill>
            <a:ln w="9525" cap="flat" cmpd="sng" algn="ctr">
              <a:solidFill>
                <a:srgbClr val="003459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44" name="Picture 132"/>
          <p:cNvPicPr>
            <a:picLocks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222" t="-2149" r="14237" b="25081"/>
          <a:stretch/>
        </p:blipFill>
        <p:spPr>
          <a:xfrm>
            <a:off x="4119174" y="5298145"/>
            <a:ext cx="777268" cy="831229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45" name="TextBox 187"/>
          <p:cNvSpPr txBox="1"/>
          <p:nvPr/>
        </p:nvSpPr>
        <p:spPr>
          <a:xfrm>
            <a:off x="5070728" y="5408643"/>
            <a:ext cx="1495941" cy="276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3459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Nicholas Chan</a:t>
            </a:r>
          </a:p>
        </p:txBody>
      </p:sp>
      <p:sp>
        <p:nvSpPr>
          <p:cNvPr id="46" name="TextBox 188"/>
          <p:cNvSpPr txBox="1"/>
          <p:nvPr/>
        </p:nvSpPr>
        <p:spPr>
          <a:xfrm>
            <a:off x="5067016" y="5755625"/>
            <a:ext cx="16329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總監</a:t>
            </a:r>
            <a:endParaRPr kumimoji="0" lang="en-US" altLang="zh-TW" sz="8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企業事務處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grpSp>
        <p:nvGrpSpPr>
          <p:cNvPr id="51" name="群組 50"/>
          <p:cNvGrpSpPr/>
          <p:nvPr/>
        </p:nvGrpSpPr>
        <p:grpSpPr>
          <a:xfrm>
            <a:off x="8255676" y="2648931"/>
            <a:ext cx="2714069" cy="865125"/>
            <a:chOff x="6392886" y="1141258"/>
            <a:chExt cx="2714069" cy="865125"/>
          </a:xfrm>
        </p:grpSpPr>
        <p:sp>
          <p:nvSpPr>
            <p:cNvPr id="55" name="Rectangle 180"/>
            <p:cNvSpPr/>
            <p:nvPr/>
          </p:nvSpPr>
          <p:spPr bwMode="auto">
            <a:xfrm>
              <a:off x="6392886" y="1141258"/>
              <a:ext cx="2714069" cy="313932"/>
            </a:xfrm>
            <a:prstGeom prst="rect">
              <a:avLst/>
            </a:prstGeom>
            <a:solidFill>
              <a:srgbClr val="CBC7BF">
                <a:lumMod val="20000"/>
                <a:lumOff val="8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Tx/>
                <a:buSzPct val="75000"/>
                <a:buFont typeface="Wingdings" pitchFamily="2" charset="2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459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endParaRPr>
            </a:p>
          </p:txBody>
        </p:sp>
        <p:cxnSp>
          <p:nvCxnSpPr>
            <p:cNvPr id="56" name="Straight Connector 183"/>
            <p:cNvCxnSpPr/>
            <p:nvPr/>
          </p:nvCxnSpPr>
          <p:spPr bwMode="auto">
            <a:xfrm>
              <a:off x="7474032" y="1595276"/>
              <a:ext cx="1496971" cy="0"/>
            </a:xfrm>
            <a:prstGeom prst="line">
              <a:avLst/>
            </a:prstGeom>
            <a:solidFill>
              <a:srgbClr val="003459"/>
            </a:solidFill>
            <a:ln w="9525" cap="flat" cmpd="sng" algn="ctr">
              <a:solidFill>
                <a:srgbClr val="003459"/>
              </a:solidFill>
              <a:prstDash val="solid"/>
              <a:round/>
              <a:headEnd type="none" w="med" len="med"/>
              <a:tailEnd type="oval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7" name="Straight Connector 182"/>
            <p:cNvCxnSpPr/>
            <p:nvPr/>
          </p:nvCxnSpPr>
          <p:spPr bwMode="auto">
            <a:xfrm>
              <a:off x="7474032" y="1245908"/>
              <a:ext cx="0" cy="760475"/>
            </a:xfrm>
            <a:prstGeom prst="line">
              <a:avLst/>
            </a:prstGeom>
            <a:solidFill>
              <a:srgbClr val="003459"/>
            </a:solidFill>
            <a:ln w="9525" cap="flat" cmpd="sng" algn="ctr">
              <a:solidFill>
                <a:srgbClr val="003459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52" name="Picture 4" descr="F:\Brenda\11. Images\People\Residential_Lien\Lien.png"/>
          <p:cNvPicPr>
            <a:picLocks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298"/>
          <a:stretch/>
        </p:blipFill>
        <p:spPr bwMode="auto">
          <a:xfrm>
            <a:off x="8391626" y="2672271"/>
            <a:ext cx="777268" cy="831229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155"/>
          <p:cNvSpPr txBox="1"/>
          <p:nvPr/>
        </p:nvSpPr>
        <p:spPr>
          <a:xfrm>
            <a:off x="9332326" y="2810796"/>
            <a:ext cx="13399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3459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Weichuan Lien</a:t>
            </a:r>
          </a:p>
        </p:txBody>
      </p:sp>
      <p:sp>
        <p:nvSpPr>
          <p:cNvPr id="54" name="TextBox 156"/>
          <p:cNvSpPr txBox="1"/>
          <p:nvPr/>
        </p:nvSpPr>
        <p:spPr>
          <a:xfrm>
            <a:off x="9341319" y="3186694"/>
            <a:ext cx="1254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總監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/>
            </a:r>
            <a:b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</a:br>
            <a:r>
              <a:rPr kumimoji="0" lang="zh-TW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百貨與醫療事業處</a:t>
            </a:r>
            <a:endParaRPr kumimoji="0" lang="en-US" sz="800" b="1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grpSp>
        <p:nvGrpSpPr>
          <p:cNvPr id="59" name="群組 58"/>
          <p:cNvGrpSpPr/>
          <p:nvPr/>
        </p:nvGrpSpPr>
        <p:grpSpPr>
          <a:xfrm>
            <a:off x="8255675" y="3948811"/>
            <a:ext cx="2714069" cy="865125"/>
            <a:chOff x="6392886" y="1141258"/>
            <a:chExt cx="2714069" cy="865125"/>
          </a:xfrm>
        </p:grpSpPr>
        <p:sp>
          <p:nvSpPr>
            <p:cNvPr id="63" name="Rectangle 180"/>
            <p:cNvSpPr/>
            <p:nvPr/>
          </p:nvSpPr>
          <p:spPr bwMode="auto">
            <a:xfrm>
              <a:off x="6392886" y="1141258"/>
              <a:ext cx="2714069" cy="313932"/>
            </a:xfrm>
            <a:prstGeom prst="rect">
              <a:avLst/>
            </a:prstGeom>
            <a:solidFill>
              <a:srgbClr val="CBC7BF">
                <a:lumMod val="20000"/>
                <a:lumOff val="8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Tx/>
                <a:buSzPct val="75000"/>
                <a:buFont typeface="Wingdings" pitchFamily="2" charset="2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459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endParaRPr>
            </a:p>
          </p:txBody>
        </p:sp>
        <p:cxnSp>
          <p:nvCxnSpPr>
            <p:cNvPr id="64" name="Straight Connector 183"/>
            <p:cNvCxnSpPr/>
            <p:nvPr/>
          </p:nvCxnSpPr>
          <p:spPr bwMode="auto">
            <a:xfrm>
              <a:off x="7474032" y="1595276"/>
              <a:ext cx="1496971" cy="0"/>
            </a:xfrm>
            <a:prstGeom prst="line">
              <a:avLst/>
            </a:prstGeom>
            <a:solidFill>
              <a:srgbClr val="003459"/>
            </a:solidFill>
            <a:ln w="9525" cap="flat" cmpd="sng" algn="ctr">
              <a:solidFill>
                <a:srgbClr val="003459"/>
              </a:solidFill>
              <a:prstDash val="solid"/>
              <a:round/>
              <a:headEnd type="none" w="med" len="med"/>
              <a:tailEnd type="oval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Straight Connector 182"/>
            <p:cNvCxnSpPr/>
            <p:nvPr/>
          </p:nvCxnSpPr>
          <p:spPr bwMode="auto">
            <a:xfrm>
              <a:off x="7474032" y="1245908"/>
              <a:ext cx="0" cy="760475"/>
            </a:xfrm>
            <a:prstGeom prst="line">
              <a:avLst/>
            </a:prstGeom>
            <a:solidFill>
              <a:srgbClr val="003459"/>
            </a:solidFill>
            <a:ln w="9525" cap="flat" cmpd="sng" algn="ctr">
              <a:solidFill>
                <a:srgbClr val="003459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60" name="Picture 2" descr="F:\Brenda\11. Images\People\Residential_Andy Wang\Picture1.png"/>
          <p:cNvPicPr>
            <a:picLocks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848" r="-1422"/>
          <a:stretch/>
        </p:blipFill>
        <p:spPr bwMode="auto">
          <a:xfrm>
            <a:off x="8422057" y="4012334"/>
            <a:ext cx="777268" cy="831229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148"/>
          <p:cNvSpPr txBox="1"/>
          <p:nvPr/>
        </p:nvSpPr>
        <p:spPr>
          <a:xfrm>
            <a:off x="9330580" y="4073988"/>
            <a:ext cx="13126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3459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Andy Wang</a:t>
            </a:r>
          </a:p>
        </p:txBody>
      </p:sp>
      <p:sp>
        <p:nvSpPr>
          <p:cNvPr id="62" name="TextBox 197"/>
          <p:cNvSpPr txBox="1"/>
          <p:nvPr/>
        </p:nvSpPr>
        <p:spPr>
          <a:xfrm>
            <a:off x="9343063" y="4462097"/>
            <a:ext cx="11881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總監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/>
            </a:r>
            <a:b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</a:br>
            <a:r>
              <a:rPr kumimoji="0" lang="zh-TW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住宅事業住處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grpSp>
        <p:nvGrpSpPr>
          <p:cNvPr id="67" name="群組 66"/>
          <p:cNvGrpSpPr/>
          <p:nvPr/>
        </p:nvGrpSpPr>
        <p:grpSpPr>
          <a:xfrm>
            <a:off x="8259178" y="5266716"/>
            <a:ext cx="2714069" cy="865125"/>
            <a:chOff x="6392886" y="1141258"/>
            <a:chExt cx="2714069" cy="865125"/>
          </a:xfrm>
        </p:grpSpPr>
        <p:sp>
          <p:nvSpPr>
            <p:cNvPr id="71" name="Rectangle 180"/>
            <p:cNvSpPr/>
            <p:nvPr/>
          </p:nvSpPr>
          <p:spPr bwMode="auto">
            <a:xfrm>
              <a:off x="6392886" y="1141258"/>
              <a:ext cx="2714069" cy="313932"/>
            </a:xfrm>
            <a:prstGeom prst="rect">
              <a:avLst/>
            </a:prstGeom>
            <a:solidFill>
              <a:srgbClr val="CBC7BF">
                <a:lumMod val="20000"/>
                <a:lumOff val="8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Tx/>
                <a:buSzPct val="75000"/>
                <a:buFont typeface="Wingdings" pitchFamily="2" charset="2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3459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endParaRPr>
            </a:p>
          </p:txBody>
        </p:sp>
        <p:cxnSp>
          <p:nvCxnSpPr>
            <p:cNvPr id="72" name="Straight Connector 183"/>
            <p:cNvCxnSpPr/>
            <p:nvPr/>
          </p:nvCxnSpPr>
          <p:spPr bwMode="auto">
            <a:xfrm>
              <a:off x="7474032" y="1595276"/>
              <a:ext cx="1496971" cy="0"/>
            </a:xfrm>
            <a:prstGeom prst="line">
              <a:avLst/>
            </a:prstGeom>
            <a:solidFill>
              <a:srgbClr val="003459"/>
            </a:solidFill>
            <a:ln w="9525" cap="flat" cmpd="sng" algn="ctr">
              <a:solidFill>
                <a:srgbClr val="003459"/>
              </a:solidFill>
              <a:prstDash val="solid"/>
              <a:round/>
              <a:headEnd type="none" w="med" len="med"/>
              <a:tailEnd type="oval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Straight Connector 182"/>
            <p:cNvCxnSpPr/>
            <p:nvPr/>
          </p:nvCxnSpPr>
          <p:spPr bwMode="auto">
            <a:xfrm>
              <a:off x="7474032" y="1245908"/>
              <a:ext cx="0" cy="760475"/>
            </a:xfrm>
            <a:prstGeom prst="line">
              <a:avLst/>
            </a:prstGeom>
            <a:solidFill>
              <a:srgbClr val="003459"/>
            </a:solidFill>
            <a:ln w="9525" cap="flat" cmpd="sng" algn="ctr">
              <a:solidFill>
                <a:srgbClr val="003459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68" name="圖片 67"/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444" y="5329281"/>
            <a:ext cx="777268" cy="831229"/>
          </a:xfrm>
          <a:prstGeom prst="ellipse">
            <a:avLst/>
          </a:prstGeom>
          <a:ln w="127" cap="rnd">
            <a:solidFill>
              <a:schemeClr val="bg1">
                <a:lumMod val="65000"/>
              </a:schemeClr>
            </a:solidFill>
          </a:ln>
          <a:effectLst>
            <a:softEdge rad="127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9" name="TextBox 158"/>
          <p:cNvSpPr txBox="1"/>
          <p:nvPr/>
        </p:nvSpPr>
        <p:spPr>
          <a:xfrm>
            <a:off x="9340324" y="5397919"/>
            <a:ext cx="13399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3459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Annie Lin</a:t>
            </a:r>
          </a:p>
        </p:txBody>
      </p:sp>
      <p:sp>
        <p:nvSpPr>
          <p:cNvPr id="70" name="TextBox 159"/>
          <p:cNvSpPr txBox="1"/>
          <p:nvPr/>
        </p:nvSpPr>
        <p:spPr>
          <a:xfrm>
            <a:off x="9340324" y="5754798"/>
            <a:ext cx="1254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總監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/>
            </a:r>
            <a:b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</a:br>
            <a:r>
              <a:rPr kumimoji="0" lang="zh-TW" alt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商務事業處</a:t>
            </a:r>
            <a:endParaRPr kumimoji="0" lang="en-US" sz="800" b="1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cxnSp>
        <p:nvCxnSpPr>
          <p:cNvPr id="74" name="直線接點 73"/>
          <p:cNvCxnSpPr>
            <a:cxnSpLocks/>
          </p:cNvCxnSpPr>
          <p:nvPr/>
        </p:nvCxnSpPr>
        <p:spPr>
          <a:xfrm>
            <a:off x="7359752" y="2274236"/>
            <a:ext cx="0" cy="306187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接點 74"/>
          <p:cNvCxnSpPr>
            <a:cxnSpLocks/>
          </p:cNvCxnSpPr>
          <p:nvPr/>
        </p:nvCxnSpPr>
        <p:spPr>
          <a:xfrm flipH="1">
            <a:off x="6961994" y="2581093"/>
            <a:ext cx="845019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線接點 75"/>
          <p:cNvCxnSpPr>
            <a:cxnSpLocks/>
          </p:cNvCxnSpPr>
          <p:nvPr/>
        </p:nvCxnSpPr>
        <p:spPr>
          <a:xfrm>
            <a:off x="6961993" y="2591032"/>
            <a:ext cx="0" cy="311659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接點 76"/>
          <p:cNvCxnSpPr>
            <a:cxnSpLocks/>
          </p:cNvCxnSpPr>
          <p:nvPr/>
        </p:nvCxnSpPr>
        <p:spPr>
          <a:xfrm>
            <a:off x="7807013" y="2585913"/>
            <a:ext cx="0" cy="311659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接點 77"/>
          <p:cNvCxnSpPr>
            <a:cxnSpLocks/>
          </p:cNvCxnSpPr>
          <p:nvPr/>
        </p:nvCxnSpPr>
        <p:spPr>
          <a:xfrm>
            <a:off x="6699940" y="3146748"/>
            <a:ext cx="262053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接點 78"/>
          <p:cNvCxnSpPr>
            <a:cxnSpLocks/>
          </p:cNvCxnSpPr>
          <p:nvPr/>
        </p:nvCxnSpPr>
        <p:spPr>
          <a:xfrm>
            <a:off x="6699940" y="4402689"/>
            <a:ext cx="262053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線接點 79"/>
          <p:cNvCxnSpPr>
            <a:cxnSpLocks/>
          </p:cNvCxnSpPr>
          <p:nvPr/>
        </p:nvCxnSpPr>
        <p:spPr>
          <a:xfrm>
            <a:off x="6701241" y="5708990"/>
            <a:ext cx="262053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接點 80"/>
          <p:cNvCxnSpPr>
            <a:cxnSpLocks/>
          </p:cNvCxnSpPr>
          <p:nvPr/>
        </p:nvCxnSpPr>
        <p:spPr>
          <a:xfrm>
            <a:off x="7807013" y="3146608"/>
            <a:ext cx="262053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接點 81"/>
          <p:cNvCxnSpPr>
            <a:cxnSpLocks/>
          </p:cNvCxnSpPr>
          <p:nvPr/>
        </p:nvCxnSpPr>
        <p:spPr>
          <a:xfrm>
            <a:off x="7807013" y="4402549"/>
            <a:ext cx="262053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線接點 82"/>
          <p:cNvCxnSpPr>
            <a:cxnSpLocks/>
          </p:cNvCxnSpPr>
          <p:nvPr/>
        </p:nvCxnSpPr>
        <p:spPr>
          <a:xfrm>
            <a:off x="7807013" y="5704595"/>
            <a:ext cx="262053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4" name="Group 105"/>
          <p:cNvGrpSpPr/>
          <p:nvPr/>
        </p:nvGrpSpPr>
        <p:grpSpPr>
          <a:xfrm>
            <a:off x="51690" y="5094165"/>
            <a:ext cx="3943196" cy="1207033"/>
            <a:chOff x="724611" y="4712663"/>
            <a:chExt cx="4344882" cy="1400257"/>
          </a:xfrm>
        </p:grpSpPr>
        <p:grpSp>
          <p:nvGrpSpPr>
            <p:cNvPr id="85" name="Group 106"/>
            <p:cNvGrpSpPr/>
            <p:nvPr/>
          </p:nvGrpSpPr>
          <p:grpSpPr>
            <a:xfrm>
              <a:off x="724611" y="4712663"/>
              <a:ext cx="4344882" cy="1400257"/>
              <a:chOff x="1361066" y="4291439"/>
              <a:chExt cx="1833833" cy="918545"/>
            </a:xfrm>
          </p:grpSpPr>
          <p:sp>
            <p:nvSpPr>
              <p:cNvPr id="88" name="TextBox 109"/>
              <p:cNvSpPr txBox="1"/>
              <p:nvPr/>
            </p:nvSpPr>
            <p:spPr>
              <a:xfrm>
                <a:off x="1361066" y="4319962"/>
                <a:ext cx="796697" cy="8900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/>
                  </a:rPr>
                  <a:t>3K</a:t>
                </a:r>
                <a:r>
                  <a:rPr kumimoji="0" lang="en-US" altLang="zh-TW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/>
                  </a:rPr>
                  <a:t>+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/>
                  </a:rPr>
                  <a:t>員工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endParaRPr>
              </a:p>
            </p:txBody>
          </p:sp>
          <p:sp>
            <p:nvSpPr>
              <p:cNvPr id="89" name="TextBox 110"/>
              <p:cNvSpPr txBox="1"/>
              <p:nvPr/>
            </p:nvSpPr>
            <p:spPr>
              <a:xfrm>
                <a:off x="1976201" y="4304248"/>
                <a:ext cx="721862" cy="89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5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/>
                  </a:rPr>
                  <a:t>6</a:t>
                </a:r>
                <a:endParaRPr kumimoji="0" lang="en-US" sz="52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/>
                  </a:rPr>
                  <a:t>辦公室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endParaRPr>
              </a:p>
            </p:txBody>
          </p:sp>
          <p:sp>
            <p:nvSpPr>
              <p:cNvPr id="90" name="TextBox 111"/>
              <p:cNvSpPr txBox="1"/>
              <p:nvPr/>
            </p:nvSpPr>
            <p:spPr>
              <a:xfrm>
                <a:off x="2565062" y="4291439"/>
                <a:ext cx="629837" cy="89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/>
                  </a:rPr>
                  <a:t>1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/>
                  </a:rPr>
                  <a:t>團隊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endParaRPr>
              </a:p>
            </p:txBody>
          </p:sp>
        </p:grpSp>
        <p:cxnSp>
          <p:nvCxnSpPr>
            <p:cNvPr id="86" name="Straight Connector 107"/>
            <p:cNvCxnSpPr/>
            <p:nvPr/>
          </p:nvCxnSpPr>
          <p:spPr bwMode="auto">
            <a:xfrm>
              <a:off x="2390502" y="4935476"/>
              <a:ext cx="0" cy="1025179"/>
            </a:xfrm>
            <a:prstGeom prst="line">
              <a:avLst/>
            </a:prstGeom>
            <a:solidFill>
              <a:srgbClr val="003459"/>
            </a:solidFill>
            <a:ln w="9525" cap="flat" cmpd="sng" algn="ctr">
              <a:solidFill>
                <a:srgbClr val="8CB4D8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7" name="Straight Connector 108"/>
            <p:cNvCxnSpPr/>
            <p:nvPr/>
          </p:nvCxnSpPr>
          <p:spPr bwMode="auto">
            <a:xfrm>
              <a:off x="3693604" y="4935476"/>
              <a:ext cx="0" cy="1025179"/>
            </a:xfrm>
            <a:prstGeom prst="line">
              <a:avLst/>
            </a:prstGeom>
            <a:solidFill>
              <a:srgbClr val="003459"/>
            </a:solidFill>
            <a:ln w="9525" cap="flat" cmpd="sng" algn="ctr">
              <a:solidFill>
                <a:srgbClr val="8CB4D8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93" name="標題 2">
            <a:extLst>
              <a:ext uri="{FF2B5EF4-FFF2-40B4-BE49-F238E27FC236}">
                <a16:creationId xmlns:a16="http://schemas.microsoft.com/office/drawing/2014/main" id="{DA3F93E0-C6C4-43DB-8645-F444809C917C}"/>
              </a:ext>
            </a:extLst>
          </p:cNvPr>
          <p:cNvSpPr txBox="1">
            <a:spLocks/>
          </p:cNvSpPr>
          <p:nvPr/>
        </p:nvSpPr>
        <p:spPr>
          <a:xfrm>
            <a:off x="307975" y="423787"/>
            <a:ext cx="7232073" cy="6739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擁有完整服務團隊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" t="16329" r="4422" b="23596"/>
          <a:stretch/>
        </p:blipFill>
        <p:spPr>
          <a:xfrm>
            <a:off x="4048266" y="2700857"/>
            <a:ext cx="810908" cy="804586"/>
          </a:xfrm>
          <a:prstGeom prst="ellipse">
            <a:avLst/>
          </a:prstGeom>
          <a:ln w="9525" cap="rnd">
            <a:solidFill>
              <a:schemeClr val="bg1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27477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931332" y="4793566"/>
            <a:ext cx="1690687" cy="1463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002D56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>
            <a:lvl1pPr marL="87313" indent="-87313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87313" marR="0" lvl="0" indent="-87313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zh-TW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一般、深度清潔</a:t>
            </a:r>
            <a:endParaRPr kumimoji="0" lang="en-US" altLang="zh-TW" sz="900" b="0" i="0" u="none" strike="noStrike" kern="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  <a:p>
            <a:pPr marL="87313" marR="0" lvl="0" indent="-87313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zh-TW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人行車道路面清潔</a:t>
            </a:r>
            <a:endParaRPr kumimoji="0" lang="en-US" altLang="zh-TW" sz="900" b="0" i="0" u="none" strike="noStrike" kern="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  <a:p>
            <a:pPr marL="87313" marR="0" lvl="0" indent="-87313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zh-TW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機電空調設備清潔</a:t>
            </a:r>
            <a:endParaRPr kumimoji="0" lang="en-US" altLang="zh-TW" sz="900" b="0" i="0" u="none" strike="noStrike" kern="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  <a:p>
            <a:pPr marL="87313" marR="0" lvl="0" indent="-87313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zh-TW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盥洗、廁所空間</a:t>
            </a:r>
          </a:p>
          <a:p>
            <a:pPr marL="87313" marR="0" lvl="0" indent="-87313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zh-TW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商辦／廠房</a:t>
            </a:r>
          </a:p>
          <a:p>
            <a:pPr marL="87313" marR="0" lvl="0" indent="-87313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zh-TW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特殊清潔</a:t>
            </a:r>
            <a:endParaRPr kumimoji="0" lang="en-US" altLang="zh-TW" sz="900" b="0" i="0" u="none" strike="noStrike" kern="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  <a:p>
            <a:pPr marL="87313" marR="0" lvl="0" indent="-87313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zh-TW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廢棄物處理</a:t>
            </a:r>
          </a:p>
          <a:p>
            <a:pPr marL="87313" marR="0" lvl="0" indent="-87313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zh-TW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無塵室清潔</a:t>
            </a:r>
            <a:endParaRPr kumimoji="0" lang="zh-TW" altLang="en-GB" sz="900" b="0" i="0" u="none" strike="noStrike" kern="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3150957" y="4793566"/>
            <a:ext cx="1692275" cy="1643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002D56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>
            <a:lvl1pPr marL="87313" indent="-87313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87313" marR="0" lvl="0" indent="-87313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zh-TW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前台支援</a:t>
            </a:r>
            <a:endParaRPr kumimoji="0" lang="en-US" altLang="zh-TW" sz="900" b="0" i="0" u="none" strike="noStrike" kern="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  <a:p>
            <a:pPr marL="87313" marR="0" lvl="0" indent="-87313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zh-TW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生活秘書</a:t>
            </a:r>
            <a:endParaRPr kumimoji="0" lang="en-US" altLang="zh-TW" sz="900" b="0" i="0" u="none" strike="noStrike" kern="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  <a:p>
            <a:pPr marL="87313" marR="0" lvl="0" indent="-87313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zh-TW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顧客接待引導</a:t>
            </a:r>
            <a:endParaRPr kumimoji="0" lang="en-US" altLang="zh-TW" sz="900" b="0" i="0" u="none" strike="noStrike" kern="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  <a:p>
            <a:pPr marL="87313" marR="0" lvl="0" indent="-87313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zh-TW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後勤支援</a:t>
            </a:r>
            <a:endParaRPr kumimoji="0" lang="en-US" altLang="zh-TW" sz="900" b="0" i="0" u="none" strike="noStrike" kern="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  <a:p>
            <a:pPr marL="87313" marR="0" lvl="0" indent="-87313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zh-TW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後勤與配送</a:t>
            </a:r>
            <a:endParaRPr kumimoji="0" lang="en-US" altLang="zh-TW" sz="900" b="0" i="0" u="none" strike="noStrike" kern="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  <a:p>
            <a:pPr marL="87313" marR="0" lvl="0" indent="-87313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zh-TW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郵遞服務</a:t>
            </a:r>
            <a:endParaRPr kumimoji="0" lang="en-US" altLang="zh-TW" sz="900" b="0" i="0" u="none" strike="noStrike" kern="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  <a:p>
            <a:pPr marL="87313" marR="0" lvl="0" indent="-87313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zh-TW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專業管理顧問</a:t>
            </a:r>
            <a:endParaRPr kumimoji="0" lang="en-US" altLang="zh-TW" sz="900" b="0" i="0" u="none" strike="noStrike" kern="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  <a:p>
            <a:pPr marL="87313" marR="0" lvl="0" indent="-87313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zh-TW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勞動力支援</a:t>
            </a:r>
            <a:endParaRPr kumimoji="0" lang="en-US" altLang="zh-TW" sz="900" b="0" i="0" u="none" strike="noStrike" kern="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  <a:p>
            <a:pPr marL="87313" marR="0" lvl="0" indent="-87313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zh-TW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賣場支援</a:t>
            </a:r>
            <a:endParaRPr kumimoji="0" lang="en-US" altLang="zh-TW" sz="900" b="0" i="0" u="none" strike="noStrike" kern="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5151412" y="4793566"/>
            <a:ext cx="1692275" cy="1823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002D56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>
            <a:lvl1pPr marL="87313" indent="-87313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87313" marR="0" lvl="0" indent="-87313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zh-TW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建物設備維護</a:t>
            </a:r>
            <a:endParaRPr kumimoji="0" lang="en-US" altLang="zh-TW" sz="900" b="0" i="0" u="none" strike="noStrike" kern="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  <a:p>
            <a:pPr marL="87313" marR="0" lvl="0" indent="-87313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zh-TW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機電空調</a:t>
            </a:r>
            <a:endParaRPr kumimoji="0" lang="en-US" altLang="zh-TW" sz="900" b="0" i="0" u="none" strike="noStrike" kern="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  <a:p>
            <a:pPr marL="87313" marR="0" lvl="0" indent="-87313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zh-TW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建物、地面檢修維護</a:t>
            </a:r>
            <a:endParaRPr kumimoji="0" lang="en-US" altLang="zh-TW" sz="900" b="0" i="0" u="none" strike="noStrike" kern="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  <a:p>
            <a:pPr marL="87313" marR="0" lvl="0" indent="-87313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zh-TW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環境維護</a:t>
            </a:r>
            <a:endParaRPr kumimoji="0" lang="en-US" altLang="zh-TW" sz="900" b="0" i="0" u="none" strike="noStrike" kern="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  <a:p>
            <a:pPr marL="87313" marR="0" lvl="0" indent="-87313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zh-TW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環境衛生與資源回收</a:t>
            </a:r>
            <a:endParaRPr kumimoji="0" lang="en-US" altLang="zh-TW" sz="900" b="0" i="0" u="none" strike="noStrike" kern="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  <a:p>
            <a:pPr marL="87313" marR="0" lvl="0" indent="-87313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zh-TW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停車場管理</a:t>
            </a:r>
          </a:p>
          <a:p>
            <a:pPr marL="87313" marR="0" lvl="0" indent="-87313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zh-TW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景觀與園藝</a:t>
            </a:r>
            <a:endParaRPr kumimoji="0" lang="en-US" altLang="zh-TW" sz="900" b="0" i="0" u="none" strike="noStrike" kern="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  <a:p>
            <a:pPr marL="87313" marR="0" lvl="0" indent="-87313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zh-TW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耗損控管</a:t>
            </a:r>
            <a:endParaRPr kumimoji="0" lang="en-US" altLang="zh-TW" sz="900" b="0" i="0" u="none" strike="noStrike" kern="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  <a:p>
            <a:pPr marL="87313" marR="0" lvl="0" indent="-87313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zh-TW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設備損傷修復</a:t>
            </a:r>
            <a:endParaRPr kumimoji="0" lang="en-US" altLang="zh-TW" sz="900" b="0" i="0" u="none" strike="noStrike" kern="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  <a:p>
            <a:pPr marL="87313" marR="0" lvl="0" indent="-87313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zh-TW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能源成本控管</a:t>
            </a:r>
            <a:endParaRPr kumimoji="0" lang="en-US" altLang="zh-TW" sz="900" b="0" i="0" u="none" strike="noStrike" kern="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7633523" y="4793566"/>
            <a:ext cx="1644650" cy="38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002D56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>
            <a:lvl1pPr marL="87313" indent="-87313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87313" marR="0" lvl="0" indent="-87313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zh-TW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會議餐點</a:t>
            </a:r>
            <a:endParaRPr kumimoji="0" lang="en-US" altLang="zh-TW" sz="900" b="0" i="0" u="none" strike="noStrike" kern="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  <a:p>
            <a:pPr marL="87313" marR="0" lvl="0" indent="-87313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zh-TW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團膳餐飲服務</a:t>
            </a:r>
            <a:endParaRPr kumimoji="0" lang="en-US" altLang="zh-TW" sz="900" b="0" i="0" u="none" strike="noStrike" kern="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9572940" y="4793566"/>
            <a:ext cx="1276216" cy="128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002D56">
                <a:gamma/>
                <a:shade val="60000"/>
                <a:invGamma/>
              </a:srgbClr>
            </a:prstShdw>
          </a:effectLst>
        </p:spPr>
        <p:txBody>
          <a:bodyPr wrap="square">
            <a:spAutoFit/>
          </a:bodyPr>
          <a:lstStyle>
            <a:lvl1pPr marL="87313" indent="-87313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87313" marR="0" lvl="0" indent="-87313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zh-TW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門禁管制 </a:t>
            </a:r>
          </a:p>
          <a:p>
            <a:pPr marL="87313" marR="0" lvl="0" indent="-87313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zh-TW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駐衛保全</a:t>
            </a:r>
          </a:p>
          <a:p>
            <a:pPr marL="87313" marR="0" lvl="0" indent="-87313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zh-TW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保全規劃</a:t>
            </a:r>
          </a:p>
          <a:p>
            <a:pPr marL="87313" marR="0" lvl="0" indent="-87313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zh-TW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賣場巡邏、監控</a:t>
            </a:r>
          </a:p>
          <a:p>
            <a:pPr marL="87313" marR="0" lvl="0" indent="-87313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zh-TW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車道指引</a:t>
            </a:r>
          </a:p>
          <a:p>
            <a:pPr marL="87313" marR="0" lvl="0" indent="-87313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zh-TW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緊急事件處理</a:t>
            </a:r>
          </a:p>
          <a:p>
            <a:pPr marL="87313" marR="0" lvl="0" indent="-87313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zh-TW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風險評估與諮詢</a:t>
            </a:r>
            <a:endParaRPr kumimoji="0" lang="en-GB" altLang="zh-TW" sz="900" b="0" i="0" u="none" strike="noStrike" kern="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721996" y="2038838"/>
            <a:ext cx="7978409" cy="865848"/>
            <a:chOff x="3204447" y="1939364"/>
            <a:chExt cx="5311073" cy="865848"/>
          </a:xfrm>
        </p:grpSpPr>
        <p:cxnSp>
          <p:nvCxnSpPr>
            <p:cNvPr id="34" name="Straight Connector 33"/>
            <p:cNvCxnSpPr/>
            <p:nvPr/>
          </p:nvCxnSpPr>
          <p:spPr>
            <a:xfrm flipH="1">
              <a:off x="3204447" y="1939364"/>
              <a:ext cx="2234215" cy="865848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6330670" y="1939364"/>
              <a:ext cx="2184850" cy="865848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Straight Connector 14"/>
          <p:cNvCxnSpPr/>
          <p:nvPr/>
        </p:nvCxnSpPr>
        <p:spPr>
          <a:xfrm flipH="1">
            <a:off x="3846633" y="2254654"/>
            <a:ext cx="1201958" cy="59493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451499" y="2254654"/>
            <a:ext cx="1201958" cy="59493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775566" y="2529098"/>
            <a:ext cx="0" cy="375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41033" y="4232133"/>
            <a:ext cx="1877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1200" b="1">
                <a:solidFill>
                  <a:srgbClr val="0B2C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B2C4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清潔服務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0B2C4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575318" y="4232133"/>
            <a:ext cx="1877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1200" b="1">
                <a:solidFill>
                  <a:srgbClr val="0B2C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B2C4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支援服務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0B2C4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043888" y="4232133"/>
            <a:ext cx="1877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1200" b="1">
                <a:solidFill>
                  <a:srgbClr val="0B2C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B2C4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餐飲服務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0B2C4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971803" y="4251649"/>
            <a:ext cx="1877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1200" b="1">
                <a:solidFill>
                  <a:srgbClr val="0B2C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B2C4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保全服務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0B2C4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09603" y="4232133"/>
            <a:ext cx="1877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1200" b="1">
                <a:solidFill>
                  <a:srgbClr val="0B2C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B2C4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機電及技術性服務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0B2C4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46633" y="1571316"/>
            <a:ext cx="1877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B2C4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綜合物業管理服務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0B2C4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 Unicode MS" panose="020B0604020202020204" pitchFamily="34" charset="-12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500060" y="4725043"/>
            <a:ext cx="10814492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標題 2">
            <a:extLst>
              <a:ext uri="{FF2B5EF4-FFF2-40B4-BE49-F238E27FC236}">
                <a16:creationId xmlns:a16="http://schemas.microsoft.com/office/drawing/2014/main" id="{EE3CA9CA-5411-4C82-8D51-9926EE714C6F}"/>
              </a:ext>
            </a:extLst>
          </p:cNvPr>
          <p:cNvSpPr txBox="1">
            <a:spLocks/>
          </p:cNvSpPr>
          <p:nvPr/>
        </p:nvSpPr>
        <p:spPr>
          <a:xfrm>
            <a:off x="274828" y="381211"/>
            <a:ext cx="10160000" cy="6739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ABV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 提供整合性服務，單一窗口提升綜效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323" y="3204907"/>
            <a:ext cx="939342" cy="934645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895" y="1410581"/>
            <a:ext cx="939342" cy="1124862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808" y="3100659"/>
            <a:ext cx="939342" cy="103327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8" y="3199290"/>
            <a:ext cx="939342" cy="934645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016" y="3189896"/>
            <a:ext cx="939342" cy="944039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893" y="3202920"/>
            <a:ext cx="939342" cy="93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98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/>
          <p:nvPr/>
        </p:nvSpPr>
        <p:spPr>
          <a:xfrm>
            <a:off x="9355587" y="1252538"/>
            <a:ext cx="287883" cy="5605462"/>
          </a:xfrm>
          <a:prstGeom prst="rect">
            <a:avLst/>
          </a:prstGeom>
          <a:solidFill>
            <a:srgbClr val="004D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3" name="TextBox 29"/>
          <p:cNvSpPr txBox="1"/>
          <p:nvPr/>
        </p:nvSpPr>
        <p:spPr>
          <a:xfrm>
            <a:off x="1128591" y="1399805"/>
            <a:ext cx="1028625" cy="798126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3459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37%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6DAFD8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清潔服務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charset="0"/>
            </a:endParaRPr>
          </a:p>
        </p:txBody>
      </p:sp>
      <p:sp>
        <p:nvSpPr>
          <p:cNvPr id="16" name="TextBox 30"/>
          <p:cNvSpPr txBox="1"/>
          <p:nvPr/>
        </p:nvSpPr>
        <p:spPr>
          <a:xfrm>
            <a:off x="2770443" y="1399805"/>
            <a:ext cx="1028625" cy="798126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3459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7%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1" i="0" u="none" strike="noStrike" kern="0" cap="none" spc="0" normalizeH="0" baseline="0" noProof="0">
                <a:ln>
                  <a:noFill/>
                </a:ln>
                <a:solidFill>
                  <a:srgbClr val="FFC613">
                    <a:lumMod val="10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支援服務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C613">
                  <a:lumMod val="100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charset="0"/>
            </a:endParaRPr>
          </a:p>
        </p:txBody>
      </p:sp>
      <p:sp>
        <p:nvSpPr>
          <p:cNvPr id="19" name="TextBox 31"/>
          <p:cNvSpPr txBox="1"/>
          <p:nvPr/>
        </p:nvSpPr>
        <p:spPr>
          <a:xfrm>
            <a:off x="4548804" y="1399805"/>
            <a:ext cx="1028625" cy="798126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3459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13%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E37919">
                    <a:lumMod val="10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機電服務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E37919">
                  <a:lumMod val="100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charset="0"/>
            </a:endParaRPr>
          </a:p>
        </p:txBody>
      </p:sp>
      <p:sp>
        <p:nvSpPr>
          <p:cNvPr id="22" name="TextBox 33"/>
          <p:cNvSpPr txBox="1"/>
          <p:nvPr/>
        </p:nvSpPr>
        <p:spPr>
          <a:xfrm>
            <a:off x="6473640" y="1399805"/>
            <a:ext cx="985282" cy="798126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3459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38%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保全服務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charset="0"/>
            </a:endParaRPr>
          </a:p>
        </p:txBody>
      </p:sp>
      <p:sp>
        <p:nvSpPr>
          <p:cNvPr id="25" name="TextBox 34"/>
          <p:cNvSpPr txBox="1"/>
          <p:nvPr/>
        </p:nvSpPr>
        <p:spPr>
          <a:xfrm>
            <a:off x="8119083" y="1399805"/>
            <a:ext cx="1228713" cy="798126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3459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5%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A5242B">
                    <a:lumMod val="10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綜合設施管理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A5242B">
                  <a:lumMod val="100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charset="0"/>
            </a:endParaRPr>
          </a:p>
        </p:txBody>
      </p:sp>
      <p:cxnSp>
        <p:nvCxnSpPr>
          <p:cNvPr id="27" name="Straight Connector 54"/>
          <p:cNvCxnSpPr>
            <a:cxnSpLocks/>
          </p:cNvCxnSpPr>
          <p:nvPr/>
        </p:nvCxnSpPr>
        <p:spPr>
          <a:xfrm flipH="1">
            <a:off x="9355587" y="1314450"/>
            <a:ext cx="74163" cy="5543550"/>
          </a:xfrm>
          <a:prstGeom prst="line">
            <a:avLst/>
          </a:prstGeom>
          <a:ln>
            <a:solidFill>
              <a:srgbClr val="004D8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8" name="Table 2"/>
          <p:cNvGraphicFramePr>
            <a:graphicFrameLocks noGrp="1"/>
          </p:cNvGraphicFramePr>
          <p:nvPr/>
        </p:nvGraphicFramePr>
        <p:xfrm>
          <a:off x="193199" y="2264073"/>
          <a:ext cx="9009578" cy="378460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805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56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97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628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056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757278">
                <a:tc>
                  <a:txBody>
                    <a:bodyPr/>
                    <a:lstStyle/>
                    <a:p>
                      <a:pPr marL="92075" marR="0" lvl="0" indent="-92075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IN" sz="1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Daily Office Cleaning</a:t>
                      </a:r>
                    </a:p>
                    <a:p>
                      <a:pPr marL="92075" marR="0" lvl="0" indent="-92075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IN" sz="1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Industrial Cleaning</a:t>
                      </a:r>
                    </a:p>
                    <a:p>
                      <a:pPr marL="92075" marR="0" lvl="0" indent="-92075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IN" sz="1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Health Care Cleaning</a:t>
                      </a:r>
                    </a:p>
                    <a:p>
                      <a:pPr marL="92075" marR="0" lvl="0" indent="-92075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IN" sz="1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Clean Room Services</a:t>
                      </a:r>
                    </a:p>
                    <a:p>
                      <a:pPr marL="92075" marR="0" lvl="0" indent="-92075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IN" sz="1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Carpet Cleaning</a:t>
                      </a:r>
                    </a:p>
                    <a:p>
                      <a:pPr marL="92075" marR="0" lvl="0" indent="-92075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IN" sz="1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Window Cleaning </a:t>
                      </a:r>
                    </a:p>
                  </a:txBody>
                  <a:tcPr marT="91440" marB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0" lvl="0" indent="-92075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IN" sz="10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Reception Services</a:t>
                      </a:r>
                    </a:p>
                    <a:p>
                      <a:pPr marL="92075" marR="0" lvl="0" indent="-92075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IN" sz="10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Help-Desk</a:t>
                      </a:r>
                    </a:p>
                    <a:p>
                      <a:pPr marL="92075" marR="0" lvl="0" indent="-92075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IN" sz="10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Mail-room Services</a:t>
                      </a:r>
                    </a:p>
                    <a:p>
                      <a:pPr marL="92075" marR="0" lvl="0" indent="-92075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IN" sz="10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Sports / Gym Facilities</a:t>
                      </a:r>
                    </a:p>
                    <a:p>
                      <a:pPr marL="92075" marR="0" lvl="0" indent="-92075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IN" sz="10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Temporary Workers (Labour Supply)</a:t>
                      </a:r>
                    </a:p>
                  </a:txBody>
                  <a:tcPr marT="91440" marB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0" lvl="0" indent="-92075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IN" sz="1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Handyman</a:t>
                      </a:r>
                    </a:p>
                    <a:p>
                      <a:pPr marL="92075" marR="0" lvl="0" indent="-92075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IN" sz="1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Energy Management</a:t>
                      </a:r>
                    </a:p>
                    <a:p>
                      <a:pPr marL="92075" marR="0" lvl="0" indent="-92075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IN" sz="1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Landscaping</a:t>
                      </a:r>
                    </a:p>
                  </a:txBody>
                  <a:tcPr marT="91440" marB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0" lvl="0" indent="-92075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IN" sz="10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Guard Services</a:t>
                      </a:r>
                    </a:p>
                    <a:p>
                      <a:pPr marL="92075" marR="0" lvl="0" indent="-92075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IN" sz="10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Mobile Patrols</a:t>
                      </a:r>
                    </a:p>
                    <a:p>
                      <a:pPr marL="92075" marR="0" lvl="0" indent="-92075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IN" sz="10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CCTV Monitoring</a:t>
                      </a:r>
                    </a:p>
                    <a:p>
                      <a:pPr marL="92075" marR="0" lvl="0" indent="-92075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IN" sz="10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Alarm Response Services</a:t>
                      </a:r>
                    </a:p>
                    <a:p>
                      <a:pPr marL="92075" marR="0" lvl="0" indent="-92075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IN" sz="10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Access Control</a:t>
                      </a:r>
                    </a:p>
                    <a:p>
                      <a:pPr marL="92075" marR="0" lvl="0" indent="-92075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IN" sz="10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Keys and Card Management</a:t>
                      </a:r>
                    </a:p>
                    <a:p>
                      <a:pPr marL="92075" marR="0" lvl="0" indent="-92075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IN" sz="10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Emergency First</a:t>
                      </a:r>
                    </a:p>
                    <a:p>
                      <a:pPr marL="92075" marR="0" lvl="0" indent="-92075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IN" sz="10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First Aid Services and Communication</a:t>
                      </a:r>
                    </a:p>
                    <a:p>
                      <a:pPr marL="92075" marR="0" lvl="0" indent="-92075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IN" sz="10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Workplace Safety Management</a:t>
                      </a:r>
                    </a:p>
                    <a:p>
                      <a:pPr marL="92075" marR="0" lvl="0" indent="-92075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IN" sz="10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Car Park Management</a:t>
                      </a:r>
                    </a:p>
                    <a:p>
                      <a:pPr marL="92075" marR="0" lvl="0" indent="-92075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IN" sz="10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Concierge Service</a:t>
                      </a:r>
                    </a:p>
                  </a:txBody>
                  <a:tcPr marT="91440" marB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0" lvl="0" indent="-92075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IN" sz="10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Asset &amp; Space mgmt.   </a:t>
                      </a:r>
                    </a:p>
                    <a:p>
                      <a:pPr marL="92075" marR="0" lvl="0" indent="-92075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IN" sz="10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Projects</a:t>
                      </a:r>
                    </a:p>
                    <a:p>
                      <a:pPr marL="92075" marR="0" lvl="0" indent="-92075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IN" sz="10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Procurement &amp; Contract negotiations</a:t>
                      </a:r>
                    </a:p>
                    <a:p>
                      <a:pPr marL="92075" marR="0" lvl="0" indent="-92075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IN" sz="10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Financial planning and Budget control </a:t>
                      </a:r>
                    </a:p>
                    <a:p>
                      <a:pPr marL="92075" marR="0" lvl="0" indent="-92075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IN" sz="10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Environmental Risk Assessments &amp; mgmt. </a:t>
                      </a:r>
                    </a:p>
                    <a:p>
                      <a:pPr marL="92075" marR="0" lvl="0" indent="-92075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IN" sz="10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Health &amp; Safety mgmt. </a:t>
                      </a:r>
                    </a:p>
                    <a:p>
                      <a:pPr marL="92075" marR="0" lvl="0" indent="-92075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IN" sz="10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Business Continuity Planning</a:t>
                      </a:r>
                    </a:p>
                    <a:p>
                      <a:pPr marL="92075" marR="0" lvl="0" indent="-92075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IN" sz="10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Workplace Safety mgmt.</a:t>
                      </a:r>
                    </a:p>
                  </a:txBody>
                  <a:tcPr marT="91440" marB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9078">
                <a:tc>
                  <a:txBody>
                    <a:bodyPr/>
                    <a:lstStyle/>
                    <a:p>
                      <a:pPr marL="92075" marR="0" lvl="0" indent="-92075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IN" sz="10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Food Hygiene Cleaning</a:t>
                      </a:r>
                    </a:p>
                    <a:p>
                      <a:pPr marL="92075" marR="0" lvl="0" indent="-92075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IN" sz="10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Green Cleaning</a:t>
                      </a:r>
                    </a:p>
                    <a:p>
                      <a:pPr marL="92075" marR="0" lvl="0" indent="-92075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IN" sz="10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Facade Cleaning</a:t>
                      </a:r>
                    </a:p>
                    <a:p>
                      <a:pPr marL="92075" marR="0" lvl="0" indent="-92075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IN" sz="10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Street Cleaning</a:t>
                      </a:r>
                    </a:p>
                    <a:p>
                      <a:pPr marL="92075" marR="0" lvl="0" indent="-92075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IN" sz="10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Washroom Services</a:t>
                      </a:r>
                    </a:p>
                  </a:txBody>
                  <a:tcPr marT="91440" marB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0" lvl="0" indent="-92075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IN" sz="10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Call Centre </a:t>
                      </a:r>
                    </a:p>
                    <a:p>
                      <a:pPr marL="92075" marR="0" lvl="0" indent="-92075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IN" sz="10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Office Logistics</a:t>
                      </a:r>
                    </a:p>
                    <a:p>
                      <a:pPr marL="92075" marR="0" lvl="0" indent="-92075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IN" sz="10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Warehouse Services</a:t>
                      </a:r>
                    </a:p>
                  </a:txBody>
                  <a:tcPr marT="91440" marB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0" lvl="0" indent="-92075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IN" sz="10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Electrical Services</a:t>
                      </a:r>
                    </a:p>
                    <a:p>
                      <a:pPr marL="92075" marR="0" lvl="0" indent="-92075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IN" sz="10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Mechanical Services</a:t>
                      </a:r>
                    </a:p>
                    <a:p>
                      <a:pPr marL="92075" marR="0" lvl="0" indent="-92075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IN" sz="10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Low Voltage Switchboard Maintenance</a:t>
                      </a:r>
                    </a:p>
                    <a:p>
                      <a:pPr marL="92075" marR="0" lvl="0" indent="-92075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IN" sz="10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HVAC Maintenance</a:t>
                      </a:r>
                    </a:p>
                    <a:p>
                      <a:pPr marL="92075" marR="0" lvl="0" indent="-92075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IN" sz="10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Waste Management</a:t>
                      </a:r>
                    </a:p>
                  </a:txBody>
                  <a:tcPr marT="91440" marB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0" lvl="0" indent="-92075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endParaRPr kumimoji="0" lang="en-IN" sz="1000" b="0" i="0" u="none" strike="noStrike" kern="0" cap="none" spc="0" normalizeH="0" baseline="0" dirty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微軟正黑體" panose="020B0604030504040204" pitchFamily="34" charset="-120"/>
                        <a:cs typeface="Calibri" panose="020F0502020204030204" pitchFamily="34" charset="0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0" lvl="0" indent="-92075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IN" sz="10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Office Furniture mgmt.   </a:t>
                      </a:r>
                    </a:p>
                    <a:p>
                      <a:pPr marL="92075" marR="0" lvl="0" indent="-92075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endParaRPr kumimoji="0" lang="en-IN" sz="1000" b="0" i="0" u="none" strike="noStrike" kern="0" cap="none" spc="0" normalizeH="0" baseline="0" dirty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微軟正黑體" panose="020B0604030504040204" pitchFamily="34" charset="-120"/>
                        <a:cs typeface="Calibri" panose="020F0502020204030204" pitchFamily="34" charset="0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7522">
                <a:tc>
                  <a:txBody>
                    <a:bodyPr/>
                    <a:lstStyle/>
                    <a:p>
                      <a:pPr marL="92075" marR="0" lvl="0" indent="-92075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IN" sz="10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Workwear &amp; Laundry Services</a:t>
                      </a:r>
                    </a:p>
                  </a:txBody>
                  <a:tcPr marT="91440" marB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0" lvl="0" indent="-92075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IN" sz="10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Shipping &amp; Receiving</a:t>
                      </a:r>
                    </a:p>
                    <a:p>
                      <a:pPr marL="92075" marR="0" lvl="0" indent="-92075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IN" sz="10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Reprographics &amp; Xerox</a:t>
                      </a:r>
                    </a:p>
                    <a:p>
                      <a:pPr marL="92075" marR="0" lvl="0" indent="-92075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IN" sz="10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Document Handling</a:t>
                      </a:r>
                    </a:p>
                    <a:p>
                      <a:pPr marL="92075" marR="0" lvl="0" indent="-92075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IN" sz="10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Transportation (logistics)</a:t>
                      </a:r>
                    </a:p>
                  </a:txBody>
                  <a:tcPr marT="91440" marB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0" lvl="0" indent="-92075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0" lang="en-IN" sz="10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微軟正黑體" panose="020B0604030504040204" pitchFamily="34" charset="-120"/>
                          <a:cs typeface="Calibri" panose="020F0502020204030204" pitchFamily="34" charset="0"/>
                        </a:rPr>
                        <a:t>Building Management Systems</a:t>
                      </a:r>
                    </a:p>
                  </a:txBody>
                  <a:tcPr marT="91440" marB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0" lvl="0" indent="-92075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endParaRPr kumimoji="0" lang="en-IN" sz="1000" b="0" i="0" u="none" strike="noStrike" kern="0" cap="none" spc="0" normalizeH="0" baseline="0" dirty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微軟正黑體" panose="020B0604030504040204" pitchFamily="34" charset="-120"/>
                        <a:cs typeface="Calibri" panose="020F0502020204030204" pitchFamily="34" charset="0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0" lvl="0" indent="-92075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endParaRPr kumimoji="0" lang="en-IN" sz="1000" b="0" i="0" u="none" strike="noStrike" kern="0" cap="none" spc="0" normalizeH="0" baseline="0" dirty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微軟正黑體" panose="020B0604030504040204" pitchFamily="34" charset="-120"/>
                        <a:cs typeface="Calibri" panose="020F0502020204030204" pitchFamily="34" charset="0"/>
                      </a:endParaRPr>
                    </a:p>
                  </a:txBody>
                  <a:tcPr marT="91440" marB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9" name="TextBox 69"/>
          <p:cNvSpPr txBox="1">
            <a:spLocks/>
          </p:cNvSpPr>
          <p:nvPr/>
        </p:nvSpPr>
        <p:spPr>
          <a:xfrm rot="16200000">
            <a:off x="6994233" y="3606103"/>
            <a:ext cx="5009433" cy="30230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685800" rtl="0" eaLnBrk="1" latinLnBrk="0" hangingPunct="1">
              <a:spcBef>
                <a:spcPts val="1080"/>
              </a:spcBef>
              <a:buSzPct val="70000"/>
              <a:buFontTx/>
              <a:buBlip>
                <a:blip r:embed="rId3"/>
              </a:buBlip>
              <a:defRPr lang="en-US" sz="200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79300" indent="-342900" algn="l" defTabSz="685800" rtl="0" eaLnBrk="1" latinLnBrk="0" hangingPunct="1">
              <a:spcBef>
                <a:spcPts val="900"/>
              </a:spcBef>
              <a:buSzPct val="70000"/>
              <a:buFontTx/>
              <a:buBlip>
                <a:blip r:embed="rId3"/>
              </a:buBlip>
              <a:defRPr lang="en-US" sz="200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2685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3"/>
              </a:buBlip>
              <a:defRPr lang="en-US" sz="180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7257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3"/>
              </a:buBlip>
              <a:defRPr lang="en-US" sz="180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168550" indent="-285750" algn="l" defTabSz="685800" rtl="0" eaLnBrk="1" latinLnBrk="0" hangingPunct="1">
              <a:spcBef>
                <a:spcPts val="810"/>
              </a:spcBef>
              <a:buSzPct val="70000"/>
              <a:buFontTx/>
              <a:buBlip>
                <a:blip r:embed="rId3"/>
              </a:buBlip>
              <a:defRPr lang="en-US" sz="1800" kern="120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1425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3"/>
              </a:buBlip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874963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3"/>
              </a:buBlip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27388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3"/>
              </a:buBlip>
              <a:defRPr sz="15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590925" indent="-171450" algn="l" defTabSz="685800" rtl="0" eaLnBrk="1" latinLnBrk="0" hangingPunct="1">
              <a:spcBef>
                <a:spcPct val="20000"/>
              </a:spcBef>
              <a:buSzPct val="70000"/>
              <a:buFontTx/>
              <a:buBlip>
                <a:blip r:embed="rId3"/>
              </a:buBlip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r>
              <a: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Key Customers and Market Segments</a:t>
            </a:r>
          </a:p>
        </p:txBody>
      </p:sp>
      <p:sp>
        <p:nvSpPr>
          <p:cNvPr id="30" name="TextBox 6"/>
          <p:cNvSpPr txBox="1"/>
          <p:nvPr/>
        </p:nvSpPr>
        <p:spPr>
          <a:xfrm>
            <a:off x="418949" y="6217838"/>
            <a:ext cx="10086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Self-Delivered</a:t>
            </a:r>
          </a:p>
        </p:txBody>
      </p:sp>
      <p:sp>
        <p:nvSpPr>
          <p:cNvPr id="31" name="TextBox 77"/>
          <p:cNvSpPr txBox="1"/>
          <p:nvPr/>
        </p:nvSpPr>
        <p:spPr>
          <a:xfrm>
            <a:off x="2279542" y="6217838"/>
            <a:ext cx="20826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Self-Delivered &amp; Sub-Contracted</a:t>
            </a:r>
          </a:p>
        </p:txBody>
      </p:sp>
      <p:sp>
        <p:nvSpPr>
          <p:cNvPr id="32" name="TextBox 78"/>
          <p:cNvSpPr txBox="1"/>
          <p:nvPr/>
        </p:nvSpPr>
        <p:spPr>
          <a:xfrm>
            <a:off x="5247866" y="6217838"/>
            <a:ext cx="10839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Sub Contracted</a:t>
            </a:r>
          </a:p>
        </p:txBody>
      </p:sp>
      <p:sp>
        <p:nvSpPr>
          <p:cNvPr id="33" name="Rectangle 7"/>
          <p:cNvSpPr/>
          <p:nvPr/>
        </p:nvSpPr>
        <p:spPr>
          <a:xfrm>
            <a:off x="2168750" y="6276616"/>
            <a:ext cx="129600" cy="1308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4" name="Rectangle 79"/>
          <p:cNvSpPr/>
          <p:nvPr/>
        </p:nvSpPr>
        <p:spPr>
          <a:xfrm>
            <a:off x="297005" y="6276616"/>
            <a:ext cx="129600" cy="13080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5" name="Rectangle 80"/>
          <p:cNvSpPr/>
          <p:nvPr/>
        </p:nvSpPr>
        <p:spPr>
          <a:xfrm>
            <a:off x="5139609" y="6276616"/>
            <a:ext cx="129600" cy="13080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3F8F097D-A02A-48AA-9A74-90951E50B5C8}"/>
              </a:ext>
            </a:extLst>
          </p:cNvPr>
          <p:cNvGrpSpPr/>
          <p:nvPr/>
        </p:nvGrpSpPr>
        <p:grpSpPr>
          <a:xfrm>
            <a:off x="10523131" y="2"/>
            <a:ext cx="1668868" cy="1668868"/>
            <a:chOff x="10045226" y="1"/>
            <a:chExt cx="2146774" cy="2146774"/>
          </a:xfrm>
        </p:grpSpPr>
        <p:sp>
          <p:nvSpPr>
            <p:cNvPr id="10" name="Teardrop 3"/>
            <p:cNvSpPr/>
            <p:nvPr/>
          </p:nvSpPr>
          <p:spPr>
            <a:xfrm>
              <a:off x="10045226" y="1"/>
              <a:ext cx="2146774" cy="2146774"/>
            </a:xfrm>
            <a:prstGeom prst="teardrop">
              <a:avLst/>
            </a:prstGeom>
            <a:gradFill flip="none" rotWithShape="1">
              <a:gsLst>
                <a:gs pos="0">
                  <a:schemeClr val="accent5">
                    <a:lumMod val="40000"/>
                    <a:lumOff val="60000"/>
                  </a:schemeClr>
                </a:gs>
                <a:gs pos="100000">
                  <a:schemeClr val="bg2">
                    <a:lumMod val="50000"/>
                  </a:schemeClr>
                </a:gs>
                <a:gs pos="40000">
                  <a:schemeClr val="accent5">
                    <a:lumMod val="60000"/>
                    <a:lumOff val="4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36" name="Freeform 359"/>
            <p:cNvSpPr>
              <a:spLocks/>
            </p:cNvSpPr>
            <p:nvPr/>
          </p:nvSpPr>
          <p:spPr bwMode="auto">
            <a:xfrm>
              <a:off x="10737933" y="241667"/>
              <a:ext cx="849982" cy="1612020"/>
            </a:xfrm>
            <a:custGeom>
              <a:avLst/>
              <a:gdLst>
                <a:gd name="T0" fmla="*/ 68 w 87"/>
                <a:gd name="T1" fmla="*/ 0 h 165"/>
                <a:gd name="T2" fmla="*/ 87 w 87"/>
                <a:gd name="T3" fmla="*/ 14 h 165"/>
                <a:gd name="T4" fmla="*/ 79 w 87"/>
                <a:gd name="T5" fmla="*/ 21 h 165"/>
                <a:gd name="T6" fmla="*/ 81 w 87"/>
                <a:gd name="T7" fmla="*/ 37 h 165"/>
                <a:gd name="T8" fmla="*/ 69 w 87"/>
                <a:gd name="T9" fmla="*/ 60 h 165"/>
                <a:gd name="T10" fmla="*/ 61 w 87"/>
                <a:gd name="T11" fmla="*/ 106 h 165"/>
                <a:gd name="T12" fmla="*/ 41 w 87"/>
                <a:gd name="T13" fmla="*/ 134 h 165"/>
                <a:gd name="T14" fmla="*/ 36 w 87"/>
                <a:gd name="T15" fmla="*/ 165 h 165"/>
                <a:gd name="T16" fmla="*/ 30 w 87"/>
                <a:gd name="T17" fmla="*/ 165 h 165"/>
                <a:gd name="T18" fmla="*/ 26 w 87"/>
                <a:gd name="T19" fmla="*/ 147 h 165"/>
                <a:gd name="T20" fmla="*/ 9 w 87"/>
                <a:gd name="T21" fmla="*/ 132 h 165"/>
                <a:gd name="T22" fmla="*/ 0 w 87"/>
                <a:gd name="T23" fmla="*/ 111 h 165"/>
                <a:gd name="T24" fmla="*/ 5 w 87"/>
                <a:gd name="T25" fmla="*/ 98 h 165"/>
                <a:gd name="T26" fmla="*/ 3 w 87"/>
                <a:gd name="T27" fmla="*/ 83 h 165"/>
                <a:gd name="T28" fmla="*/ 43 w 87"/>
                <a:gd name="T29" fmla="*/ 14 h 165"/>
                <a:gd name="T30" fmla="*/ 68 w 87"/>
                <a:gd name="T31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165">
                  <a:moveTo>
                    <a:pt x="68" y="0"/>
                  </a:moveTo>
                  <a:lnTo>
                    <a:pt x="87" y="14"/>
                  </a:lnTo>
                  <a:lnTo>
                    <a:pt x="79" y="21"/>
                  </a:lnTo>
                  <a:lnTo>
                    <a:pt x="81" y="37"/>
                  </a:lnTo>
                  <a:lnTo>
                    <a:pt x="69" y="60"/>
                  </a:lnTo>
                  <a:lnTo>
                    <a:pt x="61" y="106"/>
                  </a:lnTo>
                  <a:lnTo>
                    <a:pt x="41" y="134"/>
                  </a:lnTo>
                  <a:lnTo>
                    <a:pt x="36" y="165"/>
                  </a:lnTo>
                  <a:lnTo>
                    <a:pt x="30" y="165"/>
                  </a:lnTo>
                  <a:lnTo>
                    <a:pt x="26" y="147"/>
                  </a:lnTo>
                  <a:lnTo>
                    <a:pt x="9" y="132"/>
                  </a:lnTo>
                  <a:lnTo>
                    <a:pt x="0" y="111"/>
                  </a:lnTo>
                  <a:lnTo>
                    <a:pt x="5" y="98"/>
                  </a:lnTo>
                  <a:lnTo>
                    <a:pt x="3" y="83"/>
                  </a:lnTo>
                  <a:lnTo>
                    <a:pt x="43" y="1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chemeClr val="bg1">
                <a:lumMod val="100000"/>
              </a:schemeClr>
            </a:solidFill>
            <a:ln w="3175">
              <a:noFill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3175" cap="flat" cmpd="sng" algn="ctr">
                  <a:solidFill>
                    <a:schemeClr val="bg1">
                      <a:lumMod val="100000"/>
                      <a:alpha val="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sp>
        <p:nvSpPr>
          <p:cNvPr id="4" name="Rounded Rectangle 17"/>
          <p:cNvSpPr/>
          <p:nvPr/>
        </p:nvSpPr>
        <p:spPr>
          <a:xfrm>
            <a:off x="9791358" y="1776813"/>
            <a:ext cx="2058292" cy="307777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Banking &amp; Insurance</a:t>
            </a:r>
            <a:endParaRPr kumimoji="0" lang="en-IN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6" name="Picture 4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1545" y="2159051"/>
            <a:ext cx="482893" cy="342235"/>
          </a:xfrm>
          <a:prstGeom prst="rect">
            <a:avLst/>
          </a:prstGeom>
        </p:spPr>
      </p:pic>
      <p:pic>
        <p:nvPicPr>
          <p:cNvPr id="41" name="圖片 4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39458" y="2125099"/>
            <a:ext cx="496285" cy="493297"/>
          </a:xfrm>
          <a:prstGeom prst="rect">
            <a:avLst/>
          </a:prstGeom>
        </p:spPr>
      </p:pic>
      <p:sp>
        <p:nvSpPr>
          <p:cNvPr id="7" name="Rounded Rectangle 52"/>
          <p:cNvSpPr/>
          <p:nvPr/>
        </p:nvSpPr>
        <p:spPr>
          <a:xfrm>
            <a:off x="9803355" y="4798712"/>
            <a:ext cx="749250" cy="307777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Retail</a:t>
            </a:r>
            <a:endParaRPr kumimoji="0" lang="en-IN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39" name="Picture 11" descr="https://s3-ap-southeast-1.amazonaws.com/asset1.gotomalls.com/uploads/retailers/logo/L0B1npLOVP3QyAGM-2144-sogo-1448946238_1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53980" y="5031671"/>
            <a:ext cx="1038203" cy="64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圖片 4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82946" y="5178557"/>
            <a:ext cx="712066" cy="318836"/>
          </a:xfrm>
          <a:prstGeom prst="rect">
            <a:avLst/>
          </a:prstGeom>
        </p:spPr>
      </p:pic>
      <p:sp>
        <p:nvSpPr>
          <p:cNvPr id="6" name="Rounded Rectangle 50"/>
          <p:cNvSpPr/>
          <p:nvPr/>
        </p:nvSpPr>
        <p:spPr>
          <a:xfrm>
            <a:off x="9792595" y="3873749"/>
            <a:ext cx="1969713" cy="307777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Pharma &amp; Chemical</a:t>
            </a:r>
            <a:endParaRPr kumimoji="0" lang="en-IN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38" name="Picture 2" descr="https://www.shirecanada.com/-/media/shire/shireglobal/shirecanada/media/image%20assets/shire%20logo/sl_rgb_hi_blue_pms3005.jpg?la=en&amp;hash=D1FFE9426553E938BE9073DD2AA193E306FD6C2E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1358" y="4380568"/>
            <a:ext cx="705416" cy="20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圖片 4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88205" y="4284908"/>
            <a:ext cx="759585" cy="410421"/>
          </a:xfrm>
          <a:prstGeom prst="rect">
            <a:avLst/>
          </a:prstGeom>
        </p:spPr>
      </p:pic>
      <p:pic>
        <p:nvPicPr>
          <p:cNvPr id="47" name="圖片 46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9222" y="4275674"/>
            <a:ext cx="599507" cy="419655"/>
          </a:xfrm>
          <a:prstGeom prst="rect">
            <a:avLst/>
          </a:prstGeom>
        </p:spPr>
      </p:pic>
      <p:sp>
        <p:nvSpPr>
          <p:cNvPr id="5" name="Rounded Rectangle 49"/>
          <p:cNvSpPr/>
          <p:nvPr/>
        </p:nvSpPr>
        <p:spPr>
          <a:xfrm>
            <a:off x="9794751" y="2727881"/>
            <a:ext cx="1386870" cy="307777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IT &amp; Telecom</a:t>
            </a:r>
            <a:endParaRPr kumimoji="0" lang="en-IN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37" name="Picture 9" descr="http://vidmate.net.in/wp-content/uploads/2017/07/Yahoo.jpg"/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827778" y="3169420"/>
            <a:ext cx="681426" cy="18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83051" y="3420084"/>
            <a:ext cx="688801" cy="33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圖片 42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7547" y="3094854"/>
            <a:ext cx="749279" cy="302594"/>
          </a:xfrm>
          <a:prstGeom prst="rect">
            <a:avLst/>
          </a:prstGeom>
        </p:spPr>
      </p:pic>
      <p:pic>
        <p:nvPicPr>
          <p:cNvPr id="48" name="圖片 47"/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87" t="24925" r="19202" b="26653"/>
          <a:stretch/>
        </p:blipFill>
        <p:spPr>
          <a:xfrm>
            <a:off x="9925928" y="3341036"/>
            <a:ext cx="529772" cy="423228"/>
          </a:xfrm>
          <a:prstGeom prst="rect">
            <a:avLst/>
          </a:prstGeom>
        </p:spPr>
      </p:pic>
      <p:sp>
        <p:nvSpPr>
          <p:cNvPr id="58" name="標題 2">
            <a:extLst>
              <a:ext uri="{FF2B5EF4-FFF2-40B4-BE49-F238E27FC236}">
                <a16:creationId xmlns:a16="http://schemas.microsoft.com/office/drawing/2014/main" id="{45BA482B-6D8E-41BD-BC09-1E9A4DC63205}"/>
              </a:ext>
            </a:extLst>
          </p:cNvPr>
          <p:cNvSpPr txBox="1">
            <a:spLocks/>
          </p:cNvSpPr>
          <p:nvPr/>
        </p:nvSpPr>
        <p:spPr>
          <a:xfrm>
            <a:off x="274828" y="381211"/>
            <a:ext cx="10160000" cy="6739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ABV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 台灣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3,000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名服務人員分布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836" y="1436387"/>
            <a:ext cx="588382" cy="677375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268" y="1469054"/>
            <a:ext cx="588382" cy="64722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80" y="1528036"/>
            <a:ext cx="588382" cy="58544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371" y="1502849"/>
            <a:ext cx="588382" cy="592059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554" y="1560216"/>
            <a:ext cx="588382" cy="53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972292"/>
      </p:ext>
    </p:extLst>
  </p:cSld>
  <p:clrMapOvr>
    <a:masterClrMapping/>
  </p:clrMapOvr>
</p:sld>
</file>

<file path=ppt/theme/theme1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訂 4">
      <a:majorFont>
        <a:latin typeface="Noto Sans CJK TC DemiLight"/>
        <a:ea typeface="Noto Sans CJK TC Black"/>
        <a:cs typeface=""/>
      </a:majorFont>
      <a:minorFont>
        <a:latin typeface="Noto Sans CJK TC DemiLight"/>
        <a:ea typeface="Noto Sans CJK TC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1426</TotalTime>
  <Words>1684</Words>
  <Application>Microsoft Office PowerPoint</Application>
  <PresentationFormat>寬螢幕</PresentationFormat>
  <Paragraphs>446</Paragraphs>
  <Slides>19</Slides>
  <Notes>5</Notes>
  <HiddenSlides>0</HiddenSlides>
  <MMClips>0</MMClips>
  <ScaleCrop>false</ScaleCrop>
  <HeadingPairs>
    <vt:vector size="6" baseType="variant">
      <vt:variant>
        <vt:lpstr>使用字型</vt:lpstr>
      </vt:variant>
      <vt:variant>
        <vt:i4>14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19</vt:i4>
      </vt:variant>
    </vt:vector>
  </HeadingPairs>
  <TitlesOfParts>
    <vt:vector size="34" baseType="lpstr">
      <vt:lpstr>Arial Unicode MS</vt:lpstr>
      <vt:lpstr>Frutiger CE 55 Roman</vt:lpstr>
      <vt:lpstr>HG丸ｺﾞｼｯｸM-PRO</vt:lpstr>
      <vt:lpstr>微软雅黑</vt:lpstr>
      <vt:lpstr>Noto Sans CJK TC Black</vt:lpstr>
      <vt:lpstr>Noto Sans CJK TC DemiLight</vt:lpstr>
      <vt:lpstr>Noto Sans CJK TC Regular</vt:lpstr>
      <vt:lpstr>微軟正黑體</vt:lpstr>
      <vt:lpstr>新細明體</vt:lpstr>
      <vt:lpstr>Arial</vt:lpstr>
      <vt:lpstr>Calibri</vt:lpstr>
      <vt:lpstr>Engravers MT</vt:lpstr>
      <vt:lpstr>Times New Roman</vt:lpstr>
      <vt:lpstr>Wingdings</vt:lpstr>
      <vt:lpstr>自訂設計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Nicky Tseng 曾虹榕</dc:creator>
  <cp:lastModifiedBy>Tony Chen 陳尹喆</cp:lastModifiedBy>
  <cp:revision>144</cp:revision>
  <dcterms:created xsi:type="dcterms:W3CDTF">2022-04-13T06:14:50Z</dcterms:created>
  <dcterms:modified xsi:type="dcterms:W3CDTF">2022-07-28T01:59:27Z</dcterms:modified>
</cp:coreProperties>
</file>