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31.jpg" ContentType="image/jpeg"/>
  <Override PartName="/ppt/media/image132.jpg" ContentType="image/jpeg"/>
  <Override PartName="/ppt/media/image133.jpg" ContentType="image/jpeg"/>
  <Override PartName="/ppt/media/image134.jpg" ContentType="image/jpeg"/>
  <Override PartName="/ppt/media/image135.jpg" ContentType="image/jpeg"/>
  <Override PartName="/ppt/media/image138.jpg" ContentType="image/jpeg"/>
  <Override PartName="/ppt/media/image161.jpg" ContentType="image/jpeg"/>
  <Override PartName="/ppt/media/image164.jpg" ContentType="image/jpeg"/>
  <Override PartName="/ppt/media/image165.jpg" ContentType="image/jpeg"/>
  <Override PartName="/ppt/media/image175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348" r:id="rId2"/>
    <p:sldId id="257" r:id="rId3"/>
    <p:sldId id="258" r:id="rId4"/>
    <p:sldId id="259" r:id="rId5"/>
    <p:sldId id="264" r:id="rId6"/>
    <p:sldId id="263" r:id="rId7"/>
    <p:sldId id="265" r:id="rId8"/>
    <p:sldId id="340" r:id="rId9"/>
    <p:sldId id="269" r:id="rId10"/>
    <p:sldId id="271" r:id="rId11"/>
    <p:sldId id="272" r:id="rId12"/>
    <p:sldId id="273" r:id="rId13"/>
    <p:sldId id="274" r:id="rId14"/>
    <p:sldId id="266" r:id="rId15"/>
    <p:sldId id="267" r:id="rId16"/>
    <p:sldId id="270" r:id="rId17"/>
    <p:sldId id="278" r:id="rId18"/>
    <p:sldId id="295" r:id="rId19"/>
    <p:sldId id="296" r:id="rId20"/>
    <p:sldId id="293" r:id="rId21"/>
    <p:sldId id="294" r:id="rId22"/>
    <p:sldId id="288" r:id="rId23"/>
    <p:sldId id="290" r:id="rId24"/>
    <p:sldId id="291" r:id="rId25"/>
    <p:sldId id="292" r:id="rId26"/>
    <p:sldId id="279" r:id="rId27"/>
    <p:sldId id="280" r:id="rId28"/>
    <p:sldId id="281" r:id="rId29"/>
    <p:sldId id="282" r:id="rId30"/>
    <p:sldId id="284" r:id="rId31"/>
    <p:sldId id="286" r:id="rId32"/>
    <p:sldId id="297" r:id="rId33"/>
    <p:sldId id="303" r:id="rId34"/>
    <p:sldId id="307" r:id="rId35"/>
    <p:sldId id="310" r:id="rId36"/>
    <p:sldId id="311" r:id="rId37"/>
    <p:sldId id="312" r:id="rId38"/>
    <p:sldId id="313" r:id="rId39"/>
    <p:sldId id="314" r:id="rId40"/>
    <p:sldId id="316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  <p:sldId id="330" r:id="rId55"/>
    <p:sldId id="331" r:id="rId56"/>
    <p:sldId id="335" r:id="rId57"/>
    <p:sldId id="341" r:id="rId58"/>
    <p:sldId id="342" r:id="rId59"/>
    <p:sldId id="343" r:id="rId60"/>
    <p:sldId id="350" r:id="rId61"/>
    <p:sldId id="338" r:id="rId62"/>
    <p:sldId id="344" r:id="rId63"/>
  </p:sldIdLst>
  <p:sldSz cx="9144000" cy="6858000" type="screen4x3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1" d="100"/>
          <a:sy n="81" d="100"/>
        </p:scale>
        <p:origin x="150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5F0DF-2C33-4F7E-A69E-FF87DC9E553B}" type="datetimeFigureOut">
              <a:rPr lang="zh-TW" altLang="en-US" smtClean="0"/>
              <a:t>2023/12/7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523BC-8DD6-4547-9B8A-4F09C1C5ED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1318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72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644900" y="1009853"/>
            <a:ext cx="185420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0404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60576" cy="672998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3491865" cy="1053465"/>
          </a:xfrm>
          <a:custGeom>
            <a:avLst/>
            <a:gdLst/>
            <a:ahLst/>
            <a:cxnLst/>
            <a:rect l="l" t="t" r="r" b="b"/>
            <a:pathLst>
              <a:path w="3491865" h="1053465">
                <a:moveTo>
                  <a:pt x="2964942" y="0"/>
                </a:moveTo>
                <a:lnTo>
                  <a:pt x="0" y="0"/>
                </a:lnTo>
                <a:lnTo>
                  <a:pt x="0" y="1053083"/>
                </a:lnTo>
                <a:lnTo>
                  <a:pt x="2964942" y="1053083"/>
                </a:lnTo>
                <a:lnTo>
                  <a:pt x="3491484" y="526541"/>
                </a:lnTo>
                <a:lnTo>
                  <a:pt x="2964942" y="0"/>
                </a:lnTo>
                <a:close/>
              </a:path>
            </a:pathLst>
          </a:custGeom>
          <a:solidFill>
            <a:srgbClr val="ECF8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0404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6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0404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69644" y="1723466"/>
            <a:ext cx="3378200" cy="361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accent1"/>
                </a:solidFill>
                <a:latin typeface="Microsoft YaHei UI"/>
                <a:cs typeface="Microsoft YaHei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0404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85875" cy="6858000"/>
          </a:xfrm>
          <a:prstGeom prst="rect">
            <a:avLst/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path path="rect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圓角矩形 4"/>
          <p:cNvSpPr/>
          <p:nvPr userDrawn="1"/>
        </p:nvSpPr>
        <p:spPr>
          <a:xfrm rot="21332046">
            <a:off x="214313" y="1714500"/>
            <a:ext cx="1000125" cy="714375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6" name="圓角矩形 5"/>
          <p:cNvSpPr/>
          <p:nvPr userDrawn="1"/>
        </p:nvSpPr>
        <p:spPr>
          <a:xfrm>
            <a:off x="0" y="5857875"/>
            <a:ext cx="1214438" cy="857250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" name="圓角矩形 6"/>
          <p:cNvSpPr/>
          <p:nvPr userDrawn="1"/>
        </p:nvSpPr>
        <p:spPr>
          <a:xfrm>
            <a:off x="44450" y="3071813"/>
            <a:ext cx="1214438" cy="857250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圓角矩形 7"/>
          <p:cNvSpPr/>
          <p:nvPr userDrawn="1"/>
        </p:nvSpPr>
        <p:spPr>
          <a:xfrm>
            <a:off x="106363" y="255588"/>
            <a:ext cx="1214437" cy="85725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9" name="圓角矩形 8"/>
          <p:cNvSpPr/>
          <p:nvPr userDrawn="1"/>
        </p:nvSpPr>
        <p:spPr>
          <a:xfrm rot="624786">
            <a:off x="285750" y="4572000"/>
            <a:ext cx="1000125" cy="714375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0" name="文字方塊 9"/>
          <p:cNvSpPr txBox="1"/>
          <p:nvPr userDrawn="1"/>
        </p:nvSpPr>
        <p:spPr>
          <a:xfrm rot="954215">
            <a:off x="911830" y="5504821"/>
            <a:ext cx="22145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reflection blurRad="6350" stA="55000" endA="50" endPos="85000" dist="60007" dir="5400000" sy="-100000" algn="bl" rotWithShape="0"/>
                </a:effectLst>
                <a:ea typeface="新細明體" charset="-120"/>
              </a:rPr>
              <a:t>View</a:t>
            </a:r>
            <a:endParaRPr lang="zh-TW" altLang="en-US" sz="2200" dirty="0">
              <a:solidFill>
                <a:schemeClr val="bg1">
                  <a:lumMod val="75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ea typeface="新細明體" charset="-120"/>
            </a:endParaRPr>
          </a:p>
        </p:txBody>
      </p:sp>
      <p:sp>
        <p:nvSpPr>
          <p:cNvPr id="11" name="矩形 10"/>
          <p:cNvSpPr/>
          <p:nvPr userDrawn="1"/>
        </p:nvSpPr>
        <p:spPr>
          <a:xfrm flipH="1">
            <a:off x="8000992" y="24"/>
            <a:ext cx="1142976" cy="6858000"/>
          </a:xfrm>
          <a:prstGeom prst="rect">
            <a:avLst/>
          </a:prstGeom>
          <a:gradFill flip="none" rotWithShape="1"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chemeClr val="bg1"/>
              </a:gs>
            </a:gsLst>
            <a:path path="rect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2" name="圖片 26" descr="圖片9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40738" y="0"/>
            <a:ext cx="703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圖片 12" descr="saihs_myself_text_logo.png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12166" y="252096"/>
            <a:ext cx="503206" cy="2105358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15" name="文字方塊 14"/>
          <p:cNvSpPr txBox="1"/>
          <p:nvPr userDrawn="1"/>
        </p:nvSpPr>
        <p:spPr>
          <a:xfrm rot="1333327">
            <a:off x="6623880" y="392485"/>
            <a:ext cx="221457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4000" b="1" dirty="0">
                <a:ln w="180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noFill/>
                <a:effectLst>
                  <a:reflection blurRad="6350" stA="55000" endA="50" endPos="85000" dist="60007" dir="5400000" sy="-100000" algn="bl" rotWithShape="0"/>
                </a:effectLst>
                <a:ea typeface="新細明體" charset="-120"/>
              </a:rPr>
              <a:t>World</a:t>
            </a:r>
            <a:endParaRPr lang="zh-TW" altLang="en-US" sz="2200" dirty="0">
              <a:solidFill>
                <a:schemeClr val="bg1">
                  <a:lumMod val="75000"/>
                </a:schemeClr>
              </a:solidFill>
              <a:effectLst>
                <a:reflection blurRad="6350" stA="55000" endA="50" endPos="85000" dist="60007" dir="5400000" sy="-100000" algn="bl" rotWithShape="0"/>
              </a:effectLst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130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44646" y="1086053"/>
            <a:ext cx="185420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04040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2432" y="1781632"/>
            <a:ext cx="7819135" cy="2038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1" i="0">
                <a:solidFill>
                  <a:schemeClr val="tx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15222" y="6431700"/>
            <a:ext cx="329565" cy="281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1.jpg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71.png"/><Relationship Id="rId7" Type="http://schemas.openxmlformats.org/officeDocument/2006/relationships/image" Target="../media/image65.png"/><Relationship Id="rId12" Type="http://schemas.openxmlformats.org/officeDocument/2006/relationships/image" Target="../media/image7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11" Type="http://schemas.openxmlformats.org/officeDocument/2006/relationships/image" Target="../media/image75.png"/><Relationship Id="rId5" Type="http://schemas.openxmlformats.org/officeDocument/2006/relationships/image" Target="../media/image63.png"/><Relationship Id="rId10" Type="http://schemas.openxmlformats.org/officeDocument/2006/relationships/image" Target="../media/image74.png"/><Relationship Id="rId4" Type="http://schemas.openxmlformats.org/officeDocument/2006/relationships/image" Target="../media/image62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8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11" Type="http://schemas.openxmlformats.org/officeDocument/2006/relationships/image" Target="../media/image83.png"/><Relationship Id="rId5" Type="http://schemas.openxmlformats.org/officeDocument/2006/relationships/image" Target="../media/image62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9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jp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99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20.png"/><Relationship Id="rId7" Type="http://schemas.openxmlformats.org/officeDocument/2006/relationships/image" Target="../media/image9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114.png"/><Relationship Id="rId7" Type="http://schemas.openxmlformats.org/officeDocument/2006/relationships/image" Target="../media/image94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9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13" Type="http://schemas.openxmlformats.org/officeDocument/2006/relationships/image" Target="../media/image155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12" Type="http://schemas.openxmlformats.org/officeDocument/2006/relationships/image" Target="../media/image154.png"/><Relationship Id="rId17" Type="http://schemas.openxmlformats.org/officeDocument/2006/relationships/image" Target="../media/image159.png"/><Relationship Id="rId2" Type="http://schemas.openxmlformats.org/officeDocument/2006/relationships/image" Target="../media/image144.png"/><Relationship Id="rId16" Type="http://schemas.openxmlformats.org/officeDocument/2006/relationships/image" Target="../media/image15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8.png"/><Relationship Id="rId11" Type="http://schemas.openxmlformats.org/officeDocument/2006/relationships/image" Target="../media/image153.png"/><Relationship Id="rId5" Type="http://schemas.openxmlformats.org/officeDocument/2006/relationships/image" Target="../media/image147.png"/><Relationship Id="rId15" Type="http://schemas.openxmlformats.org/officeDocument/2006/relationships/image" Target="../media/image15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Relationship Id="rId14" Type="http://schemas.openxmlformats.org/officeDocument/2006/relationships/image" Target="../media/image15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g"/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7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ac.edu.tw/" TargetMode="External"/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jp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3"/>
          <p:cNvSpPr txBox="1">
            <a:spLocks/>
          </p:cNvSpPr>
          <p:nvPr/>
        </p:nvSpPr>
        <p:spPr>
          <a:xfrm>
            <a:off x="1151620" y="1607096"/>
            <a:ext cx="6840760" cy="5250904"/>
          </a:xfrm>
          <a:prstGeom prst="rect">
            <a:avLst/>
          </a:prstGeom>
        </p:spPr>
        <p:txBody>
          <a:bodyPr anchor="b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kumimoji="0" lang="zh-TW" altLang="en-US" sz="500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臺北市立松山工農</a:t>
            </a:r>
            <a:endParaRPr kumimoji="0" lang="en-US" altLang="zh-TW" sz="8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8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7200" dirty="0">
                <a:solidFill>
                  <a:srgbClr val="0000CC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綜高課程宣導</a:t>
            </a:r>
            <a:endParaRPr kumimoji="0" lang="en-US" altLang="zh-TW" sz="72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800" dirty="0">
              <a:solidFill>
                <a:srgbClr val="0000CC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44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0" lang="en-US" altLang="zh-TW" sz="44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44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400" dirty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綜高課諮師</a:t>
            </a:r>
            <a:r>
              <a:rPr lang="zh-TW" altLang="zh-TW" sz="4400" dirty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○○○師</a:t>
            </a:r>
            <a:endParaRPr lang="en-US" altLang="zh-TW" sz="44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44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44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1" descr="G:\原始工農校徽.jpg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819400"/>
            <a:ext cx="1511968" cy="165618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651885" cy="6730365"/>
            <a:chOff x="0" y="0"/>
            <a:chExt cx="3651885" cy="6730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60576" cy="67299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3491865" cy="1053465"/>
            </a:xfrm>
            <a:custGeom>
              <a:avLst/>
              <a:gdLst/>
              <a:ahLst/>
              <a:cxnLst/>
              <a:rect l="l" t="t" r="r" b="b"/>
              <a:pathLst>
                <a:path w="3491865" h="1053465">
                  <a:moveTo>
                    <a:pt x="2964942" y="0"/>
                  </a:moveTo>
                  <a:lnTo>
                    <a:pt x="0" y="0"/>
                  </a:lnTo>
                  <a:lnTo>
                    <a:pt x="0" y="1053083"/>
                  </a:lnTo>
                  <a:lnTo>
                    <a:pt x="2964942" y="1053083"/>
                  </a:lnTo>
                  <a:lnTo>
                    <a:pt x="3491484" y="526541"/>
                  </a:lnTo>
                  <a:lnTo>
                    <a:pt x="2964942" y="0"/>
                  </a:lnTo>
                  <a:close/>
                </a:path>
              </a:pathLst>
            </a:custGeom>
            <a:solidFill>
              <a:srgbClr val="ECF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965" y="116586"/>
              <a:ext cx="3528060" cy="792480"/>
            </a:xfrm>
            <a:custGeom>
              <a:avLst/>
              <a:gdLst/>
              <a:ahLst/>
              <a:cxnLst/>
              <a:rect l="l" t="t" r="r" b="b"/>
              <a:pathLst>
                <a:path w="3528060" h="792480">
                  <a:moveTo>
                    <a:pt x="3131820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3131820" y="792480"/>
                  </a:lnTo>
                  <a:lnTo>
                    <a:pt x="3528060" y="396240"/>
                  </a:lnTo>
                  <a:lnTo>
                    <a:pt x="3131820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965" y="116586"/>
              <a:ext cx="3528060" cy="792480"/>
            </a:xfrm>
            <a:custGeom>
              <a:avLst/>
              <a:gdLst/>
              <a:ahLst/>
              <a:cxnLst/>
              <a:rect l="l" t="t" r="r" b="b"/>
              <a:pathLst>
                <a:path w="3528060" h="792480">
                  <a:moveTo>
                    <a:pt x="0" y="0"/>
                  </a:moveTo>
                  <a:lnTo>
                    <a:pt x="3131820" y="0"/>
                  </a:lnTo>
                  <a:lnTo>
                    <a:pt x="3528060" y="396240"/>
                  </a:lnTo>
                  <a:lnTo>
                    <a:pt x="3131820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1899" y="148793"/>
            <a:ext cx="2823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215968"/>
                </a:solidFill>
              </a:rPr>
              <a:t>統測的類別</a:t>
            </a:r>
            <a:endParaRPr sz="4400"/>
          </a:p>
        </p:txBody>
      </p:sp>
      <p:grpSp>
        <p:nvGrpSpPr>
          <p:cNvPr id="8" name="object 8"/>
          <p:cNvGrpSpPr/>
          <p:nvPr/>
        </p:nvGrpSpPr>
        <p:grpSpPr>
          <a:xfrm>
            <a:off x="461187" y="1390650"/>
            <a:ext cx="8221980" cy="4421505"/>
            <a:chOff x="461187" y="1390650"/>
            <a:chExt cx="8221980" cy="4421505"/>
          </a:xfrm>
        </p:grpSpPr>
        <p:sp>
          <p:nvSpPr>
            <p:cNvPr id="9" name="object 9"/>
            <p:cNvSpPr/>
            <p:nvPr/>
          </p:nvSpPr>
          <p:spPr>
            <a:xfrm>
              <a:off x="467537" y="1396987"/>
              <a:ext cx="6156960" cy="882015"/>
            </a:xfrm>
            <a:custGeom>
              <a:avLst/>
              <a:gdLst/>
              <a:ahLst/>
              <a:cxnLst/>
              <a:rect l="l" t="t" r="r" b="b"/>
              <a:pathLst>
                <a:path w="6156959" h="882014">
                  <a:moveTo>
                    <a:pt x="2052193" y="0"/>
                  </a:moveTo>
                  <a:lnTo>
                    <a:pt x="0" y="0"/>
                  </a:lnTo>
                  <a:lnTo>
                    <a:pt x="0" y="881646"/>
                  </a:lnTo>
                  <a:lnTo>
                    <a:pt x="2052193" y="881646"/>
                  </a:lnTo>
                  <a:lnTo>
                    <a:pt x="2052193" y="0"/>
                  </a:lnTo>
                  <a:close/>
                </a:path>
                <a:path w="6156959" h="882014">
                  <a:moveTo>
                    <a:pt x="6156655" y="0"/>
                  </a:moveTo>
                  <a:lnTo>
                    <a:pt x="4104462" y="0"/>
                  </a:lnTo>
                  <a:lnTo>
                    <a:pt x="2052269" y="0"/>
                  </a:lnTo>
                  <a:lnTo>
                    <a:pt x="2052269" y="881646"/>
                  </a:lnTo>
                  <a:lnTo>
                    <a:pt x="4104462" y="881646"/>
                  </a:lnTo>
                  <a:lnTo>
                    <a:pt x="6156655" y="881646"/>
                  </a:lnTo>
                  <a:lnTo>
                    <a:pt x="6156655" y="0"/>
                  </a:lnTo>
                  <a:close/>
                </a:path>
              </a:pathLst>
            </a:custGeom>
            <a:solidFill>
              <a:srgbClr val="FF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7537" y="1396987"/>
              <a:ext cx="8209280" cy="1763395"/>
            </a:xfrm>
            <a:custGeom>
              <a:avLst/>
              <a:gdLst/>
              <a:ahLst/>
              <a:cxnLst/>
              <a:rect l="l" t="t" r="r" b="b"/>
              <a:pathLst>
                <a:path w="8209280" h="1763395">
                  <a:moveTo>
                    <a:pt x="2052193" y="881621"/>
                  </a:moveTo>
                  <a:lnTo>
                    <a:pt x="0" y="881621"/>
                  </a:lnTo>
                  <a:lnTo>
                    <a:pt x="0" y="1763280"/>
                  </a:lnTo>
                  <a:lnTo>
                    <a:pt x="2052193" y="1763280"/>
                  </a:lnTo>
                  <a:lnTo>
                    <a:pt x="2052193" y="881621"/>
                  </a:lnTo>
                  <a:close/>
                </a:path>
                <a:path w="8209280" h="1763395">
                  <a:moveTo>
                    <a:pt x="8208848" y="0"/>
                  </a:moveTo>
                  <a:lnTo>
                    <a:pt x="6156655" y="0"/>
                  </a:lnTo>
                  <a:lnTo>
                    <a:pt x="6156655" y="881646"/>
                  </a:lnTo>
                  <a:lnTo>
                    <a:pt x="8208848" y="881646"/>
                  </a:lnTo>
                  <a:lnTo>
                    <a:pt x="8208848" y="0"/>
                  </a:lnTo>
                  <a:close/>
                </a:path>
              </a:pathLst>
            </a:custGeom>
            <a:solidFill>
              <a:srgbClr val="A64C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7537" y="3160255"/>
              <a:ext cx="8209280" cy="882015"/>
            </a:xfrm>
            <a:custGeom>
              <a:avLst/>
              <a:gdLst/>
              <a:ahLst/>
              <a:cxnLst/>
              <a:rect l="l" t="t" r="r" b="b"/>
              <a:pathLst>
                <a:path w="8209280" h="882014">
                  <a:moveTo>
                    <a:pt x="2052193" y="0"/>
                  </a:moveTo>
                  <a:lnTo>
                    <a:pt x="0" y="0"/>
                  </a:lnTo>
                  <a:lnTo>
                    <a:pt x="0" y="881646"/>
                  </a:lnTo>
                  <a:lnTo>
                    <a:pt x="2052193" y="881646"/>
                  </a:lnTo>
                  <a:lnTo>
                    <a:pt x="2052193" y="0"/>
                  </a:lnTo>
                  <a:close/>
                </a:path>
                <a:path w="8209280" h="882014">
                  <a:moveTo>
                    <a:pt x="8208848" y="0"/>
                  </a:moveTo>
                  <a:lnTo>
                    <a:pt x="6156655" y="0"/>
                  </a:lnTo>
                  <a:lnTo>
                    <a:pt x="4104462" y="0"/>
                  </a:lnTo>
                  <a:lnTo>
                    <a:pt x="2052269" y="0"/>
                  </a:lnTo>
                  <a:lnTo>
                    <a:pt x="2052269" y="881646"/>
                  </a:lnTo>
                  <a:lnTo>
                    <a:pt x="4104462" y="881646"/>
                  </a:lnTo>
                  <a:lnTo>
                    <a:pt x="6156655" y="881646"/>
                  </a:lnTo>
                  <a:lnTo>
                    <a:pt x="8208848" y="881646"/>
                  </a:lnTo>
                  <a:lnTo>
                    <a:pt x="8208848" y="0"/>
                  </a:lnTo>
                  <a:close/>
                </a:path>
              </a:pathLst>
            </a:custGeom>
            <a:solidFill>
              <a:srgbClr val="FF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9806" y="4042003"/>
              <a:ext cx="2052320" cy="882015"/>
            </a:xfrm>
            <a:custGeom>
              <a:avLst/>
              <a:gdLst/>
              <a:ahLst/>
              <a:cxnLst/>
              <a:rect l="l" t="t" r="r" b="b"/>
              <a:pathLst>
                <a:path w="2052320" h="882014">
                  <a:moveTo>
                    <a:pt x="2052193" y="0"/>
                  </a:moveTo>
                  <a:lnTo>
                    <a:pt x="0" y="0"/>
                  </a:lnTo>
                  <a:lnTo>
                    <a:pt x="0" y="881659"/>
                  </a:lnTo>
                  <a:lnTo>
                    <a:pt x="2052193" y="881659"/>
                  </a:lnTo>
                  <a:lnTo>
                    <a:pt x="2052193" y="0"/>
                  </a:lnTo>
                  <a:close/>
                </a:path>
              </a:pathLst>
            </a:custGeom>
            <a:solidFill>
              <a:srgbClr val="95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7537" y="4923624"/>
              <a:ext cx="8209280" cy="882015"/>
            </a:xfrm>
            <a:custGeom>
              <a:avLst/>
              <a:gdLst/>
              <a:ahLst/>
              <a:cxnLst/>
              <a:rect l="l" t="t" r="r" b="b"/>
              <a:pathLst>
                <a:path w="8209280" h="882014">
                  <a:moveTo>
                    <a:pt x="2052193" y="0"/>
                  </a:moveTo>
                  <a:lnTo>
                    <a:pt x="0" y="0"/>
                  </a:lnTo>
                  <a:lnTo>
                    <a:pt x="0" y="881646"/>
                  </a:lnTo>
                  <a:lnTo>
                    <a:pt x="2052193" y="881646"/>
                  </a:lnTo>
                  <a:lnTo>
                    <a:pt x="2052193" y="0"/>
                  </a:lnTo>
                  <a:close/>
                </a:path>
                <a:path w="8209280" h="882014">
                  <a:moveTo>
                    <a:pt x="8208848" y="0"/>
                  </a:moveTo>
                  <a:lnTo>
                    <a:pt x="6156655" y="0"/>
                  </a:lnTo>
                  <a:lnTo>
                    <a:pt x="4104462" y="0"/>
                  </a:lnTo>
                  <a:lnTo>
                    <a:pt x="2052269" y="0"/>
                  </a:lnTo>
                  <a:lnTo>
                    <a:pt x="2052269" y="881646"/>
                  </a:lnTo>
                  <a:lnTo>
                    <a:pt x="4104462" y="881646"/>
                  </a:lnTo>
                  <a:lnTo>
                    <a:pt x="6156655" y="881646"/>
                  </a:lnTo>
                  <a:lnTo>
                    <a:pt x="8208848" y="881646"/>
                  </a:lnTo>
                  <a:lnTo>
                    <a:pt x="8208848" y="0"/>
                  </a:lnTo>
                  <a:close/>
                </a:path>
              </a:pathLst>
            </a:custGeom>
            <a:solidFill>
              <a:srgbClr val="FFD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1187" y="1390650"/>
              <a:ext cx="8221980" cy="4421505"/>
            </a:xfrm>
            <a:custGeom>
              <a:avLst/>
              <a:gdLst/>
              <a:ahLst/>
              <a:cxnLst/>
              <a:rect l="l" t="t" r="r" b="b"/>
              <a:pathLst>
                <a:path w="8221980" h="4421505">
                  <a:moveTo>
                    <a:pt x="2058619" y="0"/>
                  </a:moveTo>
                  <a:lnTo>
                    <a:pt x="2058619" y="4420958"/>
                  </a:lnTo>
                </a:path>
                <a:path w="8221980" h="4421505">
                  <a:moveTo>
                    <a:pt x="4110812" y="0"/>
                  </a:moveTo>
                  <a:lnTo>
                    <a:pt x="4110812" y="4420958"/>
                  </a:lnTo>
                </a:path>
                <a:path w="8221980" h="4421505">
                  <a:moveTo>
                    <a:pt x="6163005" y="0"/>
                  </a:moveTo>
                  <a:lnTo>
                    <a:pt x="6163005" y="4420958"/>
                  </a:lnTo>
                </a:path>
                <a:path w="8221980" h="4421505">
                  <a:moveTo>
                    <a:pt x="0" y="887984"/>
                  </a:moveTo>
                  <a:lnTo>
                    <a:pt x="8221675" y="887984"/>
                  </a:lnTo>
                </a:path>
                <a:path w="8221980" h="4421505">
                  <a:moveTo>
                    <a:pt x="0" y="1769617"/>
                  </a:moveTo>
                  <a:lnTo>
                    <a:pt x="8221675" y="1769617"/>
                  </a:lnTo>
                </a:path>
                <a:path w="8221980" h="4421505">
                  <a:moveTo>
                    <a:pt x="0" y="2651252"/>
                  </a:moveTo>
                  <a:lnTo>
                    <a:pt x="8221675" y="2651252"/>
                  </a:lnTo>
                </a:path>
                <a:path w="8221980" h="4421505">
                  <a:moveTo>
                    <a:pt x="0" y="3533013"/>
                  </a:moveTo>
                  <a:lnTo>
                    <a:pt x="8221675" y="3533013"/>
                  </a:lnTo>
                </a:path>
                <a:path w="8221980" h="4421505">
                  <a:moveTo>
                    <a:pt x="6350" y="0"/>
                  </a:moveTo>
                  <a:lnTo>
                    <a:pt x="6350" y="4420958"/>
                  </a:lnTo>
                </a:path>
                <a:path w="8221980" h="4421505">
                  <a:moveTo>
                    <a:pt x="8215325" y="0"/>
                  </a:moveTo>
                  <a:lnTo>
                    <a:pt x="8215325" y="4420958"/>
                  </a:lnTo>
                </a:path>
                <a:path w="8221980" h="4421505">
                  <a:moveTo>
                    <a:pt x="0" y="6350"/>
                  </a:moveTo>
                  <a:lnTo>
                    <a:pt x="8221675" y="6350"/>
                  </a:lnTo>
                </a:path>
                <a:path w="8221980" h="4421505">
                  <a:moveTo>
                    <a:pt x="0" y="4414608"/>
                  </a:moveTo>
                  <a:lnTo>
                    <a:pt x="8221675" y="4414608"/>
                  </a:lnTo>
                </a:path>
              </a:pathLst>
            </a:custGeom>
            <a:ln w="127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719" y="1693672"/>
              <a:ext cx="886383" cy="28041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6106" y="1693672"/>
              <a:ext cx="1494790" cy="2804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85919" y="1510411"/>
              <a:ext cx="1791970" cy="28079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85919" y="1876551"/>
              <a:ext cx="878840" cy="28041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6333" y="1508379"/>
              <a:ext cx="1795907" cy="28308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730238" y="1874773"/>
              <a:ext cx="887603" cy="28244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78484" y="2577464"/>
              <a:ext cx="878205" cy="270510"/>
            </a:xfrm>
            <a:custGeom>
              <a:avLst/>
              <a:gdLst/>
              <a:ahLst/>
              <a:cxnLst/>
              <a:rect l="l" t="t" r="r" b="b"/>
              <a:pathLst>
                <a:path w="878205" h="270510">
                  <a:moveTo>
                    <a:pt x="672998" y="190500"/>
                  </a:moveTo>
                  <a:lnTo>
                    <a:pt x="646798" y="190500"/>
                  </a:lnTo>
                  <a:lnTo>
                    <a:pt x="646798" y="269621"/>
                  </a:lnTo>
                  <a:lnTo>
                    <a:pt x="672998" y="269621"/>
                  </a:lnTo>
                  <a:lnTo>
                    <a:pt x="672998" y="251840"/>
                  </a:lnTo>
                  <a:lnTo>
                    <a:pt x="740664" y="251840"/>
                  </a:lnTo>
                  <a:lnTo>
                    <a:pt x="740664" y="227075"/>
                  </a:lnTo>
                  <a:lnTo>
                    <a:pt x="672998" y="227075"/>
                  </a:lnTo>
                  <a:lnTo>
                    <a:pt x="672998" y="190500"/>
                  </a:lnTo>
                  <a:close/>
                </a:path>
                <a:path w="878205" h="270510">
                  <a:moveTo>
                    <a:pt x="740664" y="251840"/>
                  </a:moveTo>
                  <a:lnTo>
                    <a:pt x="714756" y="251840"/>
                  </a:lnTo>
                  <a:lnTo>
                    <a:pt x="714756" y="263906"/>
                  </a:lnTo>
                  <a:lnTo>
                    <a:pt x="740664" y="263906"/>
                  </a:lnTo>
                  <a:lnTo>
                    <a:pt x="740664" y="251840"/>
                  </a:lnTo>
                  <a:close/>
                </a:path>
                <a:path w="878205" h="270510">
                  <a:moveTo>
                    <a:pt x="740664" y="184404"/>
                  </a:moveTo>
                  <a:lnTo>
                    <a:pt x="714756" y="184404"/>
                  </a:lnTo>
                  <a:lnTo>
                    <a:pt x="714756" y="227075"/>
                  </a:lnTo>
                  <a:lnTo>
                    <a:pt x="740664" y="227075"/>
                  </a:lnTo>
                  <a:lnTo>
                    <a:pt x="740664" y="184404"/>
                  </a:lnTo>
                  <a:close/>
                </a:path>
                <a:path w="878205" h="270510">
                  <a:moveTo>
                    <a:pt x="673595" y="134747"/>
                  </a:moveTo>
                  <a:lnTo>
                    <a:pt x="647103" y="134747"/>
                  </a:lnTo>
                  <a:lnTo>
                    <a:pt x="641485" y="149465"/>
                  </a:lnTo>
                  <a:lnTo>
                    <a:pt x="633263" y="164480"/>
                  </a:lnTo>
                  <a:lnTo>
                    <a:pt x="622435" y="179806"/>
                  </a:lnTo>
                  <a:lnTo>
                    <a:pt x="609003" y="195452"/>
                  </a:lnTo>
                  <a:lnTo>
                    <a:pt x="622388" y="218186"/>
                  </a:lnTo>
                  <a:lnTo>
                    <a:pt x="630056" y="210091"/>
                  </a:lnTo>
                  <a:lnTo>
                    <a:pt x="636679" y="202771"/>
                  </a:lnTo>
                  <a:lnTo>
                    <a:pt x="642259" y="196236"/>
                  </a:lnTo>
                  <a:lnTo>
                    <a:pt x="646798" y="190500"/>
                  </a:lnTo>
                  <a:lnTo>
                    <a:pt x="672998" y="190500"/>
                  </a:lnTo>
                  <a:lnTo>
                    <a:pt x="672998" y="184404"/>
                  </a:lnTo>
                  <a:lnTo>
                    <a:pt x="740664" y="184404"/>
                  </a:lnTo>
                  <a:lnTo>
                    <a:pt x="740664" y="160020"/>
                  </a:lnTo>
                  <a:lnTo>
                    <a:pt x="664807" y="160020"/>
                  </a:lnTo>
                  <a:lnTo>
                    <a:pt x="666976" y="154731"/>
                  </a:lnTo>
                  <a:lnTo>
                    <a:pt x="669163" y="148764"/>
                  </a:lnTo>
                  <a:lnTo>
                    <a:pt x="671368" y="142107"/>
                  </a:lnTo>
                  <a:lnTo>
                    <a:pt x="673595" y="134747"/>
                  </a:lnTo>
                  <a:close/>
                </a:path>
                <a:path w="878205" h="270510">
                  <a:moveTo>
                    <a:pt x="735203" y="82042"/>
                  </a:moveTo>
                  <a:lnTo>
                    <a:pt x="709295" y="82042"/>
                  </a:lnTo>
                  <a:lnTo>
                    <a:pt x="709295" y="111125"/>
                  </a:lnTo>
                  <a:lnTo>
                    <a:pt x="618820" y="111125"/>
                  </a:lnTo>
                  <a:lnTo>
                    <a:pt x="618820" y="134747"/>
                  </a:lnTo>
                  <a:lnTo>
                    <a:pt x="735203" y="134747"/>
                  </a:lnTo>
                  <a:lnTo>
                    <a:pt x="735203" y="82042"/>
                  </a:lnTo>
                  <a:close/>
                </a:path>
                <a:path w="878205" h="270510">
                  <a:moveTo>
                    <a:pt x="680580" y="82042"/>
                  </a:moveTo>
                  <a:lnTo>
                    <a:pt x="654685" y="82042"/>
                  </a:lnTo>
                  <a:lnTo>
                    <a:pt x="654332" y="90015"/>
                  </a:lnTo>
                  <a:lnTo>
                    <a:pt x="653867" y="97536"/>
                  </a:lnTo>
                  <a:lnTo>
                    <a:pt x="653290" y="104580"/>
                  </a:lnTo>
                  <a:lnTo>
                    <a:pt x="652602" y="111125"/>
                  </a:lnTo>
                  <a:lnTo>
                    <a:pt x="678497" y="111125"/>
                  </a:lnTo>
                  <a:lnTo>
                    <a:pt x="679299" y="102240"/>
                  </a:lnTo>
                  <a:lnTo>
                    <a:pt x="679915" y="94440"/>
                  </a:lnTo>
                  <a:lnTo>
                    <a:pt x="680342" y="87711"/>
                  </a:lnTo>
                  <a:lnTo>
                    <a:pt x="680580" y="82042"/>
                  </a:lnTo>
                  <a:close/>
                </a:path>
                <a:path w="878205" h="270510">
                  <a:moveTo>
                    <a:pt x="749173" y="58165"/>
                  </a:moveTo>
                  <a:lnTo>
                    <a:pt x="612419" y="58165"/>
                  </a:lnTo>
                  <a:lnTo>
                    <a:pt x="612419" y="82042"/>
                  </a:lnTo>
                  <a:lnTo>
                    <a:pt x="749173" y="82042"/>
                  </a:lnTo>
                  <a:lnTo>
                    <a:pt x="749173" y="58165"/>
                  </a:lnTo>
                  <a:close/>
                </a:path>
                <a:path w="878205" h="270510">
                  <a:moveTo>
                    <a:pt x="681177" y="32638"/>
                  </a:moveTo>
                  <a:lnTo>
                    <a:pt x="655282" y="32638"/>
                  </a:lnTo>
                  <a:lnTo>
                    <a:pt x="654685" y="58165"/>
                  </a:lnTo>
                  <a:lnTo>
                    <a:pt x="680580" y="58165"/>
                  </a:lnTo>
                  <a:lnTo>
                    <a:pt x="680845" y="51855"/>
                  </a:lnTo>
                  <a:lnTo>
                    <a:pt x="681031" y="45497"/>
                  </a:lnTo>
                  <a:lnTo>
                    <a:pt x="681141" y="39092"/>
                  </a:lnTo>
                  <a:lnTo>
                    <a:pt x="681177" y="32638"/>
                  </a:lnTo>
                  <a:close/>
                </a:path>
                <a:path w="878205" h="270510">
                  <a:moveTo>
                    <a:pt x="735203" y="9398"/>
                  </a:moveTo>
                  <a:lnTo>
                    <a:pt x="624179" y="9398"/>
                  </a:lnTo>
                  <a:lnTo>
                    <a:pt x="624179" y="32638"/>
                  </a:lnTo>
                  <a:lnTo>
                    <a:pt x="709295" y="32638"/>
                  </a:lnTo>
                  <a:lnTo>
                    <a:pt x="709295" y="58165"/>
                  </a:lnTo>
                  <a:lnTo>
                    <a:pt x="735203" y="58165"/>
                  </a:lnTo>
                  <a:lnTo>
                    <a:pt x="735203" y="9398"/>
                  </a:lnTo>
                  <a:close/>
                </a:path>
                <a:path w="878205" h="270510">
                  <a:moveTo>
                    <a:pt x="827786" y="203581"/>
                  </a:moveTo>
                  <a:lnTo>
                    <a:pt x="800354" y="203581"/>
                  </a:lnTo>
                  <a:lnTo>
                    <a:pt x="800354" y="269621"/>
                  </a:lnTo>
                  <a:lnTo>
                    <a:pt x="827786" y="269621"/>
                  </a:lnTo>
                  <a:lnTo>
                    <a:pt x="827786" y="203581"/>
                  </a:lnTo>
                  <a:close/>
                </a:path>
                <a:path w="878205" h="270510">
                  <a:moveTo>
                    <a:pt x="878078" y="179450"/>
                  </a:moveTo>
                  <a:lnTo>
                    <a:pt x="751332" y="179450"/>
                  </a:lnTo>
                  <a:lnTo>
                    <a:pt x="751332" y="203581"/>
                  </a:lnTo>
                  <a:lnTo>
                    <a:pt x="878078" y="203581"/>
                  </a:lnTo>
                  <a:lnTo>
                    <a:pt x="878078" y="179450"/>
                  </a:lnTo>
                  <a:close/>
                </a:path>
                <a:path w="878205" h="270510">
                  <a:moveTo>
                    <a:pt x="827786" y="144272"/>
                  </a:moveTo>
                  <a:lnTo>
                    <a:pt x="800354" y="144272"/>
                  </a:lnTo>
                  <a:lnTo>
                    <a:pt x="800354" y="179450"/>
                  </a:lnTo>
                  <a:lnTo>
                    <a:pt x="827786" y="179450"/>
                  </a:lnTo>
                  <a:lnTo>
                    <a:pt x="827786" y="144272"/>
                  </a:lnTo>
                  <a:close/>
                </a:path>
                <a:path w="878205" h="270510">
                  <a:moveTo>
                    <a:pt x="869315" y="119507"/>
                  </a:moveTo>
                  <a:lnTo>
                    <a:pt x="760222" y="119507"/>
                  </a:lnTo>
                  <a:lnTo>
                    <a:pt x="760222" y="144272"/>
                  </a:lnTo>
                  <a:lnTo>
                    <a:pt x="869315" y="144272"/>
                  </a:lnTo>
                  <a:lnTo>
                    <a:pt x="869315" y="119507"/>
                  </a:lnTo>
                  <a:close/>
                </a:path>
                <a:path w="878205" h="270510">
                  <a:moveTo>
                    <a:pt x="827786" y="84709"/>
                  </a:moveTo>
                  <a:lnTo>
                    <a:pt x="800354" y="84709"/>
                  </a:lnTo>
                  <a:lnTo>
                    <a:pt x="800354" y="119507"/>
                  </a:lnTo>
                  <a:lnTo>
                    <a:pt x="827786" y="119507"/>
                  </a:lnTo>
                  <a:lnTo>
                    <a:pt x="827786" y="84709"/>
                  </a:lnTo>
                  <a:close/>
                </a:path>
                <a:path w="878205" h="270510">
                  <a:moveTo>
                    <a:pt x="872998" y="59944"/>
                  </a:moveTo>
                  <a:lnTo>
                    <a:pt x="757047" y="59944"/>
                  </a:lnTo>
                  <a:lnTo>
                    <a:pt x="757047" y="84709"/>
                  </a:lnTo>
                  <a:lnTo>
                    <a:pt x="872998" y="84709"/>
                  </a:lnTo>
                  <a:lnTo>
                    <a:pt x="872998" y="59944"/>
                  </a:lnTo>
                  <a:close/>
                </a:path>
                <a:path w="878205" h="270510">
                  <a:moveTo>
                    <a:pt x="571500" y="232156"/>
                  </a:moveTo>
                  <a:lnTo>
                    <a:pt x="305396" y="232156"/>
                  </a:lnTo>
                  <a:lnTo>
                    <a:pt x="305396" y="259714"/>
                  </a:lnTo>
                  <a:lnTo>
                    <a:pt x="571500" y="259714"/>
                  </a:lnTo>
                  <a:lnTo>
                    <a:pt x="571500" y="232156"/>
                  </a:lnTo>
                  <a:close/>
                </a:path>
                <a:path w="878205" h="270510">
                  <a:moveTo>
                    <a:pt x="453478" y="43052"/>
                  </a:moveTo>
                  <a:lnTo>
                    <a:pt x="424306" y="43052"/>
                  </a:lnTo>
                  <a:lnTo>
                    <a:pt x="424306" y="232156"/>
                  </a:lnTo>
                  <a:lnTo>
                    <a:pt x="453478" y="232156"/>
                  </a:lnTo>
                  <a:lnTo>
                    <a:pt x="453478" y="43052"/>
                  </a:lnTo>
                  <a:close/>
                </a:path>
                <a:path w="878205" h="270510">
                  <a:moveTo>
                    <a:pt x="559295" y="14605"/>
                  </a:moveTo>
                  <a:lnTo>
                    <a:pt x="318490" y="14605"/>
                  </a:lnTo>
                  <a:lnTo>
                    <a:pt x="318490" y="43052"/>
                  </a:lnTo>
                  <a:lnTo>
                    <a:pt x="559295" y="43052"/>
                  </a:lnTo>
                  <a:lnTo>
                    <a:pt x="559295" y="14605"/>
                  </a:lnTo>
                  <a:close/>
                </a:path>
                <a:path w="878205" h="270510">
                  <a:moveTo>
                    <a:pt x="148082" y="4572"/>
                  </a:moveTo>
                  <a:lnTo>
                    <a:pt x="120396" y="4572"/>
                  </a:lnTo>
                  <a:lnTo>
                    <a:pt x="120396" y="241935"/>
                  </a:lnTo>
                  <a:lnTo>
                    <a:pt x="155297" y="266414"/>
                  </a:lnTo>
                  <a:lnTo>
                    <a:pt x="193763" y="267081"/>
                  </a:lnTo>
                  <a:lnTo>
                    <a:pt x="210903" y="266938"/>
                  </a:lnTo>
                  <a:lnTo>
                    <a:pt x="248805" y="260858"/>
                  </a:lnTo>
                  <a:lnTo>
                    <a:pt x="262139" y="240664"/>
                  </a:lnTo>
                  <a:lnTo>
                    <a:pt x="193471" y="240664"/>
                  </a:lnTo>
                  <a:lnTo>
                    <a:pt x="177665" y="240545"/>
                  </a:lnTo>
                  <a:lnTo>
                    <a:pt x="148082" y="235458"/>
                  </a:lnTo>
                  <a:lnTo>
                    <a:pt x="148082" y="122174"/>
                  </a:lnTo>
                  <a:lnTo>
                    <a:pt x="263423" y="122174"/>
                  </a:lnTo>
                  <a:lnTo>
                    <a:pt x="263423" y="95123"/>
                  </a:lnTo>
                  <a:lnTo>
                    <a:pt x="148082" y="95123"/>
                  </a:lnTo>
                  <a:lnTo>
                    <a:pt x="148082" y="4572"/>
                  </a:lnTo>
                  <a:close/>
                </a:path>
                <a:path w="878205" h="270510">
                  <a:moveTo>
                    <a:pt x="239306" y="188468"/>
                  </a:moveTo>
                  <a:lnTo>
                    <a:pt x="235000" y="233473"/>
                  </a:lnTo>
                  <a:lnTo>
                    <a:pt x="193471" y="240664"/>
                  </a:lnTo>
                  <a:lnTo>
                    <a:pt x="262139" y="240664"/>
                  </a:lnTo>
                  <a:lnTo>
                    <a:pt x="263689" y="234388"/>
                  </a:lnTo>
                  <a:lnTo>
                    <a:pt x="265079" y="225091"/>
                  </a:lnTo>
                  <a:lnTo>
                    <a:pt x="266180" y="213294"/>
                  </a:lnTo>
                  <a:lnTo>
                    <a:pt x="266992" y="199009"/>
                  </a:lnTo>
                  <a:lnTo>
                    <a:pt x="239306" y="188468"/>
                  </a:lnTo>
                  <a:close/>
                </a:path>
                <a:path w="878205" h="270510">
                  <a:moveTo>
                    <a:pt x="64287" y="116967"/>
                  </a:moveTo>
                  <a:lnTo>
                    <a:pt x="36309" y="116967"/>
                  </a:lnTo>
                  <a:lnTo>
                    <a:pt x="36309" y="270001"/>
                  </a:lnTo>
                  <a:lnTo>
                    <a:pt x="64287" y="270001"/>
                  </a:lnTo>
                  <a:lnTo>
                    <a:pt x="64287" y="116967"/>
                  </a:lnTo>
                  <a:close/>
                </a:path>
                <a:path w="878205" h="270510">
                  <a:moveTo>
                    <a:pt x="59677" y="1777"/>
                  </a:moveTo>
                  <a:lnTo>
                    <a:pt x="46904" y="36853"/>
                  </a:lnTo>
                  <a:lnTo>
                    <a:pt x="32700" y="67595"/>
                  </a:lnTo>
                  <a:lnTo>
                    <a:pt x="17066" y="94003"/>
                  </a:lnTo>
                  <a:lnTo>
                    <a:pt x="0" y="116077"/>
                  </a:lnTo>
                  <a:lnTo>
                    <a:pt x="13982" y="144272"/>
                  </a:lnTo>
                  <a:lnTo>
                    <a:pt x="20121" y="137058"/>
                  </a:lnTo>
                  <a:lnTo>
                    <a:pt x="25888" y="130095"/>
                  </a:lnTo>
                  <a:lnTo>
                    <a:pt x="31284" y="123394"/>
                  </a:lnTo>
                  <a:lnTo>
                    <a:pt x="36309" y="116967"/>
                  </a:lnTo>
                  <a:lnTo>
                    <a:pt x="64287" y="116967"/>
                  </a:lnTo>
                  <a:lnTo>
                    <a:pt x="64287" y="65532"/>
                  </a:lnTo>
                  <a:lnTo>
                    <a:pt x="72618" y="47751"/>
                  </a:lnTo>
                  <a:lnTo>
                    <a:pt x="75209" y="42037"/>
                  </a:lnTo>
                  <a:lnTo>
                    <a:pt x="77838" y="35433"/>
                  </a:lnTo>
                  <a:lnTo>
                    <a:pt x="80505" y="28067"/>
                  </a:lnTo>
                  <a:lnTo>
                    <a:pt x="88099" y="7238"/>
                  </a:lnTo>
                  <a:lnTo>
                    <a:pt x="59677" y="1777"/>
                  </a:lnTo>
                  <a:close/>
                </a:path>
                <a:path w="878205" h="270510">
                  <a:moveTo>
                    <a:pt x="847471" y="888"/>
                  </a:moveTo>
                  <a:lnTo>
                    <a:pt x="842347" y="12009"/>
                  </a:lnTo>
                  <a:lnTo>
                    <a:pt x="836866" y="22510"/>
                  </a:lnTo>
                  <a:lnTo>
                    <a:pt x="831004" y="32392"/>
                  </a:lnTo>
                  <a:lnTo>
                    <a:pt x="824738" y="41656"/>
                  </a:lnTo>
                  <a:lnTo>
                    <a:pt x="849249" y="53594"/>
                  </a:lnTo>
                  <a:lnTo>
                    <a:pt x="856537" y="42114"/>
                  </a:lnTo>
                  <a:lnTo>
                    <a:pt x="862790" y="31099"/>
                  </a:lnTo>
                  <a:lnTo>
                    <a:pt x="868019" y="20536"/>
                  </a:lnTo>
                  <a:lnTo>
                    <a:pt x="872236" y="10413"/>
                  </a:lnTo>
                  <a:lnTo>
                    <a:pt x="847471" y="888"/>
                  </a:lnTo>
                  <a:close/>
                </a:path>
                <a:path w="878205" h="270510">
                  <a:moveTo>
                    <a:pt x="783971" y="0"/>
                  </a:moveTo>
                  <a:lnTo>
                    <a:pt x="759968" y="12826"/>
                  </a:lnTo>
                  <a:lnTo>
                    <a:pt x="766824" y="22754"/>
                  </a:lnTo>
                  <a:lnTo>
                    <a:pt x="772906" y="32718"/>
                  </a:lnTo>
                  <a:lnTo>
                    <a:pt x="778202" y="42705"/>
                  </a:lnTo>
                  <a:lnTo>
                    <a:pt x="782701" y="52705"/>
                  </a:lnTo>
                  <a:lnTo>
                    <a:pt x="807339" y="41021"/>
                  </a:lnTo>
                  <a:lnTo>
                    <a:pt x="803009" y="31521"/>
                  </a:lnTo>
                  <a:lnTo>
                    <a:pt x="797655" y="21510"/>
                  </a:lnTo>
                  <a:lnTo>
                    <a:pt x="791301" y="10999"/>
                  </a:lnTo>
                  <a:lnTo>
                    <a:pt x="783971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78484" y="2577465"/>
              <a:ext cx="878205" cy="270510"/>
            </a:xfrm>
            <a:custGeom>
              <a:avLst/>
              <a:gdLst/>
              <a:ahLst/>
              <a:cxnLst/>
              <a:rect l="l" t="t" r="r" b="b"/>
              <a:pathLst>
                <a:path w="878205" h="270510">
                  <a:moveTo>
                    <a:pt x="672998" y="184404"/>
                  </a:moveTo>
                  <a:lnTo>
                    <a:pt x="672998" y="227075"/>
                  </a:lnTo>
                  <a:lnTo>
                    <a:pt x="714756" y="227075"/>
                  </a:lnTo>
                  <a:lnTo>
                    <a:pt x="714756" y="184404"/>
                  </a:lnTo>
                  <a:lnTo>
                    <a:pt x="672998" y="184404"/>
                  </a:lnTo>
                  <a:close/>
                </a:path>
                <a:path w="878205" h="270510">
                  <a:moveTo>
                    <a:pt x="680580" y="82042"/>
                  </a:moveTo>
                  <a:lnTo>
                    <a:pt x="680342" y="87711"/>
                  </a:lnTo>
                  <a:lnTo>
                    <a:pt x="679915" y="94440"/>
                  </a:lnTo>
                  <a:lnTo>
                    <a:pt x="679299" y="102240"/>
                  </a:lnTo>
                  <a:lnTo>
                    <a:pt x="678497" y="111125"/>
                  </a:lnTo>
                  <a:lnTo>
                    <a:pt x="709295" y="111125"/>
                  </a:lnTo>
                  <a:lnTo>
                    <a:pt x="709295" y="82042"/>
                  </a:lnTo>
                  <a:lnTo>
                    <a:pt x="680580" y="82042"/>
                  </a:lnTo>
                  <a:close/>
                </a:path>
                <a:path w="878205" h="270510">
                  <a:moveTo>
                    <a:pt x="757047" y="59944"/>
                  </a:moveTo>
                  <a:lnTo>
                    <a:pt x="872998" y="59944"/>
                  </a:lnTo>
                  <a:lnTo>
                    <a:pt x="872998" y="84709"/>
                  </a:lnTo>
                  <a:lnTo>
                    <a:pt x="827786" y="84709"/>
                  </a:lnTo>
                  <a:lnTo>
                    <a:pt x="827786" y="119507"/>
                  </a:lnTo>
                  <a:lnTo>
                    <a:pt x="869315" y="119507"/>
                  </a:lnTo>
                  <a:lnTo>
                    <a:pt x="869315" y="144272"/>
                  </a:lnTo>
                  <a:lnTo>
                    <a:pt x="827786" y="144272"/>
                  </a:lnTo>
                  <a:lnTo>
                    <a:pt x="827786" y="179450"/>
                  </a:lnTo>
                  <a:lnTo>
                    <a:pt x="878078" y="179450"/>
                  </a:lnTo>
                  <a:lnTo>
                    <a:pt x="878078" y="203581"/>
                  </a:lnTo>
                  <a:lnTo>
                    <a:pt x="827786" y="203581"/>
                  </a:lnTo>
                  <a:lnTo>
                    <a:pt x="827786" y="269621"/>
                  </a:lnTo>
                  <a:lnTo>
                    <a:pt x="800354" y="269621"/>
                  </a:lnTo>
                  <a:lnTo>
                    <a:pt x="800354" y="203581"/>
                  </a:lnTo>
                  <a:lnTo>
                    <a:pt x="751332" y="203581"/>
                  </a:lnTo>
                  <a:lnTo>
                    <a:pt x="751332" y="179450"/>
                  </a:lnTo>
                  <a:lnTo>
                    <a:pt x="800354" y="179450"/>
                  </a:lnTo>
                  <a:lnTo>
                    <a:pt x="800354" y="144272"/>
                  </a:lnTo>
                  <a:lnTo>
                    <a:pt x="760222" y="144272"/>
                  </a:lnTo>
                  <a:lnTo>
                    <a:pt x="760222" y="119507"/>
                  </a:lnTo>
                  <a:lnTo>
                    <a:pt x="800354" y="119507"/>
                  </a:lnTo>
                  <a:lnTo>
                    <a:pt x="800354" y="84709"/>
                  </a:lnTo>
                  <a:lnTo>
                    <a:pt x="757047" y="84709"/>
                  </a:lnTo>
                  <a:lnTo>
                    <a:pt x="757047" y="59944"/>
                  </a:lnTo>
                  <a:close/>
                </a:path>
                <a:path w="878205" h="270510">
                  <a:moveTo>
                    <a:pt x="681177" y="32638"/>
                  </a:moveTo>
                  <a:lnTo>
                    <a:pt x="681141" y="39092"/>
                  </a:lnTo>
                  <a:lnTo>
                    <a:pt x="681031" y="45497"/>
                  </a:lnTo>
                  <a:lnTo>
                    <a:pt x="680845" y="51855"/>
                  </a:lnTo>
                  <a:lnTo>
                    <a:pt x="680580" y="58165"/>
                  </a:lnTo>
                  <a:lnTo>
                    <a:pt x="709295" y="58165"/>
                  </a:lnTo>
                  <a:lnTo>
                    <a:pt x="709295" y="32638"/>
                  </a:lnTo>
                  <a:lnTo>
                    <a:pt x="681177" y="32638"/>
                  </a:lnTo>
                  <a:close/>
                </a:path>
                <a:path w="878205" h="270510">
                  <a:moveTo>
                    <a:pt x="318490" y="14605"/>
                  </a:moveTo>
                  <a:lnTo>
                    <a:pt x="559295" y="14605"/>
                  </a:lnTo>
                  <a:lnTo>
                    <a:pt x="559295" y="43052"/>
                  </a:lnTo>
                  <a:lnTo>
                    <a:pt x="453478" y="43052"/>
                  </a:lnTo>
                  <a:lnTo>
                    <a:pt x="453478" y="232156"/>
                  </a:lnTo>
                  <a:lnTo>
                    <a:pt x="571500" y="232156"/>
                  </a:lnTo>
                  <a:lnTo>
                    <a:pt x="571500" y="259714"/>
                  </a:lnTo>
                  <a:lnTo>
                    <a:pt x="305396" y="259714"/>
                  </a:lnTo>
                  <a:lnTo>
                    <a:pt x="305396" y="232156"/>
                  </a:lnTo>
                  <a:lnTo>
                    <a:pt x="424306" y="232156"/>
                  </a:lnTo>
                  <a:lnTo>
                    <a:pt x="424306" y="43052"/>
                  </a:lnTo>
                  <a:lnTo>
                    <a:pt x="318490" y="43052"/>
                  </a:lnTo>
                  <a:lnTo>
                    <a:pt x="318490" y="14605"/>
                  </a:lnTo>
                  <a:close/>
                </a:path>
                <a:path w="878205" h="270510">
                  <a:moveTo>
                    <a:pt x="624179" y="9398"/>
                  </a:moveTo>
                  <a:lnTo>
                    <a:pt x="735203" y="9398"/>
                  </a:lnTo>
                  <a:lnTo>
                    <a:pt x="735203" y="58165"/>
                  </a:lnTo>
                  <a:lnTo>
                    <a:pt x="749173" y="58165"/>
                  </a:lnTo>
                  <a:lnTo>
                    <a:pt x="749173" y="82042"/>
                  </a:lnTo>
                  <a:lnTo>
                    <a:pt x="735203" y="82042"/>
                  </a:lnTo>
                  <a:lnTo>
                    <a:pt x="735203" y="134747"/>
                  </a:lnTo>
                  <a:lnTo>
                    <a:pt x="673595" y="134747"/>
                  </a:lnTo>
                  <a:lnTo>
                    <a:pt x="671368" y="142107"/>
                  </a:lnTo>
                  <a:lnTo>
                    <a:pt x="669163" y="148764"/>
                  </a:lnTo>
                  <a:lnTo>
                    <a:pt x="666976" y="154731"/>
                  </a:lnTo>
                  <a:lnTo>
                    <a:pt x="664806" y="160020"/>
                  </a:lnTo>
                  <a:lnTo>
                    <a:pt x="740664" y="160020"/>
                  </a:lnTo>
                  <a:lnTo>
                    <a:pt x="740664" y="263906"/>
                  </a:lnTo>
                  <a:lnTo>
                    <a:pt x="714756" y="263906"/>
                  </a:lnTo>
                  <a:lnTo>
                    <a:pt x="714756" y="251840"/>
                  </a:lnTo>
                  <a:lnTo>
                    <a:pt x="672998" y="251840"/>
                  </a:lnTo>
                  <a:lnTo>
                    <a:pt x="672998" y="269621"/>
                  </a:lnTo>
                  <a:lnTo>
                    <a:pt x="646798" y="269621"/>
                  </a:lnTo>
                  <a:lnTo>
                    <a:pt x="646798" y="190500"/>
                  </a:lnTo>
                  <a:lnTo>
                    <a:pt x="642259" y="196236"/>
                  </a:lnTo>
                  <a:lnTo>
                    <a:pt x="636679" y="202771"/>
                  </a:lnTo>
                  <a:lnTo>
                    <a:pt x="630056" y="210091"/>
                  </a:lnTo>
                  <a:lnTo>
                    <a:pt x="622388" y="218186"/>
                  </a:lnTo>
                  <a:lnTo>
                    <a:pt x="609003" y="195452"/>
                  </a:lnTo>
                  <a:lnTo>
                    <a:pt x="622435" y="179806"/>
                  </a:lnTo>
                  <a:lnTo>
                    <a:pt x="633263" y="164480"/>
                  </a:lnTo>
                  <a:lnTo>
                    <a:pt x="641485" y="149465"/>
                  </a:lnTo>
                  <a:lnTo>
                    <a:pt x="647103" y="134747"/>
                  </a:lnTo>
                  <a:lnTo>
                    <a:pt x="618820" y="134747"/>
                  </a:lnTo>
                  <a:lnTo>
                    <a:pt x="618820" y="111125"/>
                  </a:lnTo>
                  <a:lnTo>
                    <a:pt x="652602" y="111125"/>
                  </a:lnTo>
                  <a:lnTo>
                    <a:pt x="653290" y="104580"/>
                  </a:lnTo>
                  <a:lnTo>
                    <a:pt x="653867" y="97536"/>
                  </a:lnTo>
                  <a:lnTo>
                    <a:pt x="654332" y="90015"/>
                  </a:lnTo>
                  <a:lnTo>
                    <a:pt x="654685" y="82042"/>
                  </a:lnTo>
                  <a:lnTo>
                    <a:pt x="612419" y="82042"/>
                  </a:lnTo>
                  <a:lnTo>
                    <a:pt x="612419" y="58165"/>
                  </a:lnTo>
                  <a:lnTo>
                    <a:pt x="654685" y="58165"/>
                  </a:lnTo>
                  <a:lnTo>
                    <a:pt x="655281" y="32638"/>
                  </a:lnTo>
                  <a:lnTo>
                    <a:pt x="624179" y="32638"/>
                  </a:lnTo>
                  <a:lnTo>
                    <a:pt x="624179" y="9398"/>
                  </a:lnTo>
                  <a:close/>
                </a:path>
                <a:path w="878205" h="270510">
                  <a:moveTo>
                    <a:pt x="120396" y="4572"/>
                  </a:moveTo>
                  <a:lnTo>
                    <a:pt x="148082" y="4572"/>
                  </a:lnTo>
                  <a:lnTo>
                    <a:pt x="148082" y="95123"/>
                  </a:lnTo>
                  <a:lnTo>
                    <a:pt x="263423" y="95123"/>
                  </a:lnTo>
                  <a:lnTo>
                    <a:pt x="263423" y="122174"/>
                  </a:lnTo>
                  <a:lnTo>
                    <a:pt x="148082" y="122174"/>
                  </a:lnTo>
                  <a:lnTo>
                    <a:pt x="148082" y="232410"/>
                  </a:lnTo>
                  <a:lnTo>
                    <a:pt x="148082" y="235458"/>
                  </a:lnTo>
                  <a:lnTo>
                    <a:pt x="149745" y="237489"/>
                  </a:lnTo>
                  <a:lnTo>
                    <a:pt x="193471" y="240664"/>
                  </a:lnTo>
                  <a:lnTo>
                    <a:pt x="207706" y="240474"/>
                  </a:lnTo>
                  <a:lnTo>
                    <a:pt x="238682" y="208899"/>
                  </a:lnTo>
                  <a:lnTo>
                    <a:pt x="239306" y="188468"/>
                  </a:lnTo>
                  <a:lnTo>
                    <a:pt x="266992" y="199009"/>
                  </a:lnTo>
                  <a:lnTo>
                    <a:pt x="262013" y="241173"/>
                  </a:lnTo>
                  <a:lnTo>
                    <a:pt x="224221" y="266509"/>
                  </a:lnTo>
                  <a:lnTo>
                    <a:pt x="193763" y="267081"/>
                  </a:lnTo>
                  <a:lnTo>
                    <a:pt x="172021" y="266914"/>
                  </a:lnTo>
                  <a:lnTo>
                    <a:pt x="131356" y="262636"/>
                  </a:lnTo>
                  <a:lnTo>
                    <a:pt x="120396" y="241935"/>
                  </a:lnTo>
                  <a:lnTo>
                    <a:pt x="120396" y="234061"/>
                  </a:lnTo>
                  <a:lnTo>
                    <a:pt x="120396" y="4572"/>
                  </a:lnTo>
                  <a:close/>
                </a:path>
                <a:path w="878205" h="270510">
                  <a:moveTo>
                    <a:pt x="59677" y="1777"/>
                  </a:moveTo>
                  <a:lnTo>
                    <a:pt x="88099" y="7238"/>
                  </a:lnTo>
                  <a:lnTo>
                    <a:pt x="80505" y="28067"/>
                  </a:lnTo>
                  <a:lnTo>
                    <a:pt x="77838" y="35433"/>
                  </a:lnTo>
                  <a:lnTo>
                    <a:pt x="75209" y="42037"/>
                  </a:lnTo>
                  <a:lnTo>
                    <a:pt x="72618" y="47751"/>
                  </a:lnTo>
                  <a:lnTo>
                    <a:pt x="64287" y="65532"/>
                  </a:lnTo>
                  <a:lnTo>
                    <a:pt x="64287" y="270001"/>
                  </a:lnTo>
                  <a:lnTo>
                    <a:pt x="36309" y="270001"/>
                  </a:lnTo>
                  <a:lnTo>
                    <a:pt x="36309" y="116967"/>
                  </a:lnTo>
                  <a:lnTo>
                    <a:pt x="31284" y="123394"/>
                  </a:lnTo>
                  <a:lnTo>
                    <a:pt x="25888" y="130095"/>
                  </a:lnTo>
                  <a:lnTo>
                    <a:pt x="20121" y="137058"/>
                  </a:lnTo>
                  <a:lnTo>
                    <a:pt x="13982" y="144272"/>
                  </a:lnTo>
                  <a:lnTo>
                    <a:pt x="0" y="116077"/>
                  </a:lnTo>
                  <a:lnTo>
                    <a:pt x="17066" y="94003"/>
                  </a:lnTo>
                  <a:lnTo>
                    <a:pt x="32700" y="67595"/>
                  </a:lnTo>
                  <a:lnTo>
                    <a:pt x="46904" y="36853"/>
                  </a:lnTo>
                  <a:lnTo>
                    <a:pt x="59677" y="1777"/>
                  </a:lnTo>
                  <a:close/>
                </a:path>
                <a:path w="878205" h="270510">
                  <a:moveTo>
                    <a:pt x="847471" y="888"/>
                  </a:moveTo>
                  <a:lnTo>
                    <a:pt x="872236" y="10413"/>
                  </a:lnTo>
                  <a:lnTo>
                    <a:pt x="868019" y="20536"/>
                  </a:lnTo>
                  <a:lnTo>
                    <a:pt x="862790" y="31099"/>
                  </a:lnTo>
                  <a:lnTo>
                    <a:pt x="856537" y="42114"/>
                  </a:lnTo>
                  <a:lnTo>
                    <a:pt x="849249" y="53594"/>
                  </a:lnTo>
                  <a:lnTo>
                    <a:pt x="824738" y="41656"/>
                  </a:lnTo>
                  <a:lnTo>
                    <a:pt x="831004" y="32392"/>
                  </a:lnTo>
                  <a:lnTo>
                    <a:pt x="836866" y="22510"/>
                  </a:lnTo>
                  <a:lnTo>
                    <a:pt x="842347" y="12009"/>
                  </a:lnTo>
                  <a:lnTo>
                    <a:pt x="847471" y="888"/>
                  </a:lnTo>
                  <a:close/>
                </a:path>
                <a:path w="878205" h="270510">
                  <a:moveTo>
                    <a:pt x="783971" y="0"/>
                  </a:moveTo>
                  <a:lnTo>
                    <a:pt x="791301" y="10999"/>
                  </a:lnTo>
                  <a:lnTo>
                    <a:pt x="797655" y="21510"/>
                  </a:lnTo>
                  <a:lnTo>
                    <a:pt x="803009" y="31521"/>
                  </a:lnTo>
                  <a:lnTo>
                    <a:pt x="807339" y="41021"/>
                  </a:lnTo>
                  <a:lnTo>
                    <a:pt x="782701" y="52705"/>
                  </a:lnTo>
                  <a:lnTo>
                    <a:pt x="778202" y="42705"/>
                  </a:lnTo>
                  <a:lnTo>
                    <a:pt x="772906" y="32718"/>
                  </a:lnTo>
                  <a:lnTo>
                    <a:pt x="766824" y="22754"/>
                  </a:lnTo>
                  <a:lnTo>
                    <a:pt x="759968" y="12826"/>
                  </a:lnTo>
                  <a:lnTo>
                    <a:pt x="783971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628265" y="2574036"/>
              <a:ext cx="1797431" cy="279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4684140" y="2578608"/>
              <a:ext cx="875030" cy="270510"/>
            </a:xfrm>
            <a:custGeom>
              <a:avLst/>
              <a:gdLst/>
              <a:ahLst/>
              <a:cxnLst/>
              <a:rect l="l" t="t" r="r" b="b"/>
              <a:pathLst>
                <a:path w="875029" h="270510">
                  <a:moveTo>
                    <a:pt x="415798" y="170687"/>
                  </a:moveTo>
                  <a:lnTo>
                    <a:pt x="319278" y="170687"/>
                  </a:lnTo>
                  <a:lnTo>
                    <a:pt x="319278" y="268858"/>
                  </a:lnTo>
                  <a:lnTo>
                    <a:pt x="335025" y="268858"/>
                  </a:lnTo>
                  <a:lnTo>
                    <a:pt x="335025" y="251587"/>
                  </a:lnTo>
                  <a:lnTo>
                    <a:pt x="415798" y="251587"/>
                  </a:lnTo>
                  <a:lnTo>
                    <a:pt x="415798" y="235330"/>
                  </a:lnTo>
                  <a:lnTo>
                    <a:pt x="335025" y="235330"/>
                  </a:lnTo>
                  <a:lnTo>
                    <a:pt x="335025" y="185927"/>
                  </a:lnTo>
                  <a:lnTo>
                    <a:pt x="415798" y="185927"/>
                  </a:lnTo>
                  <a:lnTo>
                    <a:pt x="415798" y="170687"/>
                  </a:lnTo>
                  <a:close/>
                </a:path>
                <a:path w="875029" h="270510">
                  <a:moveTo>
                    <a:pt x="415798" y="251587"/>
                  </a:moveTo>
                  <a:lnTo>
                    <a:pt x="400176" y="251587"/>
                  </a:lnTo>
                  <a:lnTo>
                    <a:pt x="400176" y="266445"/>
                  </a:lnTo>
                  <a:lnTo>
                    <a:pt x="415798" y="266445"/>
                  </a:lnTo>
                  <a:lnTo>
                    <a:pt x="415798" y="251587"/>
                  </a:lnTo>
                  <a:close/>
                </a:path>
                <a:path w="875029" h="270510">
                  <a:moveTo>
                    <a:pt x="415798" y="185927"/>
                  </a:moveTo>
                  <a:lnTo>
                    <a:pt x="400176" y="185927"/>
                  </a:lnTo>
                  <a:lnTo>
                    <a:pt x="400176" y="235330"/>
                  </a:lnTo>
                  <a:lnTo>
                    <a:pt x="415798" y="235330"/>
                  </a:lnTo>
                  <a:lnTo>
                    <a:pt x="415798" y="185927"/>
                  </a:lnTo>
                  <a:close/>
                </a:path>
                <a:path w="875029" h="270510">
                  <a:moveTo>
                    <a:pt x="95123" y="167004"/>
                  </a:moveTo>
                  <a:lnTo>
                    <a:pt x="8382" y="167004"/>
                  </a:lnTo>
                  <a:lnTo>
                    <a:pt x="8382" y="268477"/>
                  </a:lnTo>
                  <a:lnTo>
                    <a:pt x="24130" y="268477"/>
                  </a:lnTo>
                  <a:lnTo>
                    <a:pt x="24130" y="245999"/>
                  </a:lnTo>
                  <a:lnTo>
                    <a:pt x="95123" y="245999"/>
                  </a:lnTo>
                  <a:lnTo>
                    <a:pt x="95123" y="230377"/>
                  </a:lnTo>
                  <a:lnTo>
                    <a:pt x="24130" y="230377"/>
                  </a:lnTo>
                  <a:lnTo>
                    <a:pt x="24130" y="183261"/>
                  </a:lnTo>
                  <a:lnTo>
                    <a:pt x="95123" y="183261"/>
                  </a:lnTo>
                  <a:lnTo>
                    <a:pt x="95123" y="167004"/>
                  </a:lnTo>
                  <a:close/>
                </a:path>
                <a:path w="875029" h="270510">
                  <a:moveTo>
                    <a:pt x="95123" y="245999"/>
                  </a:moveTo>
                  <a:lnTo>
                    <a:pt x="79248" y="245999"/>
                  </a:lnTo>
                  <a:lnTo>
                    <a:pt x="79248" y="262763"/>
                  </a:lnTo>
                  <a:lnTo>
                    <a:pt x="95123" y="262763"/>
                  </a:lnTo>
                  <a:lnTo>
                    <a:pt x="95123" y="245999"/>
                  </a:lnTo>
                  <a:close/>
                </a:path>
                <a:path w="875029" h="270510">
                  <a:moveTo>
                    <a:pt x="95123" y="183261"/>
                  </a:moveTo>
                  <a:lnTo>
                    <a:pt x="79248" y="183261"/>
                  </a:lnTo>
                  <a:lnTo>
                    <a:pt x="79248" y="230377"/>
                  </a:lnTo>
                  <a:lnTo>
                    <a:pt x="95123" y="230377"/>
                  </a:lnTo>
                  <a:lnTo>
                    <a:pt x="95123" y="183261"/>
                  </a:lnTo>
                  <a:close/>
                </a:path>
                <a:path w="875029" h="270510">
                  <a:moveTo>
                    <a:pt x="734060" y="175640"/>
                  </a:moveTo>
                  <a:lnTo>
                    <a:pt x="648843" y="175640"/>
                  </a:lnTo>
                  <a:lnTo>
                    <a:pt x="648843" y="268477"/>
                  </a:lnTo>
                  <a:lnTo>
                    <a:pt x="664463" y="268477"/>
                  </a:lnTo>
                  <a:lnTo>
                    <a:pt x="664463" y="247903"/>
                  </a:lnTo>
                  <a:lnTo>
                    <a:pt x="734060" y="247903"/>
                  </a:lnTo>
                  <a:lnTo>
                    <a:pt x="734060" y="232409"/>
                  </a:lnTo>
                  <a:lnTo>
                    <a:pt x="664463" y="232409"/>
                  </a:lnTo>
                  <a:lnTo>
                    <a:pt x="664463" y="177418"/>
                  </a:lnTo>
                  <a:lnTo>
                    <a:pt x="734060" y="177418"/>
                  </a:lnTo>
                  <a:lnTo>
                    <a:pt x="734060" y="175640"/>
                  </a:lnTo>
                  <a:close/>
                </a:path>
                <a:path w="875029" h="270510">
                  <a:moveTo>
                    <a:pt x="734060" y="247903"/>
                  </a:moveTo>
                  <a:lnTo>
                    <a:pt x="718947" y="247903"/>
                  </a:lnTo>
                  <a:lnTo>
                    <a:pt x="718947" y="262127"/>
                  </a:lnTo>
                  <a:lnTo>
                    <a:pt x="734060" y="262127"/>
                  </a:lnTo>
                  <a:lnTo>
                    <a:pt x="734060" y="247903"/>
                  </a:lnTo>
                  <a:close/>
                </a:path>
                <a:path w="875029" h="270510">
                  <a:moveTo>
                    <a:pt x="734060" y="177418"/>
                  </a:moveTo>
                  <a:lnTo>
                    <a:pt x="718947" y="177418"/>
                  </a:lnTo>
                  <a:lnTo>
                    <a:pt x="718947" y="232409"/>
                  </a:lnTo>
                  <a:lnTo>
                    <a:pt x="734060" y="232409"/>
                  </a:lnTo>
                  <a:lnTo>
                    <a:pt x="734060" y="177418"/>
                  </a:lnTo>
                  <a:close/>
                </a:path>
                <a:path w="875029" h="270510">
                  <a:moveTo>
                    <a:pt x="670306" y="128015"/>
                  </a:moveTo>
                  <a:lnTo>
                    <a:pt x="654685" y="128015"/>
                  </a:lnTo>
                  <a:lnTo>
                    <a:pt x="648184" y="146399"/>
                  </a:lnTo>
                  <a:lnTo>
                    <a:pt x="638397" y="164591"/>
                  </a:lnTo>
                  <a:lnTo>
                    <a:pt x="625324" y="182594"/>
                  </a:lnTo>
                  <a:lnTo>
                    <a:pt x="608964" y="200405"/>
                  </a:lnTo>
                  <a:lnTo>
                    <a:pt x="619760" y="211581"/>
                  </a:lnTo>
                  <a:lnTo>
                    <a:pt x="628304" y="202412"/>
                  </a:lnTo>
                  <a:lnTo>
                    <a:pt x="636015" y="193373"/>
                  </a:lnTo>
                  <a:lnTo>
                    <a:pt x="642870" y="184453"/>
                  </a:lnTo>
                  <a:lnTo>
                    <a:pt x="648843" y="175640"/>
                  </a:lnTo>
                  <a:lnTo>
                    <a:pt x="734060" y="175640"/>
                  </a:lnTo>
                  <a:lnTo>
                    <a:pt x="734060" y="163194"/>
                  </a:lnTo>
                  <a:lnTo>
                    <a:pt x="656336" y="163194"/>
                  </a:lnTo>
                  <a:lnTo>
                    <a:pt x="660554" y="154912"/>
                  </a:lnTo>
                  <a:lnTo>
                    <a:pt x="664273" y="146272"/>
                  </a:lnTo>
                  <a:lnTo>
                    <a:pt x="667515" y="137298"/>
                  </a:lnTo>
                  <a:lnTo>
                    <a:pt x="670306" y="128015"/>
                  </a:lnTo>
                  <a:close/>
                </a:path>
                <a:path w="875029" h="270510">
                  <a:moveTo>
                    <a:pt x="731520" y="76580"/>
                  </a:moveTo>
                  <a:lnTo>
                    <a:pt x="716026" y="76580"/>
                  </a:lnTo>
                  <a:lnTo>
                    <a:pt x="716026" y="113156"/>
                  </a:lnTo>
                  <a:lnTo>
                    <a:pt x="618236" y="113156"/>
                  </a:lnTo>
                  <a:lnTo>
                    <a:pt x="618236" y="128015"/>
                  </a:lnTo>
                  <a:lnTo>
                    <a:pt x="731520" y="128015"/>
                  </a:lnTo>
                  <a:lnTo>
                    <a:pt x="731520" y="76580"/>
                  </a:lnTo>
                  <a:close/>
                </a:path>
                <a:path w="875029" h="270510">
                  <a:moveTo>
                    <a:pt x="677545" y="76580"/>
                  </a:moveTo>
                  <a:lnTo>
                    <a:pt x="662432" y="76580"/>
                  </a:lnTo>
                  <a:lnTo>
                    <a:pt x="661717" y="86082"/>
                  </a:lnTo>
                  <a:lnTo>
                    <a:pt x="660717" y="95345"/>
                  </a:lnTo>
                  <a:lnTo>
                    <a:pt x="659431" y="104370"/>
                  </a:lnTo>
                  <a:lnTo>
                    <a:pt x="657860" y="113156"/>
                  </a:lnTo>
                  <a:lnTo>
                    <a:pt x="673608" y="113156"/>
                  </a:lnTo>
                  <a:lnTo>
                    <a:pt x="674848" y="104352"/>
                  </a:lnTo>
                  <a:lnTo>
                    <a:pt x="675909" y="95297"/>
                  </a:lnTo>
                  <a:lnTo>
                    <a:pt x="676804" y="86028"/>
                  </a:lnTo>
                  <a:lnTo>
                    <a:pt x="677545" y="76580"/>
                  </a:lnTo>
                  <a:close/>
                </a:path>
                <a:path w="875029" h="270510">
                  <a:moveTo>
                    <a:pt x="743331" y="61340"/>
                  </a:moveTo>
                  <a:lnTo>
                    <a:pt x="611759" y="61340"/>
                  </a:lnTo>
                  <a:lnTo>
                    <a:pt x="611759" y="76580"/>
                  </a:lnTo>
                  <a:lnTo>
                    <a:pt x="743331" y="76580"/>
                  </a:lnTo>
                  <a:lnTo>
                    <a:pt x="743331" y="61340"/>
                  </a:lnTo>
                  <a:close/>
                </a:path>
                <a:path w="875029" h="270510">
                  <a:moveTo>
                    <a:pt x="679704" y="24764"/>
                  </a:moveTo>
                  <a:lnTo>
                    <a:pt x="663956" y="24764"/>
                  </a:lnTo>
                  <a:lnTo>
                    <a:pt x="664017" y="41624"/>
                  </a:lnTo>
                  <a:lnTo>
                    <a:pt x="663795" y="49768"/>
                  </a:lnTo>
                  <a:lnTo>
                    <a:pt x="663321" y="61340"/>
                  </a:lnTo>
                  <a:lnTo>
                    <a:pt x="678434" y="61340"/>
                  </a:lnTo>
                  <a:lnTo>
                    <a:pt x="679007" y="51125"/>
                  </a:lnTo>
                  <a:lnTo>
                    <a:pt x="679402" y="41624"/>
                  </a:lnTo>
                  <a:lnTo>
                    <a:pt x="679630" y="32837"/>
                  </a:lnTo>
                  <a:lnTo>
                    <a:pt x="679704" y="24764"/>
                  </a:lnTo>
                  <a:close/>
                </a:path>
                <a:path w="875029" h="270510">
                  <a:moveTo>
                    <a:pt x="731520" y="9905"/>
                  </a:moveTo>
                  <a:lnTo>
                    <a:pt x="624967" y="9905"/>
                  </a:lnTo>
                  <a:lnTo>
                    <a:pt x="624967" y="24764"/>
                  </a:lnTo>
                  <a:lnTo>
                    <a:pt x="716026" y="24764"/>
                  </a:lnTo>
                  <a:lnTo>
                    <a:pt x="716026" y="61340"/>
                  </a:lnTo>
                  <a:lnTo>
                    <a:pt x="731520" y="61340"/>
                  </a:lnTo>
                  <a:lnTo>
                    <a:pt x="731520" y="9905"/>
                  </a:lnTo>
                  <a:close/>
                </a:path>
                <a:path w="875029" h="270510">
                  <a:moveTo>
                    <a:pt x="213603" y="235076"/>
                  </a:moveTo>
                  <a:lnTo>
                    <a:pt x="184658" y="235076"/>
                  </a:lnTo>
                  <a:lnTo>
                    <a:pt x="198562" y="244697"/>
                  </a:lnTo>
                  <a:lnTo>
                    <a:pt x="215122" y="253745"/>
                  </a:lnTo>
                  <a:lnTo>
                    <a:pt x="234324" y="262223"/>
                  </a:lnTo>
                  <a:lnTo>
                    <a:pt x="256159" y="270128"/>
                  </a:lnTo>
                  <a:lnTo>
                    <a:pt x="265175" y="257047"/>
                  </a:lnTo>
                  <a:lnTo>
                    <a:pt x="245034" y="249862"/>
                  </a:lnTo>
                  <a:lnTo>
                    <a:pt x="226917" y="242046"/>
                  </a:lnTo>
                  <a:lnTo>
                    <a:pt x="213603" y="235076"/>
                  </a:lnTo>
                  <a:close/>
                </a:path>
                <a:path w="875029" h="270510">
                  <a:moveTo>
                    <a:pt x="141478" y="146684"/>
                  </a:moveTo>
                  <a:lnTo>
                    <a:pt x="125349" y="146684"/>
                  </a:lnTo>
                  <a:lnTo>
                    <a:pt x="133586" y="169757"/>
                  </a:lnTo>
                  <a:lnTo>
                    <a:pt x="144002" y="190388"/>
                  </a:lnTo>
                  <a:lnTo>
                    <a:pt x="156585" y="208567"/>
                  </a:lnTo>
                  <a:lnTo>
                    <a:pt x="171323" y="224281"/>
                  </a:lnTo>
                  <a:lnTo>
                    <a:pt x="158275" y="232858"/>
                  </a:lnTo>
                  <a:lnTo>
                    <a:pt x="142382" y="240887"/>
                  </a:lnTo>
                  <a:lnTo>
                    <a:pt x="123656" y="248392"/>
                  </a:lnTo>
                  <a:lnTo>
                    <a:pt x="102108" y="255396"/>
                  </a:lnTo>
                  <a:lnTo>
                    <a:pt x="111633" y="268477"/>
                  </a:lnTo>
                  <a:lnTo>
                    <a:pt x="132562" y="261669"/>
                  </a:lnTo>
                  <a:lnTo>
                    <a:pt x="151717" y="253825"/>
                  </a:lnTo>
                  <a:lnTo>
                    <a:pt x="169086" y="244957"/>
                  </a:lnTo>
                  <a:lnTo>
                    <a:pt x="184658" y="235076"/>
                  </a:lnTo>
                  <a:lnTo>
                    <a:pt x="213603" y="235076"/>
                  </a:lnTo>
                  <a:lnTo>
                    <a:pt x="210847" y="233634"/>
                  </a:lnTo>
                  <a:lnTo>
                    <a:pt x="196850" y="224662"/>
                  </a:lnTo>
                  <a:lnTo>
                    <a:pt x="206078" y="214375"/>
                  </a:lnTo>
                  <a:lnTo>
                    <a:pt x="184404" y="214375"/>
                  </a:lnTo>
                  <a:lnTo>
                    <a:pt x="171571" y="201584"/>
                  </a:lnTo>
                  <a:lnTo>
                    <a:pt x="160131" y="186054"/>
                  </a:lnTo>
                  <a:lnTo>
                    <a:pt x="150096" y="167763"/>
                  </a:lnTo>
                  <a:lnTo>
                    <a:pt x="141478" y="146684"/>
                  </a:lnTo>
                  <a:close/>
                </a:path>
                <a:path w="875029" h="270510">
                  <a:moveTo>
                    <a:pt x="242570" y="131190"/>
                  </a:moveTo>
                  <a:lnTo>
                    <a:pt x="114935" y="131190"/>
                  </a:lnTo>
                  <a:lnTo>
                    <a:pt x="114935" y="146684"/>
                  </a:lnTo>
                  <a:lnTo>
                    <a:pt x="225298" y="146684"/>
                  </a:lnTo>
                  <a:lnTo>
                    <a:pt x="217604" y="166852"/>
                  </a:lnTo>
                  <a:lnTo>
                    <a:pt x="208232" y="184864"/>
                  </a:lnTo>
                  <a:lnTo>
                    <a:pt x="197169" y="200709"/>
                  </a:lnTo>
                  <a:lnTo>
                    <a:pt x="184404" y="214375"/>
                  </a:lnTo>
                  <a:lnTo>
                    <a:pt x="206078" y="214375"/>
                  </a:lnTo>
                  <a:lnTo>
                    <a:pt x="209494" y="210567"/>
                  </a:lnTo>
                  <a:lnTo>
                    <a:pt x="221329" y="192865"/>
                  </a:lnTo>
                  <a:lnTo>
                    <a:pt x="232354" y="171567"/>
                  </a:lnTo>
                  <a:lnTo>
                    <a:pt x="242570" y="146684"/>
                  </a:lnTo>
                  <a:lnTo>
                    <a:pt x="242570" y="131190"/>
                  </a:lnTo>
                  <a:close/>
                </a:path>
                <a:path w="875029" h="270510">
                  <a:moveTo>
                    <a:pt x="415798" y="126491"/>
                  </a:moveTo>
                  <a:lnTo>
                    <a:pt x="319278" y="126491"/>
                  </a:lnTo>
                  <a:lnTo>
                    <a:pt x="319278" y="141477"/>
                  </a:lnTo>
                  <a:lnTo>
                    <a:pt x="415798" y="141477"/>
                  </a:lnTo>
                  <a:lnTo>
                    <a:pt x="415798" y="126491"/>
                  </a:lnTo>
                  <a:close/>
                </a:path>
                <a:path w="875029" h="270510">
                  <a:moveTo>
                    <a:pt x="99441" y="122808"/>
                  </a:moveTo>
                  <a:lnTo>
                    <a:pt x="5842" y="122808"/>
                  </a:lnTo>
                  <a:lnTo>
                    <a:pt x="5842" y="138175"/>
                  </a:lnTo>
                  <a:lnTo>
                    <a:pt x="99441" y="138175"/>
                  </a:lnTo>
                  <a:lnTo>
                    <a:pt x="99441" y="122808"/>
                  </a:lnTo>
                  <a:close/>
                </a:path>
                <a:path w="875029" h="270510">
                  <a:moveTo>
                    <a:pt x="415798" y="83184"/>
                  </a:moveTo>
                  <a:lnTo>
                    <a:pt x="319278" y="83184"/>
                  </a:lnTo>
                  <a:lnTo>
                    <a:pt x="319278" y="98551"/>
                  </a:lnTo>
                  <a:lnTo>
                    <a:pt x="415798" y="98551"/>
                  </a:lnTo>
                  <a:lnTo>
                    <a:pt x="415798" y="83184"/>
                  </a:lnTo>
                  <a:close/>
                </a:path>
                <a:path w="875029" h="270510">
                  <a:moveTo>
                    <a:pt x="99695" y="77977"/>
                  </a:moveTo>
                  <a:lnTo>
                    <a:pt x="6096" y="77977"/>
                  </a:lnTo>
                  <a:lnTo>
                    <a:pt x="6096" y="93344"/>
                  </a:lnTo>
                  <a:lnTo>
                    <a:pt x="99695" y="93344"/>
                  </a:lnTo>
                  <a:lnTo>
                    <a:pt x="99695" y="77977"/>
                  </a:lnTo>
                  <a:close/>
                </a:path>
                <a:path w="875029" h="270510">
                  <a:moveTo>
                    <a:pt x="821182" y="198374"/>
                  </a:moveTo>
                  <a:lnTo>
                    <a:pt x="805561" y="198374"/>
                  </a:lnTo>
                  <a:lnTo>
                    <a:pt x="805561" y="269366"/>
                  </a:lnTo>
                  <a:lnTo>
                    <a:pt x="821182" y="269366"/>
                  </a:lnTo>
                  <a:lnTo>
                    <a:pt x="821182" y="198374"/>
                  </a:lnTo>
                  <a:close/>
                </a:path>
                <a:path w="875029" h="270510">
                  <a:moveTo>
                    <a:pt x="874776" y="183006"/>
                  </a:moveTo>
                  <a:lnTo>
                    <a:pt x="749808" y="183006"/>
                  </a:lnTo>
                  <a:lnTo>
                    <a:pt x="749808" y="198374"/>
                  </a:lnTo>
                  <a:lnTo>
                    <a:pt x="874776" y="198374"/>
                  </a:lnTo>
                  <a:lnTo>
                    <a:pt x="874776" y="183006"/>
                  </a:lnTo>
                  <a:close/>
                </a:path>
                <a:path w="875029" h="270510">
                  <a:moveTo>
                    <a:pt x="821182" y="138811"/>
                  </a:moveTo>
                  <a:lnTo>
                    <a:pt x="805561" y="138811"/>
                  </a:lnTo>
                  <a:lnTo>
                    <a:pt x="805561" y="183006"/>
                  </a:lnTo>
                  <a:lnTo>
                    <a:pt x="821182" y="183006"/>
                  </a:lnTo>
                  <a:lnTo>
                    <a:pt x="821182" y="138811"/>
                  </a:lnTo>
                  <a:close/>
                </a:path>
                <a:path w="875029" h="270510">
                  <a:moveTo>
                    <a:pt x="868934" y="123570"/>
                  </a:moveTo>
                  <a:lnTo>
                    <a:pt x="757809" y="123570"/>
                  </a:lnTo>
                  <a:lnTo>
                    <a:pt x="757809" y="138811"/>
                  </a:lnTo>
                  <a:lnTo>
                    <a:pt x="868934" y="138811"/>
                  </a:lnTo>
                  <a:lnTo>
                    <a:pt x="868934" y="123570"/>
                  </a:lnTo>
                  <a:close/>
                </a:path>
                <a:path w="875029" h="270510">
                  <a:moveTo>
                    <a:pt x="821182" y="78866"/>
                  </a:moveTo>
                  <a:lnTo>
                    <a:pt x="805561" y="78866"/>
                  </a:lnTo>
                  <a:lnTo>
                    <a:pt x="805561" y="123570"/>
                  </a:lnTo>
                  <a:lnTo>
                    <a:pt x="821182" y="123570"/>
                  </a:lnTo>
                  <a:lnTo>
                    <a:pt x="821182" y="78866"/>
                  </a:lnTo>
                  <a:close/>
                </a:path>
                <a:path w="875029" h="270510">
                  <a:moveTo>
                    <a:pt x="871855" y="64388"/>
                  </a:moveTo>
                  <a:lnTo>
                    <a:pt x="755904" y="64388"/>
                  </a:lnTo>
                  <a:lnTo>
                    <a:pt x="755904" y="78866"/>
                  </a:lnTo>
                  <a:lnTo>
                    <a:pt x="871855" y="78866"/>
                  </a:lnTo>
                  <a:lnTo>
                    <a:pt x="871855" y="64388"/>
                  </a:lnTo>
                  <a:close/>
                </a:path>
                <a:path w="875029" h="270510">
                  <a:moveTo>
                    <a:pt x="227711" y="11302"/>
                  </a:moveTo>
                  <a:lnTo>
                    <a:pt x="143637" y="11302"/>
                  </a:lnTo>
                  <a:lnTo>
                    <a:pt x="143353" y="33379"/>
                  </a:lnTo>
                  <a:lnTo>
                    <a:pt x="141747" y="51990"/>
                  </a:lnTo>
                  <a:lnTo>
                    <a:pt x="129218" y="88342"/>
                  </a:lnTo>
                  <a:lnTo>
                    <a:pt x="106680" y="110362"/>
                  </a:lnTo>
                  <a:lnTo>
                    <a:pt x="118618" y="121284"/>
                  </a:lnTo>
                  <a:lnTo>
                    <a:pt x="147574" y="89153"/>
                  </a:lnTo>
                  <a:lnTo>
                    <a:pt x="157771" y="46237"/>
                  </a:lnTo>
                  <a:lnTo>
                    <a:pt x="158750" y="26542"/>
                  </a:lnTo>
                  <a:lnTo>
                    <a:pt x="227711" y="26542"/>
                  </a:lnTo>
                  <a:lnTo>
                    <a:pt x="227711" y="11302"/>
                  </a:lnTo>
                  <a:close/>
                </a:path>
                <a:path w="875029" h="270510">
                  <a:moveTo>
                    <a:pt x="227711" y="26542"/>
                  </a:moveTo>
                  <a:lnTo>
                    <a:pt x="212471" y="26542"/>
                  </a:lnTo>
                  <a:lnTo>
                    <a:pt x="212471" y="92201"/>
                  </a:lnTo>
                  <a:lnTo>
                    <a:pt x="213850" y="101369"/>
                  </a:lnTo>
                  <a:lnTo>
                    <a:pt x="217979" y="107918"/>
                  </a:lnTo>
                  <a:lnTo>
                    <a:pt x="224847" y="111847"/>
                  </a:lnTo>
                  <a:lnTo>
                    <a:pt x="234442" y="113156"/>
                  </a:lnTo>
                  <a:lnTo>
                    <a:pt x="264033" y="113156"/>
                  </a:lnTo>
                  <a:lnTo>
                    <a:pt x="264033" y="97789"/>
                  </a:lnTo>
                  <a:lnTo>
                    <a:pt x="231012" y="97789"/>
                  </a:lnTo>
                  <a:lnTo>
                    <a:pt x="227711" y="94361"/>
                  </a:lnTo>
                  <a:lnTo>
                    <a:pt x="227711" y="26542"/>
                  </a:lnTo>
                  <a:close/>
                </a:path>
                <a:path w="875029" h="270510">
                  <a:moveTo>
                    <a:pt x="107823" y="33274"/>
                  </a:moveTo>
                  <a:lnTo>
                    <a:pt x="0" y="33274"/>
                  </a:lnTo>
                  <a:lnTo>
                    <a:pt x="0" y="49149"/>
                  </a:lnTo>
                  <a:lnTo>
                    <a:pt x="107823" y="49149"/>
                  </a:lnTo>
                  <a:lnTo>
                    <a:pt x="107823" y="33274"/>
                  </a:lnTo>
                  <a:close/>
                </a:path>
                <a:path w="875029" h="270510">
                  <a:moveTo>
                    <a:pt x="49403" y="0"/>
                  </a:moveTo>
                  <a:lnTo>
                    <a:pt x="35433" y="6476"/>
                  </a:lnTo>
                  <a:lnTo>
                    <a:pt x="39266" y="13217"/>
                  </a:lnTo>
                  <a:lnTo>
                    <a:pt x="42576" y="19923"/>
                  </a:lnTo>
                  <a:lnTo>
                    <a:pt x="45362" y="26604"/>
                  </a:lnTo>
                  <a:lnTo>
                    <a:pt x="47625" y="33274"/>
                  </a:lnTo>
                  <a:lnTo>
                    <a:pt x="64262" y="33274"/>
                  </a:lnTo>
                  <a:lnTo>
                    <a:pt x="61190" y="24270"/>
                  </a:lnTo>
                  <a:lnTo>
                    <a:pt x="57689" y="15732"/>
                  </a:lnTo>
                  <a:lnTo>
                    <a:pt x="53760" y="7645"/>
                  </a:lnTo>
                  <a:lnTo>
                    <a:pt x="49403" y="0"/>
                  </a:lnTo>
                  <a:close/>
                </a:path>
                <a:path w="875029" h="270510">
                  <a:moveTo>
                    <a:pt x="510032" y="106171"/>
                  </a:moveTo>
                  <a:lnTo>
                    <a:pt x="493522" y="106171"/>
                  </a:lnTo>
                  <a:lnTo>
                    <a:pt x="493522" y="269366"/>
                  </a:lnTo>
                  <a:lnTo>
                    <a:pt x="510032" y="269366"/>
                  </a:lnTo>
                  <a:lnTo>
                    <a:pt x="510032" y="106171"/>
                  </a:lnTo>
                  <a:close/>
                </a:path>
                <a:path w="875029" h="270510">
                  <a:moveTo>
                    <a:pt x="570864" y="89915"/>
                  </a:moveTo>
                  <a:lnTo>
                    <a:pt x="432816" y="89915"/>
                  </a:lnTo>
                  <a:lnTo>
                    <a:pt x="432816" y="106171"/>
                  </a:lnTo>
                  <a:lnTo>
                    <a:pt x="570864" y="106171"/>
                  </a:lnTo>
                  <a:lnTo>
                    <a:pt x="570864" y="89915"/>
                  </a:lnTo>
                  <a:close/>
                </a:path>
                <a:path w="875029" h="270510">
                  <a:moveTo>
                    <a:pt x="510032" y="3175"/>
                  </a:moveTo>
                  <a:lnTo>
                    <a:pt x="493522" y="3175"/>
                  </a:lnTo>
                  <a:lnTo>
                    <a:pt x="493522" y="89915"/>
                  </a:lnTo>
                  <a:lnTo>
                    <a:pt x="510032" y="89915"/>
                  </a:lnTo>
                  <a:lnTo>
                    <a:pt x="510032" y="3175"/>
                  </a:lnTo>
                  <a:close/>
                </a:path>
                <a:path w="875029" h="270510">
                  <a:moveTo>
                    <a:pt x="854075" y="1269"/>
                  </a:moveTo>
                  <a:lnTo>
                    <a:pt x="847147" y="13815"/>
                  </a:lnTo>
                  <a:lnTo>
                    <a:pt x="839708" y="25526"/>
                  </a:lnTo>
                  <a:lnTo>
                    <a:pt x="831768" y="36381"/>
                  </a:lnTo>
                  <a:lnTo>
                    <a:pt x="823341" y="46354"/>
                  </a:lnTo>
                  <a:lnTo>
                    <a:pt x="836676" y="54990"/>
                  </a:lnTo>
                  <a:lnTo>
                    <a:pt x="845677" y="43535"/>
                  </a:lnTo>
                  <a:lnTo>
                    <a:pt x="853820" y="32019"/>
                  </a:lnTo>
                  <a:lnTo>
                    <a:pt x="861107" y="20433"/>
                  </a:lnTo>
                  <a:lnTo>
                    <a:pt x="867537" y="8762"/>
                  </a:lnTo>
                  <a:lnTo>
                    <a:pt x="854075" y="1269"/>
                  </a:lnTo>
                  <a:close/>
                </a:path>
                <a:path w="875029" h="270510">
                  <a:moveTo>
                    <a:pt x="773049" y="1269"/>
                  </a:moveTo>
                  <a:lnTo>
                    <a:pt x="760222" y="8762"/>
                  </a:lnTo>
                  <a:lnTo>
                    <a:pt x="767532" y="19526"/>
                  </a:lnTo>
                  <a:lnTo>
                    <a:pt x="774223" y="30670"/>
                  </a:lnTo>
                  <a:lnTo>
                    <a:pt x="780295" y="42195"/>
                  </a:lnTo>
                  <a:lnTo>
                    <a:pt x="785749" y="54101"/>
                  </a:lnTo>
                  <a:lnTo>
                    <a:pt x="798957" y="46354"/>
                  </a:lnTo>
                  <a:lnTo>
                    <a:pt x="794051" y="35452"/>
                  </a:lnTo>
                  <a:lnTo>
                    <a:pt x="788098" y="24288"/>
                  </a:lnTo>
                  <a:lnTo>
                    <a:pt x="781097" y="12886"/>
                  </a:lnTo>
                  <a:lnTo>
                    <a:pt x="773049" y="1269"/>
                  </a:lnTo>
                  <a:close/>
                </a:path>
                <a:path w="875029" h="270510">
                  <a:moveTo>
                    <a:pt x="431292" y="38988"/>
                  </a:moveTo>
                  <a:lnTo>
                    <a:pt x="305054" y="38988"/>
                  </a:lnTo>
                  <a:lnTo>
                    <a:pt x="305054" y="54990"/>
                  </a:lnTo>
                  <a:lnTo>
                    <a:pt x="431292" y="54990"/>
                  </a:lnTo>
                  <a:lnTo>
                    <a:pt x="431292" y="38988"/>
                  </a:lnTo>
                  <a:close/>
                </a:path>
                <a:path w="875029" h="270510">
                  <a:moveTo>
                    <a:pt x="359663" y="380"/>
                  </a:moveTo>
                  <a:lnTo>
                    <a:pt x="344550" y="6476"/>
                  </a:lnTo>
                  <a:lnTo>
                    <a:pt x="349978" y="14932"/>
                  </a:lnTo>
                  <a:lnTo>
                    <a:pt x="354822" y="23161"/>
                  </a:lnTo>
                  <a:lnTo>
                    <a:pt x="359070" y="31176"/>
                  </a:lnTo>
                  <a:lnTo>
                    <a:pt x="362712" y="38988"/>
                  </a:lnTo>
                  <a:lnTo>
                    <a:pt x="380364" y="38988"/>
                  </a:lnTo>
                  <a:lnTo>
                    <a:pt x="375130" y="27348"/>
                  </a:lnTo>
                  <a:lnTo>
                    <a:pt x="369919" y="17017"/>
                  </a:lnTo>
                  <a:lnTo>
                    <a:pt x="364755" y="8020"/>
                  </a:lnTo>
                  <a:lnTo>
                    <a:pt x="359663" y="38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689983" y="2579878"/>
              <a:ext cx="869315" cy="269240"/>
            </a:xfrm>
            <a:custGeom>
              <a:avLst/>
              <a:gdLst/>
              <a:ahLst/>
              <a:cxnLst/>
              <a:rect l="l" t="t" r="r" b="b"/>
              <a:pathLst>
                <a:path w="869314" h="269239">
                  <a:moveTo>
                    <a:pt x="329183" y="184658"/>
                  </a:moveTo>
                  <a:lnTo>
                    <a:pt x="329183" y="234061"/>
                  </a:lnTo>
                  <a:lnTo>
                    <a:pt x="394334" y="234061"/>
                  </a:lnTo>
                  <a:lnTo>
                    <a:pt x="394334" y="184658"/>
                  </a:lnTo>
                  <a:lnTo>
                    <a:pt x="329183" y="184658"/>
                  </a:lnTo>
                  <a:close/>
                </a:path>
                <a:path w="869314" h="269239">
                  <a:moveTo>
                    <a:pt x="18287" y="181991"/>
                  </a:moveTo>
                  <a:lnTo>
                    <a:pt x="18287" y="229108"/>
                  </a:lnTo>
                  <a:lnTo>
                    <a:pt x="73405" y="229108"/>
                  </a:lnTo>
                  <a:lnTo>
                    <a:pt x="73405" y="181991"/>
                  </a:lnTo>
                  <a:lnTo>
                    <a:pt x="18287" y="181991"/>
                  </a:lnTo>
                  <a:close/>
                </a:path>
                <a:path w="869314" h="269239">
                  <a:moveTo>
                    <a:pt x="658621" y="176149"/>
                  </a:moveTo>
                  <a:lnTo>
                    <a:pt x="658621" y="231139"/>
                  </a:lnTo>
                  <a:lnTo>
                    <a:pt x="713104" y="231139"/>
                  </a:lnTo>
                  <a:lnTo>
                    <a:pt x="713104" y="176149"/>
                  </a:lnTo>
                  <a:lnTo>
                    <a:pt x="658621" y="176149"/>
                  </a:lnTo>
                  <a:close/>
                </a:path>
                <a:path w="869314" h="269239">
                  <a:moveTo>
                    <a:pt x="313436" y="169418"/>
                  </a:moveTo>
                  <a:lnTo>
                    <a:pt x="409955" y="169418"/>
                  </a:lnTo>
                  <a:lnTo>
                    <a:pt x="409955" y="265175"/>
                  </a:lnTo>
                  <a:lnTo>
                    <a:pt x="394334" y="265175"/>
                  </a:lnTo>
                  <a:lnTo>
                    <a:pt x="394334" y="250317"/>
                  </a:lnTo>
                  <a:lnTo>
                    <a:pt x="329183" y="250317"/>
                  </a:lnTo>
                  <a:lnTo>
                    <a:pt x="329183" y="267588"/>
                  </a:lnTo>
                  <a:lnTo>
                    <a:pt x="313436" y="267588"/>
                  </a:lnTo>
                  <a:lnTo>
                    <a:pt x="313436" y="169418"/>
                  </a:lnTo>
                  <a:close/>
                </a:path>
                <a:path w="869314" h="269239">
                  <a:moveTo>
                    <a:pt x="2539" y="165735"/>
                  </a:moveTo>
                  <a:lnTo>
                    <a:pt x="89280" y="165735"/>
                  </a:lnTo>
                  <a:lnTo>
                    <a:pt x="89280" y="261493"/>
                  </a:lnTo>
                  <a:lnTo>
                    <a:pt x="73405" y="261493"/>
                  </a:lnTo>
                  <a:lnTo>
                    <a:pt x="73405" y="244729"/>
                  </a:lnTo>
                  <a:lnTo>
                    <a:pt x="18287" y="244729"/>
                  </a:lnTo>
                  <a:lnTo>
                    <a:pt x="18287" y="267208"/>
                  </a:lnTo>
                  <a:lnTo>
                    <a:pt x="2539" y="267208"/>
                  </a:lnTo>
                  <a:lnTo>
                    <a:pt x="2539" y="165735"/>
                  </a:lnTo>
                  <a:close/>
                </a:path>
                <a:path w="869314" h="269239">
                  <a:moveTo>
                    <a:pt x="135636" y="145414"/>
                  </a:moveTo>
                  <a:lnTo>
                    <a:pt x="144254" y="166493"/>
                  </a:lnTo>
                  <a:lnTo>
                    <a:pt x="154289" y="184785"/>
                  </a:lnTo>
                  <a:lnTo>
                    <a:pt x="165729" y="200314"/>
                  </a:lnTo>
                  <a:lnTo>
                    <a:pt x="178562" y="213106"/>
                  </a:lnTo>
                  <a:lnTo>
                    <a:pt x="191327" y="199439"/>
                  </a:lnTo>
                  <a:lnTo>
                    <a:pt x="202390" y="183594"/>
                  </a:lnTo>
                  <a:lnTo>
                    <a:pt x="211762" y="165582"/>
                  </a:lnTo>
                  <a:lnTo>
                    <a:pt x="219455" y="145414"/>
                  </a:lnTo>
                  <a:lnTo>
                    <a:pt x="135636" y="145414"/>
                  </a:lnTo>
                  <a:close/>
                </a:path>
                <a:path w="869314" h="269239">
                  <a:moveTo>
                    <a:pt x="109092" y="129921"/>
                  </a:moveTo>
                  <a:lnTo>
                    <a:pt x="236727" y="129921"/>
                  </a:lnTo>
                  <a:lnTo>
                    <a:pt x="236727" y="145414"/>
                  </a:lnTo>
                  <a:lnTo>
                    <a:pt x="226512" y="170297"/>
                  </a:lnTo>
                  <a:lnTo>
                    <a:pt x="215487" y="191595"/>
                  </a:lnTo>
                  <a:lnTo>
                    <a:pt x="203652" y="209297"/>
                  </a:lnTo>
                  <a:lnTo>
                    <a:pt x="191007" y="223393"/>
                  </a:lnTo>
                  <a:lnTo>
                    <a:pt x="205005" y="232364"/>
                  </a:lnTo>
                  <a:lnTo>
                    <a:pt x="221075" y="240776"/>
                  </a:lnTo>
                  <a:lnTo>
                    <a:pt x="239192" y="248592"/>
                  </a:lnTo>
                  <a:lnTo>
                    <a:pt x="259333" y="255777"/>
                  </a:lnTo>
                  <a:lnTo>
                    <a:pt x="250316" y="268859"/>
                  </a:lnTo>
                  <a:lnTo>
                    <a:pt x="228482" y="260953"/>
                  </a:lnTo>
                  <a:lnTo>
                    <a:pt x="209280" y="252475"/>
                  </a:lnTo>
                  <a:lnTo>
                    <a:pt x="192720" y="243427"/>
                  </a:lnTo>
                  <a:lnTo>
                    <a:pt x="178815" y="233807"/>
                  </a:lnTo>
                  <a:lnTo>
                    <a:pt x="163244" y="243687"/>
                  </a:lnTo>
                  <a:lnTo>
                    <a:pt x="145875" y="252555"/>
                  </a:lnTo>
                  <a:lnTo>
                    <a:pt x="126720" y="260399"/>
                  </a:lnTo>
                  <a:lnTo>
                    <a:pt x="105790" y="267208"/>
                  </a:lnTo>
                  <a:lnTo>
                    <a:pt x="96265" y="254126"/>
                  </a:lnTo>
                  <a:lnTo>
                    <a:pt x="117814" y="247122"/>
                  </a:lnTo>
                  <a:lnTo>
                    <a:pt x="136540" y="239617"/>
                  </a:lnTo>
                  <a:lnTo>
                    <a:pt x="152433" y="231588"/>
                  </a:lnTo>
                  <a:lnTo>
                    <a:pt x="165480" y="223012"/>
                  </a:lnTo>
                  <a:lnTo>
                    <a:pt x="150743" y="207297"/>
                  </a:lnTo>
                  <a:lnTo>
                    <a:pt x="138160" y="189118"/>
                  </a:lnTo>
                  <a:lnTo>
                    <a:pt x="127744" y="168487"/>
                  </a:lnTo>
                  <a:lnTo>
                    <a:pt x="119506" y="145414"/>
                  </a:lnTo>
                  <a:lnTo>
                    <a:pt x="109092" y="145414"/>
                  </a:lnTo>
                  <a:lnTo>
                    <a:pt x="109092" y="129921"/>
                  </a:lnTo>
                  <a:close/>
                </a:path>
                <a:path w="869314" h="269239">
                  <a:moveTo>
                    <a:pt x="313436" y="125222"/>
                  </a:moveTo>
                  <a:lnTo>
                    <a:pt x="409955" y="125222"/>
                  </a:lnTo>
                  <a:lnTo>
                    <a:pt x="409955" y="140208"/>
                  </a:lnTo>
                  <a:lnTo>
                    <a:pt x="313436" y="140208"/>
                  </a:lnTo>
                  <a:lnTo>
                    <a:pt x="313436" y="125222"/>
                  </a:lnTo>
                  <a:close/>
                </a:path>
                <a:path w="869314" h="269239">
                  <a:moveTo>
                    <a:pt x="0" y="121538"/>
                  </a:moveTo>
                  <a:lnTo>
                    <a:pt x="93599" y="121538"/>
                  </a:lnTo>
                  <a:lnTo>
                    <a:pt x="93599" y="136906"/>
                  </a:lnTo>
                  <a:lnTo>
                    <a:pt x="0" y="136906"/>
                  </a:lnTo>
                  <a:lnTo>
                    <a:pt x="0" y="121538"/>
                  </a:lnTo>
                  <a:close/>
                </a:path>
                <a:path w="869314" h="269239">
                  <a:moveTo>
                    <a:pt x="313436" y="81914"/>
                  </a:moveTo>
                  <a:lnTo>
                    <a:pt x="409955" y="81914"/>
                  </a:lnTo>
                  <a:lnTo>
                    <a:pt x="409955" y="97282"/>
                  </a:lnTo>
                  <a:lnTo>
                    <a:pt x="313436" y="97282"/>
                  </a:lnTo>
                  <a:lnTo>
                    <a:pt x="313436" y="81914"/>
                  </a:lnTo>
                  <a:close/>
                </a:path>
                <a:path w="869314" h="269239">
                  <a:moveTo>
                    <a:pt x="253" y="76708"/>
                  </a:moveTo>
                  <a:lnTo>
                    <a:pt x="93852" y="76708"/>
                  </a:lnTo>
                  <a:lnTo>
                    <a:pt x="93852" y="92075"/>
                  </a:lnTo>
                  <a:lnTo>
                    <a:pt x="253" y="92075"/>
                  </a:lnTo>
                  <a:lnTo>
                    <a:pt x="253" y="76708"/>
                  </a:lnTo>
                  <a:close/>
                </a:path>
                <a:path w="869314" h="269239">
                  <a:moveTo>
                    <a:pt x="671702" y="75311"/>
                  </a:moveTo>
                  <a:lnTo>
                    <a:pt x="670962" y="84758"/>
                  </a:lnTo>
                  <a:lnTo>
                    <a:pt x="670067" y="94027"/>
                  </a:lnTo>
                  <a:lnTo>
                    <a:pt x="669006" y="103082"/>
                  </a:lnTo>
                  <a:lnTo>
                    <a:pt x="667765" y="111887"/>
                  </a:lnTo>
                  <a:lnTo>
                    <a:pt x="710183" y="111887"/>
                  </a:lnTo>
                  <a:lnTo>
                    <a:pt x="710183" y="75311"/>
                  </a:lnTo>
                  <a:lnTo>
                    <a:pt x="671702" y="75311"/>
                  </a:lnTo>
                  <a:close/>
                </a:path>
                <a:path w="869314" h="269239">
                  <a:moveTo>
                    <a:pt x="750062" y="63119"/>
                  </a:moveTo>
                  <a:lnTo>
                    <a:pt x="866013" y="63119"/>
                  </a:lnTo>
                  <a:lnTo>
                    <a:pt x="866013" y="77597"/>
                  </a:lnTo>
                  <a:lnTo>
                    <a:pt x="815339" y="77597"/>
                  </a:lnTo>
                  <a:lnTo>
                    <a:pt x="815339" y="122300"/>
                  </a:lnTo>
                  <a:lnTo>
                    <a:pt x="863091" y="122300"/>
                  </a:lnTo>
                  <a:lnTo>
                    <a:pt x="863091" y="137541"/>
                  </a:lnTo>
                  <a:lnTo>
                    <a:pt x="815339" y="137541"/>
                  </a:lnTo>
                  <a:lnTo>
                    <a:pt x="815339" y="181737"/>
                  </a:lnTo>
                  <a:lnTo>
                    <a:pt x="868933" y="181737"/>
                  </a:lnTo>
                  <a:lnTo>
                    <a:pt x="868933" y="197104"/>
                  </a:lnTo>
                  <a:lnTo>
                    <a:pt x="815339" y="197104"/>
                  </a:lnTo>
                  <a:lnTo>
                    <a:pt x="815339" y="268097"/>
                  </a:lnTo>
                  <a:lnTo>
                    <a:pt x="799718" y="268097"/>
                  </a:lnTo>
                  <a:lnTo>
                    <a:pt x="799718" y="197104"/>
                  </a:lnTo>
                  <a:lnTo>
                    <a:pt x="743965" y="197104"/>
                  </a:lnTo>
                  <a:lnTo>
                    <a:pt x="743965" y="181737"/>
                  </a:lnTo>
                  <a:lnTo>
                    <a:pt x="799718" y="181737"/>
                  </a:lnTo>
                  <a:lnTo>
                    <a:pt x="799718" y="137541"/>
                  </a:lnTo>
                  <a:lnTo>
                    <a:pt x="751966" y="137541"/>
                  </a:lnTo>
                  <a:lnTo>
                    <a:pt x="751966" y="122300"/>
                  </a:lnTo>
                  <a:lnTo>
                    <a:pt x="799718" y="122300"/>
                  </a:lnTo>
                  <a:lnTo>
                    <a:pt x="799718" y="77597"/>
                  </a:lnTo>
                  <a:lnTo>
                    <a:pt x="750062" y="77597"/>
                  </a:lnTo>
                  <a:lnTo>
                    <a:pt x="750062" y="63119"/>
                  </a:lnTo>
                  <a:close/>
                </a:path>
                <a:path w="869314" h="269239">
                  <a:moveTo>
                    <a:pt x="673862" y="23495"/>
                  </a:moveTo>
                  <a:lnTo>
                    <a:pt x="673788" y="31567"/>
                  </a:lnTo>
                  <a:lnTo>
                    <a:pt x="673560" y="40354"/>
                  </a:lnTo>
                  <a:lnTo>
                    <a:pt x="673165" y="49855"/>
                  </a:lnTo>
                  <a:lnTo>
                    <a:pt x="672591" y="60071"/>
                  </a:lnTo>
                  <a:lnTo>
                    <a:pt x="710183" y="60071"/>
                  </a:lnTo>
                  <a:lnTo>
                    <a:pt x="710183" y="23495"/>
                  </a:lnTo>
                  <a:lnTo>
                    <a:pt x="673862" y="23495"/>
                  </a:lnTo>
                  <a:close/>
                </a:path>
                <a:path w="869314" h="269239">
                  <a:moveTo>
                    <a:pt x="137794" y="10033"/>
                  </a:moveTo>
                  <a:lnTo>
                    <a:pt x="221868" y="10033"/>
                  </a:lnTo>
                  <a:lnTo>
                    <a:pt x="221868" y="86233"/>
                  </a:lnTo>
                  <a:lnTo>
                    <a:pt x="221868" y="93091"/>
                  </a:lnTo>
                  <a:lnTo>
                    <a:pt x="225170" y="96520"/>
                  </a:lnTo>
                  <a:lnTo>
                    <a:pt x="232028" y="96520"/>
                  </a:lnTo>
                  <a:lnTo>
                    <a:pt x="258190" y="96520"/>
                  </a:lnTo>
                  <a:lnTo>
                    <a:pt x="258190" y="111887"/>
                  </a:lnTo>
                  <a:lnTo>
                    <a:pt x="228600" y="111887"/>
                  </a:lnTo>
                  <a:lnTo>
                    <a:pt x="219005" y="110577"/>
                  </a:lnTo>
                  <a:lnTo>
                    <a:pt x="212137" y="106648"/>
                  </a:lnTo>
                  <a:lnTo>
                    <a:pt x="208008" y="100099"/>
                  </a:lnTo>
                  <a:lnTo>
                    <a:pt x="206628" y="90932"/>
                  </a:lnTo>
                  <a:lnTo>
                    <a:pt x="206628" y="25273"/>
                  </a:lnTo>
                  <a:lnTo>
                    <a:pt x="152907" y="25273"/>
                  </a:lnTo>
                  <a:lnTo>
                    <a:pt x="146353" y="76261"/>
                  </a:lnTo>
                  <a:lnTo>
                    <a:pt x="121515" y="113637"/>
                  </a:lnTo>
                  <a:lnTo>
                    <a:pt x="112775" y="120014"/>
                  </a:lnTo>
                  <a:lnTo>
                    <a:pt x="100837" y="109093"/>
                  </a:lnTo>
                  <a:lnTo>
                    <a:pt x="109382" y="102832"/>
                  </a:lnTo>
                  <a:lnTo>
                    <a:pt x="116903" y="95488"/>
                  </a:lnTo>
                  <a:lnTo>
                    <a:pt x="135905" y="50720"/>
                  </a:lnTo>
                  <a:lnTo>
                    <a:pt x="137511" y="32109"/>
                  </a:lnTo>
                  <a:lnTo>
                    <a:pt x="137794" y="10033"/>
                  </a:lnTo>
                  <a:close/>
                </a:path>
                <a:path w="869314" h="269239">
                  <a:moveTo>
                    <a:pt x="619125" y="8636"/>
                  </a:moveTo>
                  <a:lnTo>
                    <a:pt x="725677" y="8636"/>
                  </a:lnTo>
                  <a:lnTo>
                    <a:pt x="725677" y="60071"/>
                  </a:lnTo>
                  <a:lnTo>
                    <a:pt x="737488" y="60071"/>
                  </a:lnTo>
                  <a:lnTo>
                    <a:pt x="737488" y="75311"/>
                  </a:lnTo>
                  <a:lnTo>
                    <a:pt x="725677" y="75311"/>
                  </a:lnTo>
                  <a:lnTo>
                    <a:pt x="725677" y="126746"/>
                  </a:lnTo>
                  <a:lnTo>
                    <a:pt x="664463" y="126746"/>
                  </a:lnTo>
                  <a:lnTo>
                    <a:pt x="661673" y="136028"/>
                  </a:lnTo>
                  <a:lnTo>
                    <a:pt x="658431" y="145002"/>
                  </a:lnTo>
                  <a:lnTo>
                    <a:pt x="654712" y="153642"/>
                  </a:lnTo>
                  <a:lnTo>
                    <a:pt x="650493" y="161925"/>
                  </a:lnTo>
                  <a:lnTo>
                    <a:pt x="728217" y="161925"/>
                  </a:lnTo>
                  <a:lnTo>
                    <a:pt x="728217" y="260858"/>
                  </a:lnTo>
                  <a:lnTo>
                    <a:pt x="713104" y="260858"/>
                  </a:lnTo>
                  <a:lnTo>
                    <a:pt x="713104" y="246634"/>
                  </a:lnTo>
                  <a:lnTo>
                    <a:pt x="658621" y="246634"/>
                  </a:lnTo>
                  <a:lnTo>
                    <a:pt x="658621" y="267208"/>
                  </a:lnTo>
                  <a:lnTo>
                    <a:pt x="643001" y="267208"/>
                  </a:lnTo>
                  <a:lnTo>
                    <a:pt x="643001" y="174371"/>
                  </a:lnTo>
                  <a:lnTo>
                    <a:pt x="637028" y="183183"/>
                  </a:lnTo>
                  <a:lnTo>
                    <a:pt x="630173" y="192103"/>
                  </a:lnTo>
                  <a:lnTo>
                    <a:pt x="622462" y="201142"/>
                  </a:lnTo>
                  <a:lnTo>
                    <a:pt x="613917" y="210312"/>
                  </a:lnTo>
                  <a:lnTo>
                    <a:pt x="603122" y="199136"/>
                  </a:lnTo>
                  <a:lnTo>
                    <a:pt x="619482" y="181324"/>
                  </a:lnTo>
                  <a:lnTo>
                    <a:pt x="632555" y="163321"/>
                  </a:lnTo>
                  <a:lnTo>
                    <a:pt x="642342" y="145129"/>
                  </a:lnTo>
                  <a:lnTo>
                    <a:pt x="648842" y="126746"/>
                  </a:lnTo>
                  <a:lnTo>
                    <a:pt x="612393" y="126746"/>
                  </a:lnTo>
                  <a:lnTo>
                    <a:pt x="612393" y="111887"/>
                  </a:lnTo>
                  <a:lnTo>
                    <a:pt x="652017" y="111887"/>
                  </a:lnTo>
                  <a:lnTo>
                    <a:pt x="653589" y="103100"/>
                  </a:lnTo>
                  <a:lnTo>
                    <a:pt x="654875" y="94075"/>
                  </a:lnTo>
                  <a:lnTo>
                    <a:pt x="655875" y="84812"/>
                  </a:lnTo>
                  <a:lnTo>
                    <a:pt x="656589" y="75311"/>
                  </a:lnTo>
                  <a:lnTo>
                    <a:pt x="605916" y="75311"/>
                  </a:lnTo>
                  <a:lnTo>
                    <a:pt x="605916" y="60071"/>
                  </a:lnTo>
                  <a:lnTo>
                    <a:pt x="657478" y="60071"/>
                  </a:lnTo>
                  <a:lnTo>
                    <a:pt x="657953" y="48498"/>
                  </a:lnTo>
                  <a:lnTo>
                    <a:pt x="658225" y="38544"/>
                  </a:lnTo>
                  <a:lnTo>
                    <a:pt x="658282" y="30210"/>
                  </a:lnTo>
                  <a:lnTo>
                    <a:pt x="658113" y="23495"/>
                  </a:lnTo>
                  <a:lnTo>
                    <a:pt x="619125" y="23495"/>
                  </a:lnTo>
                  <a:lnTo>
                    <a:pt x="619125" y="8636"/>
                  </a:lnTo>
                  <a:close/>
                </a:path>
                <a:path w="869314" h="269239">
                  <a:moveTo>
                    <a:pt x="487679" y="1905"/>
                  </a:moveTo>
                  <a:lnTo>
                    <a:pt x="504189" y="1905"/>
                  </a:lnTo>
                  <a:lnTo>
                    <a:pt x="504189" y="88646"/>
                  </a:lnTo>
                  <a:lnTo>
                    <a:pt x="565022" y="88646"/>
                  </a:lnTo>
                  <a:lnTo>
                    <a:pt x="565022" y="104901"/>
                  </a:lnTo>
                  <a:lnTo>
                    <a:pt x="504189" y="104901"/>
                  </a:lnTo>
                  <a:lnTo>
                    <a:pt x="504189" y="268097"/>
                  </a:lnTo>
                  <a:lnTo>
                    <a:pt x="487679" y="268097"/>
                  </a:lnTo>
                  <a:lnTo>
                    <a:pt x="487679" y="104901"/>
                  </a:lnTo>
                  <a:lnTo>
                    <a:pt x="426974" y="104901"/>
                  </a:lnTo>
                  <a:lnTo>
                    <a:pt x="426974" y="88646"/>
                  </a:lnTo>
                  <a:lnTo>
                    <a:pt x="487679" y="88646"/>
                  </a:lnTo>
                  <a:lnTo>
                    <a:pt x="487679" y="1905"/>
                  </a:lnTo>
                  <a:close/>
                </a:path>
                <a:path w="869314" h="269239">
                  <a:moveTo>
                    <a:pt x="848232" y="0"/>
                  </a:moveTo>
                  <a:lnTo>
                    <a:pt x="861694" y="7493"/>
                  </a:lnTo>
                  <a:lnTo>
                    <a:pt x="855265" y="19163"/>
                  </a:lnTo>
                  <a:lnTo>
                    <a:pt x="847978" y="30749"/>
                  </a:lnTo>
                  <a:lnTo>
                    <a:pt x="839835" y="42265"/>
                  </a:lnTo>
                  <a:lnTo>
                    <a:pt x="830833" y="53721"/>
                  </a:lnTo>
                  <a:lnTo>
                    <a:pt x="817499" y="45085"/>
                  </a:lnTo>
                  <a:lnTo>
                    <a:pt x="825926" y="35111"/>
                  </a:lnTo>
                  <a:lnTo>
                    <a:pt x="833866" y="24257"/>
                  </a:lnTo>
                  <a:lnTo>
                    <a:pt x="841305" y="12545"/>
                  </a:lnTo>
                  <a:lnTo>
                    <a:pt x="848232" y="0"/>
                  </a:lnTo>
                  <a:close/>
                </a:path>
                <a:path w="869314" h="269239">
                  <a:moveTo>
                    <a:pt x="767206" y="0"/>
                  </a:moveTo>
                  <a:lnTo>
                    <a:pt x="775255" y="11616"/>
                  </a:lnTo>
                  <a:lnTo>
                    <a:pt x="782256" y="23018"/>
                  </a:lnTo>
                  <a:lnTo>
                    <a:pt x="788209" y="34182"/>
                  </a:lnTo>
                  <a:lnTo>
                    <a:pt x="793114" y="45085"/>
                  </a:lnTo>
                  <a:lnTo>
                    <a:pt x="779906" y="52832"/>
                  </a:lnTo>
                  <a:lnTo>
                    <a:pt x="774453" y="40925"/>
                  </a:lnTo>
                  <a:lnTo>
                    <a:pt x="768381" y="29400"/>
                  </a:lnTo>
                  <a:lnTo>
                    <a:pt x="761690" y="18256"/>
                  </a:lnTo>
                  <a:lnTo>
                    <a:pt x="754379" y="7493"/>
                  </a:lnTo>
                  <a:lnTo>
                    <a:pt x="767206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84622" y="2574416"/>
              <a:ext cx="135382" cy="6375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684140" y="2578608"/>
              <a:ext cx="107950" cy="49530"/>
            </a:xfrm>
            <a:custGeom>
              <a:avLst/>
              <a:gdLst/>
              <a:ahLst/>
              <a:cxnLst/>
              <a:rect l="l" t="t" r="r" b="b"/>
              <a:pathLst>
                <a:path w="107950" h="49530">
                  <a:moveTo>
                    <a:pt x="49403" y="0"/>
                  </a:moveTo>
                  <a:lnTo>
                    <a:pt x="53760" y="7646"/>
                  </a:lnTo>
                  <a:lnTo>
                    <a:pt x="57689" y="15732"/>
                  </a:lnTo>
                  <a:lnTo>
                    <a:pt x="61190" y="24271"/>
                  </a:lnTo>
                  <a:lnTo>
                    <a:pt x="64262" y="33274"/>
                  </a:lnTo>
                  <a:lnTo>
                    <a:pt x="107823" y="33274"/>
                  </a:lnTo>
                  <a:lnTo>
                    <a:pt x="107823" y="49149"/>
                  </a:lnTo>
                  <a:lnTo>
                    <a:pt x="0" y="49149"/>
                  </a:lnTo>
                  <a:lnTo>
                    <a:pt x="0" y="33274"/>
                  </a:lnTo>
                  <a:lnTo>
                    <a:pt x="47625" y="33274"/>
                  </a:lnTo>
                  <a:lnTo>
                    <a:pt x="45362" y="26604"/>
                  </a:lnTo>
                  <a:lnTo>
                    <a:pt x="42576" y="19923"/>
                  </a:lnTo>
                  <a:lnTo>
                    <a:pt x="39266" y="13218"/>
                  </a:lnTo>
                  <a:lnTo>
                    <a:pt x="35433" y="6477"/>
                  </a:lnTo>
                  <a:lnTo>
                    <a:pt x="49403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32143" y="2574416"/>
              <a:ext cx="1799208" cy="27889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5690" y="3454780"/>
              <a:ext cx="1797812" cy="28016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624709" y="3456685"/>
              <a:ext cx="1802130" cy="27978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4683887" y="3461511"/>
              <a:ext cx="875030" cy="268605"/>
            </a:xfrm>
            <a:custGeom>
              <a:avLst/>
              <a:gdLst/>
              <a:ahLst/>
              <a:cxnLst/>
              <a:rect l="l" t="t" r="r" b="b"/>
              <a:pathLst>
                <a:path w="875029" h="268604">
                  <a:moveTo>
                    <a:pt x="221234" y="85471"/>
                  </a:moveTo>
                  <a:lnTo>
                    <a:pt x="42672" y="85471"/>
                  </a:lnTo>
                  <a:lnTo>
                    <a:pt x="42672" y="245490"/>
                  </a:lnTo>
                  <a:lnTo>
                    <a:pt x="40766" y="249555"/>
                  </a:lnTo>
                  <a:lnTo>
                    <a:pt x="36829" y="252983"/>
                  </a:lnTo>
                  <a:lnTo>
                    <a:pt x="42417" y="268605"/>
                  </a:lnTo>
                  <a:lnTo>
                    <a:pt x="64516" y="263223"/>
                  </a:lnTo>
                  <a:lnTo>
                    <a:pt x="86042" y="257556"/>
                  </a:lnTo>
                  <a:lnTo>
                    <a:pt x="106997" y="251602"/>
                  </a:lnTo>
                  <a:lnTo>
                    <a:pt x="118667" y="248031"/>
                  </a:lnTo>
                  <a:lnTo>
                    <a:pt x="58420" y="248031"/>
                  </a:lnTo>
                  <a:lnTo>
                    <a:pt x="58420" y="181101"/>
                  </a:lnTo>
                  <a:lnTo>
                    <a:pt x="221234" y="181101"/>
                  </a:lnTo>
                  <a:lnTo>
                    <a:pt x="221234" y="165226"/>
                  </a:lnTo>
                  <a:lnTo>
                    <a:pt x="58420" y="165226"/>
                  </a:lnTo>
                  <a:lnTo>
                    <a:pt x="58420" y="138937"/>
                  </a:lnTo>
                  <a:lnTo>
                    <a:pt x="221234" y="138937"/>
                  </a:lnTo>
                  <a:lnTo>
                    <a:pt x="221234" y="124460"/>
                  </a:lnTo>
                  <a:lnTo>
                    <a:pt x="58420" y="124460"/>
                  </a:lnTo>
                  <a:lnTo>
                    <a:pt x="58420" y="100837"/>
                  </a:lnTo>
                  <a:lnTo>
                    <a:pt x="221234" y="100837"/>
                  </a:lnTo>
                  <a:lnTo>
                    <a:pt x="221234" y="85471"/>
                  </a:lnTo>
                  <a:close/>
                </a:path>
                <a:path w="875029" h="268604">
                  <a:moveTo>
                    <a:pt x="137160" y="194182"/>
                  </a:moveTo>
                  <a:lnTo>
                    <a:pt x="129921" y="207899"/>
                  </a:lnTo>
                  <a:lnTo>
                    <a:pt x="163357" y="222162"/>
                  </a:lnTo>
                  <a:lnTo>
                    <a:pt x="193579" y="236759"/>
                  </a:lnTo>
                  <a:lnTo>
                    <a:pt x="220610" y="251690"/>
                  </a:lnTo>
                  <a:lnTo>
                    <a:pt x="244475" y="266954"/>
                  </a:lnTo>
                  <a:lnTo>
                    <a:pt x="253491" y="254126"/>
                  </a:lnTo>
                  <a:lnTo>
                    <a:pt x="241772" y="246433"/>
                  </a:lnTo>
                  <a:lnTo>
                    <a:pt x="229647" y="238966"/>
                  </a:lnTo>
                  <a:lnTo>
                    <a:pt x="217094" y="231713"/>
                  </a:lnTo>
                  <a:lnTo>
                    <a:pt x="204088" y="224662"/>
                  </a:lnTo>
                  <a:lnTo>
                    <a:pt x="218047" y="217116"/>
                  </a:lnTo>
                  <a:lnTo>
                    <a:pt x="219197" y="216407"/>
                  </a:lnTo>
                  <a:lnTo>
                    <a:pt x="187705" y="216407"/>
                  </a:lnTo>
                  <a:lnTo>
                    <a:pt x="175825" y="210738"/>
                  </a:lnTo>
                  <a:lnTo>
                    <a:pt x="163433" y="205152"/>
                  </a:lnTo>
                  <a:lnTo>
                    <a:pt x="150540" y="199638"/>
                  </a:lnTo>
                  <a:lnTo>
                    <a:pt x="137160" y="194182"/>
                  </a:lnTo>
                  <a:close/>
                </a:path>
                <a:path w="875029" h="268604">
                  <a:moveTo>
                    <a:pt x="126491" y="229235"/>
                  </a:moveTo>
                  <a:lnTo>
                    <a:pt x="106443" y="235350"/>
                  </a:lnTo>
                  <a:lnTo>
                    <a:pt x="88407" y="240537"/>
                  </a:lnTo>
                  <a:lnTo>
                    <a:pt x="72395" y="244772"/>
                  </a:lnTo>
                  <a:lnTo>
                    <a:pt x="58420" y="248031"/>
                  </a:lnTo>
                  <a:lnTo>
                    <a:pt x="118667" y="248031"/>
                  </a:lnTo>
                  <a:lnTo>
                    <a:pt x="127380" y="245363"/>
                  </a:lnTo>
                  <a:lnTo>
                    <a:pt x="126491" y="229235"/>
                  </a:lnTo>
                  <a:close/>
                </a:path>
                <a:path w="875029" h="268604">
                  <a:moveTo>
                    <a:pt x="241046" y="181990"/>
                  </a:moveTo>
                  <a:lnTo>
                    <a:pt x="225996" y="193780"/>
                  </a:lnTo>
                  <a:lnTo>
                    <a:pt x="212089" y="203438"/>
                  </a:lnTo>
                  <a:lnTo>
                    <a:pt x="199326" y="210976"/>
                  </a:lnTo>
                  <a:lnTo>
                    <a:pt x="187705" y="216407"/>
                  </a:lnTo>
                  <a:lnTo>
                    <a:pt x="219197" y="216407"/>
                  </a:lnTo>
                  <a:lnTo>
                    <a:pt x="230981" y="209153"/>
                  </a:lnTo>
                  <a:lnTo>
                    <a:pt x="242915" y="200785"/>
                  </a:lnTo>
                  <a:lnTo>
                    <a:pt x="253873" y="192024"/>
                  </a:lnTo>
                  <a:lnTo>
                    <a:pt x="241046" y="181990"/>
                  </a:lnTo>
                  <a:close/>
                </a:path>
                <a:path w="875029" h="268604">
                  <a:moveTo>
                    <a:pt x="221234" y="138937"/>
                  </a:moveTo>
                  <a:lnTo>
                    <a:pt x="205486" y="138937"/>
                  </a:lnTo>
                  <a:lnTo>
                    <a:pt x="205486" y="165226"/>
                  </a:lnTo>
                  <a:lnTo>
                    <a:pt x="221234" y="165226"/>
                  </a:lnTo>
                  <a:lnTo>
                    <a:pt x="221234" y="138937"/>
                  </a:lnTo>
                  <a:close/>
                </a:path>
                <a:path w="875029" h="268604">
                  <a:moveTo>
                    <a:pt x="221234" y="100837"/>
                  </a:moveTo>
                  <a:lnTo>
                    <a:pt x="205486" y="100837"/>
                  </a:lnTo>
                  <a:lnTo>
                    <a:pt x="205486" y="124460"/>
                  </a:lnTo>
                  <a:lnTo>
                    <a:pt x="221234" y="124460"/>
                  </a:lnTo>
                  <a:lnTo>
                    <a:pt x="221234" y="100837"/>
                  </a:lnTo>
                  <a:close/>
                </a:path>
                <a:path w="875029" h="268604">
                  <a:moveTo>
                    <a:pt x="134620" y="635"/>
                  </a:moveTo>
                  <a:lnTo>
                    <a:pt x="107191" y="25064"/>
                  </a:lnTo>
                  <a:lnTo>
                    <a:pt x="75596" y="46720"/>
                  </a:lnTo>
                  <a:lnTo>
                    <a:pt x="39858" y="65589"/>
                  </a:lnTo>
                  <a:lnTo>
                    <a:pt x="0" y="81661"/>
                  </a:lnTo>
                  <a:lnTo>
                    <a:pt x="8889" y="94741"/>
                  </a:lnTo>
                  <a:lnTo>
                    <a:pt x="29964" y="86145"/>
                  </a:lnTo>
                  <a:lnTo>
                    <a:pt x="50704" y="76739"/>
                  </a:lnTo>
                  <a:lnTo>
                    <a:pt x="71112" y="66524"/>
                  </a:lnTo>
                  <a:lnTo>
                    <a:pt x="91186" y="55499"/>
                  </a:lnTo>
                  <a:lnTo>
                    <a:pt x="175005" y="55499"/>
                  </a:lnTo>
                  <a:lnTo>
                    <a:pt x="175005" y="55245"/>
                  </a:lnTo>
                  <a:lnTo>
                    <a:pt x="207811" y="55245"/>
                  </a:lnTo>
                  <a:lnTo>
                    <a:pt x="200551" y="51815"/>
                  </a:lnTo>
                  <a:lnTo>
                    <a:pt x="96774" y="51815"/>
                  </a:lnTo>
                  <a:lnTo>
                    <a:pt x="105110" y="46047"/>
                  </a:lnTo>
                  <a:lnTo>
                    <a:pt x="113934" y="39576"/>
                  </a:lnTo>
                  <a:lnTo>
                    <a:pt x="123259" y="32367"/>
                  </a:lnTo>
                  <a:lnTo>
                    <a:pt x="133096" y="24384"/>
                  </a:lnTo>
                  <a:lnTo>
                    <a:pt x="157213" y="24384"/>
                  </a:lnTo>
                  <a:lnTo>
                    <a:pt x="144145" y="14477"/>
                  </a:lnTo>
                  <a:lnTo>
                    <a:pt x="147192" y="11302"/>
                  </a:lnTo>
                  <a:lnTo>
                    <a:pt x="149351" y="9016"/>
                  </a:lnTo>
                  <a:lnTo>
                    <a:pt x="150875" y="7238"/>
                  </a:lnTo>
                  <a:lnTo>
                    <a:pt x="134620" y="635"/>
                  </a:lnTo>
                  <a:close/>
                </a:path>
                <a:path w="875029" h="268604">
                  <a:moveTo>
                    <a:pt x="207811" y="55245"/>
                  </a:moveTo>
                  <a:lnTo>
                    <a:pt x="175005" y="55245"/>
                  </a:lnTo>
                  <a:lnTo>
                    <a:pt x="194774" y="65984"/>
                  </a:lnTo>
                  <a:lnTo>
                    <a:pt x="214995" y="75898"/>
                  </a:lnTo>
                  <a:lnTo>
                    <a:pt x="235960" y="85123"/>
                  </a:lnTo>
                  <a:lnTo>
                    <a:pt x="257555" y="93599"/>
                  </a:lnTo>
                  <a:lnTo>
                    <a:pt x="266953" y="79628"/>
                  </a:lnTo>
                  <a:lnTo>
                    <a:pt x="230443" y="65934"/>
                  </a:lnTo>
                  <a:lnTo>
                    <a:pt x="207811" y="55245"/>
                  </a:lnTo>
                  <a:close/>
                </a:path>
                <a:path w="875029" h="268604">
                  <a:moveTo>
                    <a:pt x="175005" y="55499"/>
                  </a:moveTo>
                  <a:lnTo>
                    <a:pt x="91186" y="55499"/>
                  </a:lnTo>
                  <a:lnTo>
                    <a:pt x="91186" y="66801"/>
                  </a:lnTo>
                  <a:lnTo>
                    <a:pt x="175005" y="66801"/>
                  </a:lnTo>
                  <a:lnTo>
                    <a:pt x="175005" y="55499"/>
                  </a:lnTo>
                  <a:close/>
                </a:path>
                <a:path w="875029" h="268604">
                  <a:moveTo>
                    <a:pt x="157213" y="24384"/>
                  </a:moveTo>
                  <a:lnTo>
                    <a:pt x="133096" y="24384"/>
                  </a:lnTo>
                  <a:lnTo>
                    <a:pt x="142263" y="31884"/>
                  </a:lnTo>
                  <a:lnTo>
                    <a:pt x="151479" y="38957"/>
                  </a:lnTo>
                  <a:lnTo>
                    <a:pt x="160742" y="45600"/>
                  </a:lnTo>
                  <a:lnTo>
                    <a:pt x="170052" y="51815"/>
                  </a:lnTo>
                  <a:lnTo>
                    <a:pt x="200551" y="51815"/>
                  </a:lnTo>
                  <a:lnTo>
                    <a:pt x="197929" y="50577"/>
                  </a:lnTo>
                  <a:lnTo>
                    <a:pt x="169120" y="33408"/>
                  </a:lnTo>
                  <a:lnTo>
                    <a:pt x="157213" y="24384"/>
                  </a:lnTo>
                  <a:close/>
                </a:path>
                <a:path w="875029" h="268604">
                  <a:moveTo>
                    <a:pt x="734313" y="174370"/>
                  </a:moveTo>
                  <a:lnTo>
                    <a:pt x="649097" y="174370"/>
                  </a:lnTo>
                  <a:lnTo>
                    <a:pt x="649097" y="267335"/>
                  </a:lnTo>
                  <a:lnTo>
                    <a:pt x="664717" y="267335"/>
                  </a:lnTo>
                  <a:lnTo>
                    <a:pt x="664717" y="246633"/>
                  </a:lnTo>
                  <a:lnTo>
                    <a:pt x="734313" y="246633"/>
                  </a:lnTo>
                  <a:lnTo>
                    <a:pt x="734313" y="231139"/>
                  </a:lnTo>
                  <a:lnTo>
                    <a:pt x="664717" y="231139"/>
                  </a:lnTo>
                  <a:lnTo>
                    <a:pt x="664717" y="176149"/>
                  </a:lnTo>
                  <a:lnTo>
                    <a:pt x="734313" y="176149"/>
                  </a:lnTo>
                  <a:lnTo>
                    <a:pt x="734313" y="174370"/>
                  </a:lnTo>
                  <a:close/>
                </a:path>
                <a:path w="875029" h="268604">
                  <a:moveTo>
                    <a:pt x="734313" y="246633"/>
                  </a:moveTo>
                  <a:lnTo>
                    <a:pt x="719201" y="246633"/>
                  </a:lnTo>
                  <a:lnTo>
                    <a:pt x="719201" y="260857"/>
                  </a:lnTo>
                  <a:lnTo>
                    <a:pt x="734313" y="260857"/>
                  </a:lnTo>
                  <a:lnTo>
                    <a:pt x="734313" y="246633"/>
                  </a:lnTo>
                  <a:close/>
                </a:path>
                <a:path w="875029" h="268604">
                  <a:moveTo>
                    <a:pt x="734313" y="176149"/>
                  </a:moveTo>
                  <a:lnTo>
                    <a:pt x="719201" y="176149"/>
                  </a:lnTo>
                  <a:lnTo>
                    <a:pt x="719201" y="231139"/>
                  </a:lnTo>
                  <a:lnTo>
                    <a:pt x="734313" y="231139"/>
                  </a:lnTo>
                  <a:lnTo>
                    <a:pt x="734313" y="176149"/>
                  </a:lnTo>
                  <a:close/>
                </a:path>
                <a:path w="875029" h="268604">
                  <a:moveTo>
                    <a:pt x="670560" y="126746"/>
                  </a:moveTo>
                  <a:lnTo>
                    <a:pt x="654938" y="126746"/>
                  </a:lnTo>
                  <a:lnTo>
                    <a:pt x="648438" y="145129"/>
                  </a:lnTo>
                  <a:lnTo>
                    <a:pt x="638651" y="163322"/>
                  </a:lnTo>
                  <a:lnTo>
                    <a:pt x="625578" y="181324"/>
                  </a:lnTo>
                  <a:lnTo>
                    <a:pt x="609218" y="199136"/>
                  </a:lnTo>
                  <a:lnTo>
                    <a:pt x="620013" y="210312"/>
                  </a:lnTo>
                  <a:lnTo>
                    <a:pt x="628558" y="201142"/>
                  </a:lnTo>
                  <a:lnTo>
                    <a:pt x="636269" y="192103"/>
                  </a:lnTo>
                  <a:lnTo>
                    <a:pt x="643124" y="183183"/>
                  </a:lnTo>
                  <a:lnTo>
                    <a:pt x="649097" y="174370"/>
                  </a:lnTo>
                  <a:lnTo>
                    <a:pt x="734313" y="174370"/>
                  </a:lnTo>
                  <a:lnTo>
                    <a:pt x="734313" y="161925"/>
                  </a:lnTo>
                  <a:lnTo>
                    <a:pt x="656589" y="161925"/>
                  </a:lnTo>
                  <a:lnTo>
                    <a:pt x="660808" y="153660"/>
                  </a:lnTo>
                  <a:lnTo>
                    <a:pt x="664527" y="145049"/>
                  </a:lnTo>
                  <a:lnTo>
                    <a:pt x="667769" y="136082"/>
                  </a:lnTo>
                  <a:lnTo>
                    <a:pt x="670560" y="126746"/>
                  </a:lnTo>
                  <a:close/>
                </a:path>
                <a:path w="875029" h="268604">
                  <a:moveTo>
                    <a:pt x="731774" y="75311"/>
                  </a:moveTo>
                  <a:lnTo>
                    <a:pt x="716279" y="75311"/>
                  </a:lnTo>
                  <a:lnTo>
                    <a:pt x="716279" y="111887"/>
                  </a:lnTo>
                  <a:lnTo>
                    <a:pt x="618489" y="111887"/>
                  </a:lnTo>
                  <a:lnTo>
                    <a:pt x="618489" y="126746"/>
                  </a:lnTo>
                  <a:lnTo>
                    <a:pt x="731774" y="126746"/>
                  </a:lnTo>
                  <a:lnTo>
                    <a:pt x="731774" y="75311"/>
                  </a:lnTo>
                  <a:close/>
                </a:path>
                <a:path w="875029" h="268604">
                  <a:moveTo>
                    <a:pt x="677799" y="75311"/>
                  </a:moveTo>
                  <a:lnTo>
                    <a:pt x="662686" y="75311"/>
                  </a:lnTo>
                  <a:lnTo>
                    <a:pt x="661971" y="84812"/>
                  </a:lnTo>
                  <a:lnTo>
                    <a:pt x="660971" y="94075"/>
                  </a:lnTo>
                  <a:lnTo>
                    <a:pt x="659685" y="103100"/>
                  </a:lnTo>
                  <a:lnTo>
                    <a:pt x="658113" y="111887"/>
                  </a:lnTo>
                  <a:lnTo>
                    <a:pt x="673862" y="111887"/>
                  </a:lnTo>
                  <a:lnTo>
                    <a:pt x="675102" y="103100"/>
                  </a:lnTo>
                  <a:lnTo>
                    <a:pt x="676163" y="94075"/>
                  </a:lnTo>
                  <a:lnTo>
                    <a:pt x="677058" y="84812"/>
                  </a:lnTo>
                  <a:lnTo>
                    <a:pt x="677799" y="75311"/>
                  </a:lnTo>
                  <a:close/>
                </a:path>
                <a:path w="875029" h="268604">
                  <a:moveTo>
                    <a:pt x="743585" y="60071"/>
                  </a:moveTo>
                  <a:lnTo>
                    <a:pt x="612013" y="60071"/>
                  </a:lnTo>
                  <a:lnTo>
                    <a:pt x="612013" y="75311"/>
                  </a:lnTo>
                  <a:lnTo>
                    <a:pt x="743585" y="75311"/>
                  </a:lnTo>
                  <a:lnTo>
                    <a:pt x="743585" y="60071"/>
                  </a:lnTo>
                  <a:close/>
                </a:path>
                <a:path w="875029" h="268604">
                  <a:moveTo>
                    <a:pt x="679958" y="23495"/>
                  </a:moveTo>
                  <a:lnTo>
                    <a:pt x="664210" y="23495"/>
                  </a:lnTo>
                  <a:lnTo>
                    <a:pt x="664271" y="40354"/>
                  </a:lnTo>
                  <a:lnTo>
                    <a:pt x="664049" y="48498"/>
                  </a:lnTo>
                  <a:lnTo>
                    <a:pt x="663575" y="60071"/>
                  </a:lnTo>
                  <a:lnTo>
                    <a:pt x="678688" y="60071"/>
                  </a:lnTo>
                  <a:lnTo>
                    <a:pt x="679261" y="49855"/>
                  </a:lnTo>
                  <a:lnTo>
                    <a:pt x="679656" y="40354"/>
                  </a:lnTo>
                  <a:lnTo>
                    <a:pt x="679884" y="31567"/>
                  </a:lnTo>
                  <a:lnTo>
                    <a:pt x="679958" y="23495"/>
                  </a:lnTo>
                  <a:close/>
                </a:path>
                <a:path w="875029" h="268604">
                  <a:moveTo>
                    <a:pt x="731774" y="8636"/>
                  </a:moveTo>
                  <a:lnTo>
                    <a:pt x="625221" y="8636"/>
                  </a:lnTo>
                  <a:lnTo>
                    <a:pt x="625221" y="23495"/>
                  </a:lnTo>
                  <a:lnTo>
                    <a:pt x="716279" y="23495"/>
                  </a:lnTo>
                  <a:lnTo>
                    <a:pt x="716279" y="60071"/>
                  </a:lnTo>
                  <a:lnTo>
                    <a:pt x="731774" y="60071"/>
                  </a:lnTo>
                  <a:lnTo>
                    <a:pt x="731774" y="8636"/>
                  </a:lnTo>
                  <a:close/>
                </a:path>
                <a:path w="875029" h="268604">
                  <a:moveTo>
                    <a:pt x="556260" y="134112"/>
                  </a:moveTo>
                  <a:lnTo>
                    <a:pt x="455929" y="134112"/>
                  </a:lnTo>
                  <a:lnTo>
                    <a:pt x="455929" y="267588"/>
                  </a:lnTo>
                  <a:lnTo>
                    <a:pt x="472186" y="267588"/>
                  </a:lnTo>
                  <a:lnTo>
                    <a:pt x="472186" y="245999"/>
                  </a:lnTo>
                  <a:lnTo>
                    <a:pt x="556260" y="245999"/>
                  </a:lnTo>
                  <a:lnTo>
                    <a:pt x="556260" y="230505"/>
                  </a:lnTo>
                  <a:lnTo>
                    <a:pt x="472186" y="230505"/>
                  </a:lnTo>
                  <a:lnTo>
                    <a:pt x="472186" y="149987"/>
                  </a:lnTo>
                  <a:lnTo>
                    <a:pt x="556260" y="149987"/>
                  </a:lnTo>
                  <a:lnTo>
                    <a:pt x="556260" y="134112"/>
                  </a:lnTo>
                  <a:close/>
                </a:path>
                <a:path w="875029" h="268604">
                  <a:moveTo>
                    <a:pt x="556260" y="245999"/>
                  </a:moveTo>
                  <a:lnTo>
                    <a:pt x="540003" y="245999"/>
                  </a:lnTo>
                  <a:lnTo>
                    <a:pt x="540003" y="267588"/>
                  </a:lnTo>
                  <a:lnTo>
                    <a:pt x="556260" y="267588"/>
                  </a:lnTo>
                  <a:lnTo>
                    <a:pt x="556260" y="245999"/>
                  </a:lnTo>
                  <a:close/>
                </a:path>
                <a:path w="875029" h="268604">
                  <a:moveTo>
                    <a:pt x="556260" y="149987"/>
                  </a:moveTo>
                  <a:lnTo>
                    <a:pt x="540003" y="149987"/>
                  </a:lnTo>
                  <a:lnTo>
                    <a:pt x="540003" y="230505"/>
                  </a:lnTo>
                  <a:lnTo>
                    <a:pt x="556260" y="230505"/>
                  </a:lnTo>
                  <a:lnTo>
                    <a:pt x="556260" y="149987"/>
                  </a:lnTo>
                  <a:close/>
                </a:path>
                <a:path w="875029" h="268604">
                  <a:moveTo>
                    <a:pt x="419988" y="134112"/>
                  </a:moveTo>
                  <a:lnTo>
                    <a:pt x="320421" y="134112"/>
                  </a:lnTo>
                  <a:lnTo>
                    <a:pt x="320421" y="267588"/>
                  </a:lnTo>
                  <a:lnTo>
                    <a:pt x="336676" y="267588"/>
                  </a:lnTo>
                  <a:lnTo>
                    <a:pt x="336676" y="245999"/>
                  </a:lnTo>
                  <a:lnTo>
                    <a:pt x="419988" y="245999"/>
                  </a:lnTo>
                  <a:lnTo>
                    <a:pt x="419988" y="230505"/>
                  </a:lnTo>
                  <a:lnTo>
                    <a:pt x="336676" y="230505"/>
                  </a:lnTo>
                  <a:lnTo>
                    <a:pt x="336676" y="149987"/>
                  </a:lnTo>
                  <a:lnTo>
                    <a:pt x="419988" y="149987"/>
                  </a:lnTo>
                  <a:lnTo>
                    <a:pt x="419988" y="134112"/>
                  </a:lnTo>
                  <a:close/>
                </a:path>
                <a:path w="875029" h="268604">
                  <a:moveTo>
                    <a:pt x="419988" y="245999"/>
                  </a:moveTo>
                  <a:lnTo>
                    <a:pt x="404113" y="245999"/>
                  </a:lnTo>
                  <a:lnTo>
                    <a:pt x="404113" y="267588"/>
                  </a:lnTo>
                  <a:lnTo>
                    <a:pt x="419988" y="267588"/>
                  </a:lnTo>
                  <a:lnTo>
                    <a:pt x="419988" y="245999"/>
                  </a:lnTo>
                  <a:close/>
                </a:path>
                <a:path w="875029" h="268604">
                  <a:moveTo>
                    <a:pt x="419988" y="149987"/>
                  </a:moveTo>
                  <a:lnTo>
                    <a:pt x="403860" y="149987"/>
                  </a:lnTo>
                  <a:lnTo>
                    <a:pt x="403860" y="230505"/>
                  </a:lnTo>
                  <a:lnTo>
                    <a:pt x="419988" y="230505"/>
                  </a:lnTo>
                  <a:lnTo>
                    <a:pt x="419988" y="149987"/>
                  </a:lnTo>
                  <a:close/>
                </a:path>
                <a:path w="875029" h="268604">
                  <a:moveTo>
                    <a:pt x="821436" y="197231"/>
                  </a:moveTo>
                  <a:lnTo>
                    <a:pt x="805814" y="197231"/>
                  </a:lnTo>
                  <a:lnTo>
                    <a:pt x="805814" y="268224"/>
                  </a:lnTo>
                  <a:lnTo>
                    <a:pt x="821436" y="268224"/>
                  </a:lnTo>
                  <a:lnTo>
                    <a:pt x="821436" y="197231"/>
                  </a:lnTo>
                  <a:close/>
                </a:path>
                <a:path w="875029" h="268604">
                  <a:moveTo>
                    <a:pt x="875029" y="181737"/>
                  </a:moveTo>
                  <a:lnTo>
                    <a:pt x="750062" y="181737"/>
                  </a:lnTo>
                  <a:lnTo>
                    <a:pt x="750062" y="197231"/>
                  </a:lnTo>
                  <a:lnTo>
                    <a:pt x="875029" y="197231"/>
                  </a:lnTo>
                  <a:lnTo>
                    <a:pt x="875029" y="181737"/>
                  </a:lnTo>
                  <a:close/>
                </a:path>
                <a:path w="875029" h="268604">
                  <a:moveTo>
                    <a:pt x="821436" y="137540"/>
                  </a:moveTo>
                  <a:lnTo>
                    <a:pt x="805814" y="137540"/>
                  </a:lnTo>
                  <a:lnTo>
                    <a:pt x="805814" y="181737"/>
                  </a:lnTo>
                  <a:lnTo>
                    <a:pt x="821436" y="181737"/>
                  </a:lnTo>
                  <a:lnTo>
                    <a:pt x="821436" y="137540"/>
                  </a:lnTo>
                  <a:close/>
                </a:path>
                <a:path w="875029" h="268604">
                  <a:moveTo>
                    <a:pt x="869188" y="122300"/>
                  </a:moveTo>
                  <a:lnTo>
                    <a:pt x="758063" y="122300"/>
                  </a:lnTo>
                  <a:lnTo>
                    <a:pt x="758063" y="137540"/>
                  </a:lnTo>
                  <a:lnTo>
                    <a:pt x="869188" y="137540"/>
                  </a:lnTo>
                  <a:lnTo>
                    <a:pt x="869188" y="122300"/>
                  </a:lnTo>
                  <a:close/>
                </a:path>
                <a:path w="875029" h="268604">
                  <a:moveTo>
                    <a:pt x="821436" y="77724"/>
                  </a:moveTo>
                  <a:lnTo>
                    <a:pt x="805814" y="77724"/>
                  </a:lnTo>
                  <a:lnTo>
                    <a:pt x="805814" y="122300"/>
                  </a:lnTo>
                  <a:lnTo>
                    <a:pt x="821436" y="122300"/>
                  </a:lnTo>
                  <a:lnTo>
                    <a:pt x="821436" y="77724"/>
                  </a:lnTo>
                  <a:close/>
                </a:path>
                <a:path w="875029" h="268604">
                  <a:moveTo>
                    <a:pt x="872109" y="63118"/>
                  </a:moveTo>
                  <a:lnTo>
                    <a:pt x="756158" y="63118"/>
                  </a:lnTo>
                  <a:lnTo>
                    <a:pt x="756158" y="77724"/>
                  </a:lnTo>
                  <a:lnTo>
                    <a:pt x="872109" y="77724"/>
                  </a:lnTo>
                  <a:lnTo>
                    <a:pt x="872109" y="63118"/>
                  </a:lnTo>
                  <a:close/>
                </a:path>
                <a:path w="875029" h="268604">
                  <a:moveTo>
                    <a:pt x="531876" y="8889"/>
                  </a:moveTo>
                  <a:lnTo>
                    <a:pt x="352425" y="8889"/>
                  </a:lnTo>
                  <a:lnTo>
                    <a:pt x="352425" y="99440"/>
                  </a:lnTo>
                  <a:lnTo>
                    <a:pt x="531876" y="99440"/>
                  </a:lnTo>
                  <a:lnTo>
                    <a:pt x="531876" y="84200"/>
                  </a:lnTo>
                  <a:lnTo>
                    <a:pt x="368426" y="84200"/>
                  </a:lnTo>
                  <a:lnTo>
                    <a:pt x="368426" y="24384"/>
                  </a:lnTo>
                  <a:lnTo>
                    <a:pt x="531876" y="24384"/>
                  </a:lnTo>
                  <a:lnTo>
                    <a:pt x="531876" y="8889"/>
                  </a:lnTo>
                  <a:close/>
                </a:path>
                <a:path w="875029" h="268604">
                  <a:moveTo>
                    <a:pt x="531876" y="24384"/>
                  </a:moveTo>
                  <a:lnTo>
                    <a:pt x="515874" y="24384"/>
                  </a:lnTo>
                  <a:lnTo>
                    <a:pt x="515874" y="84200"/>
                  </a:lnTo>
                  <a:lnTo>
                    <a:pt x="531876" y="84200"/>
                  </a:lnTo>
                  <a:lnTo>
                    <a:pt x="531876" y="24384"/>
                  </a:lnTo>
                  <a:close/>
                </a:path>
                <a:path w="875029" h="268604">
                  <a:moveTo>
                    <a:pt x="854328" y="0"/>
                  </a:moveTo>
                  <a:lnTo>
                    <a:pt x="847401" y="12598"/>
                  </a:lnTo>
                  <a:lnTo>
                    <a:pt x="839962" y="24304"/>
                  </a:lnTo>
                  <a:lnTo>
                    <a:pt x="832022" y="35129"/>
                  </a:lnTo>
                  <a:lnTo>
                    <a:pt x="823595" y="45085"/>
                  </a:lnTo>
                  <a:lnTo>
                    <a:pt x="836929" y="53721"/>
                  </a:lnTo>
                  <a:lnTo>
                    <a:pt x="845931" y="42267"/>
                  </a:lnTo>
                  <a:lnTo>
                    <a:pt x="854074" y="30765"/>
                  </a:lnTo>
                  <a:lnTo>
                    <a:pt x="861361" y="19216"/>
                  </a:lnTo>
                  <a:lnTo>
                    <a:pt x="867790" y="7620"/>
                  </a:lnTo>
                  <a:lnTo>
                    <a:pt x="854328" y="0"/>
                  </a:lnTo>
                  <a:close/>
                </a:path>
                <a:path w="875029" h="268604">
                  <a:moveTo>
                    <a:pt x="773302" y="0"/>
                  </a:moveTo>
                  <a:lnTo>
                    <a:pt x="760476" y="7620"/>
                  </a:lnTo>
                  <a:lnTo>
                    <a:pt x="767786" y="18363"/>
                  </a:lnTo>
                  <a:lnTo>
                    <a:pt x="774477" y="29463"/>
                  </a:lnTo>
                  <a:lnTo>
                    <a:pt x="780549" y="40945"/>
                  </a:lnTo>
                  <a:lnTo>
                    <a:pt x="786002" y="52832"/>
                  </a:lnTo>
                  <a:lnTo>
                    <a:pt x="799211" y="45085"/>
                  </a:lnTo>
                  <a:lnTo>
                    <a:pt x="794305" y="34182"/>
                  </a:lnTo>
                  <a:lnTo>
                    <a:pt x="788352" y="23018"/>
                  </a:lnTo>
                  <a:lnTo>
                    <a:pt x="781351" y="11616"/>
                  </a:lnTo>
                  <a:lnTo>
                    <a:pt x="773302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683887" y="3461512"/>
              <a:ext cx="875030" cy="268605"/>
            </a:xfrm>
            <a:custGeom>
              <a:avLst/>
              <a:gdLst/>
              <a:ahLst/>
              <a:cxnLst/>
              <a:rect l="l" t="t" r="r" b="b"/>
              <a:pathLst>
                <a:path w="875029" h="268604">
                  <a:moveTo>
                    <a:pt x="241046" y="181990"/>
                  </a:moveTo>
                  <a:lnTo>
                    <a:pt x="253873" y="192024"/>
                  </a:lnTo>
                  <a:lnTo>
                    <a:pt x="242915" y="200785"/>
                  </a:lnTo>
                  <a:lnTo>
                    <a:pt x="230981" y="209153"/>
                  </a:lnTo>
                  <a:lnTo>
                    <a:pt x="218047" y="217116"/>
                  </a:lnTo>
                  <a:lnTo>
                    <a:pt x="204088" y="224662"/>
                  </a:lnTo>
                  <a:lnTo>
                    <a:pt x="217094" y="231713"/>
                  </a:lnTo>
                  <a:lnTo>
                    <a:pt x="229647" y="238966"/>
                  </a:lnTo>
                  <a:lnTo>
                    <a:pt x="241772" y="246433"/>
                  </a:lnTo>
                  <a:lnTo>
                    <a:pt x="253491" y="254126"/>
                  </a:lnTo>
                  <a:lnTo>
                    <a:pt x="244475" y="266954"/>
                  </a:lnTo>
                  <a:lnTo>
                    <a:pt x="220610" y="251690"/>
                  </a:lnTo>
                  <a:lnTo>
                    <a:pt x="193579" y="236759"/>
                  </a:lnTo>
                  <a:lnTo>
                    <a:pt x="163357" y="222162"/>
                  </a:lnTo>
                  <a:lnTo>
                    <a:pt x="129921" y="207899"/>
                  </a:lnTo>
                  <a:lnTo>
                    <a:pt x="137160" y="194182"/>
                  </a:lnTo>
                  <a:lnTo>
                    <a:pt x="150540" y="199638"/>
                  </a:lnTo>
                  <a:lnTo>
                    <a:pt x="163433" y="205152"/>
                  </a:lnTo>
                  <a:lnTo>
                    <a:pt x="175825" y="210738"/>
                  </a:lnTo>
                  <a:lnTo>
                    <a:pt x="187705" y="216407"/>
                  </a:lnTo>
                  <a:lnTo>
                    <a:pt x="199326" y="210976"/>
                  </a:lnTo>
                  <a:lnTo>
                    <a:pt x="212089" y="203438"/>
                  </a:lnTo>
                  <a:lnTo>
                    <a:pt x="225996" y="193780"/>
                  </a:lnTo>
                  <a:lnTo>
                    <a:pt x="241046" y="181990"/>
                  </a:lnTo>
                  <a:close/>
                </a:path>
                <a:path w="875029" h="268604">
                  <a:moveTo>
                    <a:pt x="664717" y="176149"/>
                  </a:moveTo>
                  <a:lnTo>
                    <a:pt x="664717" y="231139"/>
                  </a:lnTo>
                  <a:lnTo>
                    <a:pt x="719201" y="231139"/>
                  </a:lnTo>
                  <a:lnTo>
                    <a:pt x="719201" y="176149"/>
                  </a:lnTo>
                  <a:lnTo>
                    <a:pt x="664717" y="176149"/>
                  </a:lnTo>
                  <a:close/>
                </a:path>
                <a:path w="875029" h="268604">
                  <a:moveTo>
                    <a:pt x="472186" y="149987"/>
                  </a:moveTo>
                  <a:lnTo>
                    <a:pt x="472186" y="230505"/>
                  </a:lnTo>
                  <a:lnTo>
                    <a:pt x="540003" y="230505"/>
                  </a:lnTo>
                  <a:lnTo>
                    <a:pt x="540003" y="149987"/>
                  </a:lnTo>
                  <a:lnTo>
                    <a:pt x="472186" y="149987"/>
                  </a:lnTo>
                  <a:close/>
                </a:path>
                <a:path w="875029" h="268604">
                  <a:moveTo>
                    <a:pt x="336676" y="149987"/>
                  </a:moveTo>
                  <a:lnTo>
                    <a:pt x="336676" y="230505"/>
                  </a:lnTo>
                  <a:lnTo>
                    <a:pt x="403860" y="230505"/>
                  </a:lnTo>
                  <a:lnTo>
                    <a:pt x="403860" y="149987"/>
                  </a:lnTo>
                  <a:lnTo>
                    <a:pt x="336676" y="149987"/>
                  </a:lnTo>
                  <a:close/>
                </a:path>
                <a:path w="875029" h="268604">
                  <a:moveTo>
                    <a:pt x="58420" y="138937"/>
                  </a:moveTo>
                  <a:lnTo>
                    <a:pt x="58420" y="165226"/>
                  </a:lnTo>
                  <a:lnTo>
                    <a:pt x="205486" y="165226"/>
                  </a:lnTo>
                  <a:lnTo>
                    <a:pt x="205486" y="138937"/>
                  </a:lnTo>
                  <a:lnTo>
                    <a:pt x="58420" y="138937"/>
                  </a:lnTo>
                  <a:close/>
                </a:path>
                <a:path w="875029" h="268604">
                  <a:moveTo>
                    <a:pt x="455929" y="134112"/>
                  </a:moveTo>
                  <a:lnTo>
                    <a:pt x="556260" y="134112"/>
                  </a:lnTo>
                  <a:lnTo>
                    <a:pt x="556260" y="267588"/>
                  </a:lnTo>
                  <a:lnTo>
                    <a:pt x="540003" y="267588"/>
                  </a:lnTo>
                  <a:lnTo>
                    <a:pt x="540003" y="245999"/>
                  </a:lnTo>
                  <a:lnTo>
                    <a:pt x="472186" y="245999"/>
                  </a:lnTo>
                  <a:lnTo>
                    <a:pt x="472186" y="267588"/>
                  </a:lnTo>
                  <a:lnTo>
                    <a:pt x="455929" y="267588"/>
                  </a:lnTo>
                  <a:lnTo>
                    <a:pt x="455929" y="134112"/>
                  </a:lnTo>
                  <a:close/>
                </a:path>
                <a:path w="875029" h="268604">
                  <a:moveTo>
                    <a:pt x="320421" y="134112"/>
                  </a:moveTo>
                  <a:lnTo>
                    <a:pt x="419988" y="134112"/>
                  </a:lnTo>
                  <a:lnTo>
                    <a:pt x="419988" y="267588"/>
                  </a:lnTo>
                  <a:lnTo>
                    <a:pt x="404113" y="267588"/>
                  </a:lnTo>
                  <a:lnTo>
                    <a:pt x="404113" y="245999"/>
                  </a:lnTo>
                  <a:lnTo>
                    <a:pt x="336676" y="245999"/>
                  </a:lnTo>
                  <a:lnTo>
                    <a:pt x="336676" y="267588"/>
                  </a:lnTo>
                  <a:lnTo>
                    <a:pt x="320421" y="267588"/>
                  </a:lnTo>
                  <a:lnTo>
                    <a:pt x="320421" y="134112"/>
                  </a:lnTo>
                  <a:close/>
                </a:path>
                <a:path w="875029" h="268604">
                  <a:moveTo>
                    <a:pt x="58420" y="100837"/>
                  </a:moveTo>
                  <a:lnTo>
                    <a:pt x="58420" y="124460"/>
                  </a:lnTo>
                  <a:lnTo>
                    <a:pt x="205486" y="124460"/>
                  </a:lnTo>
                  <a:lnTo>
                    <a:pt x="205486" y="100837"/>
                  </a:lnTo>
                  <a:lnTo>
                    <a:pt x="58420" y="100837"/>
                  </a:lnTo>
                  <a:close/>
                </a:path>
                <a:path w="875029" h="268604">
                  <a:moveTo>
                    <a:pt x="42672" y="85471"/>
                  </a:moveTo>
                  <a:lnTo>
                    <a:pt x="221234" y="85471"/>
                  </a:lnTo>
                  <a:lnTo>
                    <a:pt x="221234" y="181101"/>
                  </a:lnTo>
                  <a:lnTo>
                    <a:pt x="58420" y="181101"/>
                  </a:lnTo>
                  <a:lnTo>
                    <a:pt x="58420" y="248031"/>
                  </a:lnTo>
                  <a:lnTo>
                    <a:pt x="72395" y="244772"/>
                  </a:lnTo>
                  <a:lnTo>
                    <a:pt x="88407" y="240537"/>
                  </a:lnTo>
                  <a:lnTo>
                    <a:pt x="106443" y="235350"/>
                  </a:lnTo>
                  <a:lnTo>
                    <a:pt x="126491" y="229235"/>
                  </a:lnTo>
                  <a:lnTo>
                    <a:pt x="127380" y="245363"/>
                  </a:lnTo>
                  <a:lnTo>
                    <a:pt x="106997" y="251602"/>
                  </a:lnTo>
                  <a:lnTo>
                    <a:pt x="86042" y="257556"/>
                  </a:lnTo>
                  <a:lnTo>
                    <a:pt x="64516" y="263223"/>
                  </a:lnTo>
                  <a:lnTo>
                    <a:pt x="42417" y="268605"/>
                  </a:lnTo>
                  <a:lnTo>
                    <a:pt x="36829" y="252983"/>
                  </a:lnTo>
                  <a:lnTo>
                    <a:pt x="40766" y="249555"/>
                  </a:lnTo>
                  <a:lnTo>
                    <a:pt x="42672" y="245490"/>
                  </a:lnTo>
                  <a:lnTo>
                    <a:pt x="42672" y="240792"/>
                  </a:lnTo>
                  <a:lnTo>
                    <a:pt x="42672" y="85471"/>
                  </a:lnTo>
                  <a:close/>
                </a:path>
                <a:path w="875029" h="268604">
                  <a:moveTo>
                    <a:pt x="677799" y="75311"/>
                  </a:moveTo>
                  <a:lnTo>
                    <a:pt x="677058" y="84812"/>
                  </a:lnTo>
                  <a:lnTo>
                    <a:pt x="676163" y="94075"/>
                  </a:lnTo>
                  <a:lnTo>
                    <a:pt x="675102" y="103100"/>
                  </a:lnTo>
                  <a:lnTo>
                    <a:pt x="673862" y="111887"/>
                  </a:lnTo>
                  <a:lnTo>
                    <a:pt x="716279" y="111887"/>
                  </a:lnTo>
                  <a:lnTo>
                    <a:pt x="716279" y="75311"/>
                  </a:lnTo>
                  <a:lnTo>
                    <a:pt x="677799" y="75311"/>
                  </a:lnTo>
                  <a:close/>
                </a:path>
                <a:path w="875029" h="268604">
                  <a:moveTo>
                    <a:pt x="756158" y="63118"/>
                  </a:moveTo>
                  <a:lnTo>
                    <a:pt x="872109" y="63118"/>
                  </a:lnTo>
                  <a:lnTo>
                    <a:pt x="872109" y="77724"/>
                  </a:lnTo>
                  <a:lnTo>
                    <a:pt x="821436" y="77724"/>
                  </a:lnTo>
                  <a:lnTo>
                    <a:pt x="821436" y="122300"/>
                  </a:lnTo>
                  <a:lnTo>
                    <a:pt x="869188" y="122300"/>
                  </a:lnTo>
                  <a:lnTo>
                    <a:pt x="869188" y="137540"/>
                  </a:lnTo>
                  <a:lnTo>
                    <a:pt x="821436" y="137540"/>
                  </a:lnTo>
                  <a:lnTo>
                    <a:pt x="821436" y="181737"/>
                  </a:lnTo>
                  <a:lnTo>
                    <a:pt x="875029" y="181737"/>
                  </a:lnTo>
                  <a:lnTo>
                    <a:pt x="875029" y="197231"/>
                  </a:lnTo>
                  <a:lnTo>
                    <a:pt x="821436" y="197231"/>
                  </a:lnTo>
                  <a:lnTo>
                    <a:pt x="821436" y="268224"/>
                  </a:lnTo>
                  <a:lnTo>
                    <a:pt x="805814" y="268224"/>
                  </a:lnTo>
                  <a:lnTo>
                    <a:pt x="805814" y="197231"/>
                  </a:lnTo>
                  <a:lnTo>
                    <a:pt x="750062" y="197231"/>
                  </a:lnTo>
                  <a:lnTo>
                    <a:pt x="750062" y="181737"/>
                  </a:lnTo>
                  <a:lnTo>
                    <a:pt x="805814" y="181737"/>
                  </a:lnTo>
                  <a:lnTo>
                    <a:pt x="805814" y="137540"/>
                  </a:lnTo>
                  <a:lnTo>
                    <a:pt x="758063" y="137540"/>
                  </a:lnTo>
                  <a:lnTo>
                    <a:pt x="758063" y="122300"/>
                  </a:lnTo>
                  <a:lnTo>
                    <a:pt x="805814" y="122300"/>
                  </a:lnTo>
                  <a:lnTo>
                    <a:pt x="805814" y="77724"/>
                  </a:lnTo>
                  <a:lnTo>
                    <a:pt x="756158" y="77724"/>
                  </a:lnTo>
                  <a:lnTo>
                    <a:pt x="756158" y="63118"/>
                  </a:lnTo>
                  <a:close/>
                </a:path>
                <a:path w="875029" h="268604">
                  <a:moveTo>
                    <a:pt x="368426" y="24384"/>
                  </a:moveTo>
                  <a:lnTo>
                    <a:pt x="368426" y="84200"/>
                  </a:lnTo>
                  <a:lnTo>
                    <a:pt x="515874" y="84200"/>
                  </a:lnTo>
                  <a:lnTo>
                    <a:pt x="515874" y="24384"/>
                  </a:lnTo>
                  <a:lnTo>
                    <a:pt x="368426" y="24384"/>
                  </a:lnTo>
                  <a:close/>
                </a:path>
                <a:path w="875029" h="268604">
                  <a:moveTo>
                    <a:pt x="133096" y="24384"/>
                  </a:moveTo>
                  <a:lnTo>
                    <a:pt x="123259" y="32367"/>
                  </a:lnTo>
                  <a:lnTo>
                    <a:pt x="113934" y="39576"/>
                  </a:lnTo>
                  <a:lnTo>
                    <a:pt x="105110" y="46047"/>
                  </a:lnTo>
                  <a:lnTo>
                    <a:pt x="96774" y="51815"/>
                  </a:lnTo>
                  <a:lnTo>
                    <a:pt x="170052" y="51815"/>
                  </a:lnTo>
                  <a:lnTo>
                    <a:pt x="160742" y="45600"/>
                  </a:lnTo>
                  <a:lnTo>
                    <a:pt x="151479" y="38957"/>
                  </a:lnTo>
                  <a:lnTo>
                    <a:pt x="142263" y="31884"/>
                  </a:lnTo>
                  <a:lnTo>
                    <a:pt x="133096" y="24384"/>
                  </a:lnTo>
                  <a:close/>
                </a:path>
                <a:path w="875029" h="268604">
                  <a:moveTo>
                    <a:pt x="679958" y="23495"/>
                  </a:moveTo>
                  <a:lnTo>
                    <a:pt x="679884" y="31567"/>
                  </a:lnTo>
                  <a:lnTo>
                    <a:pt x="679656" y="40354"/>
                  </a:lnTo>
                  <a:lnTo>
                    <a:pt x="679261" y="49855"/>
                  </a:lnTo>
                  <a:lnTo>
                    <a:pt x="678688" y="60071"/>
                  </a:lnTo>
                  <a:lnTo>
                    <a:pt x="716279" y="60071"/>
                  </a:lnTo>
                  <a:lnTo>
                    <a:pt x="716279" y="23495"/>
                  </a:lnTo>
                  <a:lnTo>
                    <a:pt x="679958" y="23495"/>
                  </a:lnTo>
                  <a:close/>
                </a:path>
                <a:path w="875029" h="268604">
                  <a:moveTo>
                    <a:pt x="352425" y="8889"/>
                  </a:moveTo>
                  <a:lnTo>
                    <a:pt x="531876" y="8889"/>
                  </a:lnTo>
                  <a:lnTo>
                    <a:pt x="531876" y="99440"/>
                  </a:lnTo>
                  <a:lnTo>
                    <a:pt x="352425" y="99440"/>
                  </a:lnTo>
                  <a:lnTo>
                    <a:pt x="352425" y="8889"/>
                  </a:lnTo>
                  <a:close/>
                </a:path>
                <a:path w="875029" h="268604">
                  <a:moveTo>
                    <a:pt x="625221" y="8636"/>
                  </a:moveTo>
                  <a:lnTo>
                    <a:pt x="731774" y="8636"/>
                  </a:lnTo>
                  <a:lnTo>
                    <a:pt x="731774" y="60071"/>
                  </a:lnTo>
                  <a:lnTo>
                    <a:pt x="743585" y="60071"/>
                  </a:lnTo>
                  <a:lnTo>
                    <a:pt x="743585" y="75311"/>
                  </a:lnTo>
                  <a:lnTo>
                    <a:pt x="731774" y="75311"/>
                  </a:lnTo>
                  <a:lnTo>
                    <a:pt x="731774" y="126746"/>
                  </a:lnTo>
                  <a:lnTo>
                    <a:pt x="670560" y="126746"/>
                  </a:lnTo>
                  <a:lnTo>
                    <a:pt x="667769" y="136082"/>
                  </a:lnTo>
                  <a:lnTo>
                    <a:pt x="664527" y="145049"/>
                  </a:lnTo>
                  <a:lnTo>
                    <a:pt x="660808" y="153660"/>
                  </a:lnTo>
                  <a:lnTo>
                    <a:pt x="656589" y="161925"/>
                  </a:lnTo>
                  <a:lnTo>
                    <a:pt x="734313" y="161925"/>
                  </a:lnTo>
                  <a:lnTo>
                    <a:pt x="734313" y="260857"/>
                  </a:lnTo>
                  <a:lnTo>
                    <a:pt x="719201" y="260857"/>
                  </a:lnTo>
                  <a:lnTo>
                    <a:pt x="719201" y="246633"/>
                  </a:lnTo>
                  <a:lnTo>
                    <a:pt x="664717" y="246633"/>
                  </a:lnTo>
                  <a:lnTo>
                    <a:pt x="664717" y="267335"/>
                  </a:lnTo>
                  <a:lnTo>
                    <a:pt x="649097" y="267335"/>
                  </a:lnTo>
                  <a:lnTo>
                    <a:pt x="649097" y="174370"/>
                  </a:lnTo>
                  <a:lnTo>
                    <a:pt x="643124" y="183183"/>
                  </a:lnTo>
                  <a:lnTo>
                    <a:pt x="636269" y="192103"/>
                  </a:lnTo>
                  <a:lnTo>
                    <a:pt x="628558" y="201142"/>
                  </a:lnTo>
                  <a:lnTo>
                    <a:pt x="620013" y="210312"/>
                  </a:lnTo>
                  <a:lnTo>
                    <a:pt x="609218" y="199136"/>
                  </a:lnTo>
                  <a:lnTo>
                    <a:pt x="625578" y="181324"/>
                  </a:lnTo>
                  <a:lnTo>
                    <a:pt x="638651" y="163322"/>
                  </a:lnTo>
                  <a:lnTo>
                    <a:pt x="648438" y="145129"/>
                  </a:lnTo>
                  <a:lnTo>
                    <a:pt x="654938" y="126746"/>
                  </a:lnTo>
                  <a:lnTo>
                    <a:pt x="618489" y="126746"/>
                  </a:lnTo>
                  <a:lnTo>
                    <a:pt x="618489" y="111887"/>
                  </a:lnTo>
                  <a:lnTo>
                    <a:pt x="658113" y="111887"/>
                  </a:lnTo>
                  <a:lnTo>
                    <a:pt x="659685" y="103100"/>
                  </a:lnTo>
                  <a:lnTo>
                    <a:pt x="660971" y="94075"/>
                  </a:lnTo>
                  <a:lnTo>
                    <a:pt x="661971" y="84812"/>
                  </a:lnTo>
                  <a:lnTo>
                    <a:pt x="662686" y="75311"/>
                  </a:lnTo>
                  <a:lnTo>
                    <a:pt x="612013" y="75311"/>
                  </a:lnTo>
                  <a:lnTo>
                    <a:pt x="612013" y="60071"/>
                  </a:lnTo>
                  <a:lnTo>
                    <a:pt x="663575" y="60071"/>
                  </a:lnTo>
                  <a:lnTo>
                    <a:pt x="664049" y="48498"/>
                  </a:lnTo>
                  <a:lnTo>
                    <a:pt x="664321" y="38544"/>
                  </a:lnTo>
                  <a:lnTo>
                    <a:pt x="664378" y="30210"/>
                  </a:lnTo>
                  <a:lnTo>
                    <a:pt x="664210" y="23495"/>
                  </a:lnTo>
                  <a:lnTo>
                    <a:pt x="625221" y="23495"/>
                  </a:lnTo>
                  <a:lnTo>
                    <a:pt x="625221" y="8636"/>
                  </a:lnTo>
                  <a:close/>
                </a:path>
                <a:path w="875029" h="268604">
                  <a:moveTo>
                    <a:pt x="134620" y="635"/>
                  </a:moveTo>
                  <a:lnTo>
                    <a:pt x="150875" y="7238"/>
                  </a:lnTo>
                  <a:lnTo>
                    <a:pt x="149351" y="9016"/>
                  </a:lnTo>
                  <a:lnTo>
                    <a:pt x="147192" y="11302"/>
                  </a:lnTo>
                  <a:lnTo>
                    <a:pt x="144145" y="14477"/>
                  </a:lnTo>
                  <a:lnTo>
                    <a:pt x="169120" y="33408"/>
                  </a:lnTo>
                  <a:lnTo>
                    <a:pt x="197929" y="50577"/>
                  </a:lnTo>
                  <a:lnTo>
                    <a:pt x="230548" y="65984"/>
                  </a:lnTo>
                  <a:lnTo>
                    <a:pt x="266953" y="79628"/>
                  </a:lnTo>
                  <a:lnTo>
                    <a:pt x="257555" y="93599"/>
                  </a:lnTo>
                  <a:lnTo>
                    <a:pt x="235960" y="85123"/>
                  </a:lnTo>
                  <a:lnTo>
                    <a:pt x="214995" y="75898"/>
                  </a:lnTo>
                  <a:lnTo>
                    <a:pt x="194673" y="65934"/>
                  </a:lnTo>
                  <a:lnTo>
                    <a:pt x="175005" y="55245"/>
                  </a:lnTo>
                  <a:lnTo>
                    <a:pt x="175005" y="66801"/>
                  </a:lnTo>
                  <a:lnTo>
                    <a:pt x="91186" y="66801"/>
                  </a:lnTo>
                  <a:lnTo>
                    <a:pt x="91186" y="55499"/>
                  </a:lnTo>
                  <a:lnTo>
                    <a:pt x="71112" y="66524"/>
                  </a:lnTo>
                  <a:lnTo>
                    <a:pt x="50704" y="76739"/>
                  </a:lnTo>
                  <a:lnTo>
                    <a:pt x="29964" y="86145"/>
                  </a:lnTo>
                  <a:lnTo>
                    <a:pt x="8889" y="94741"/>
                  </a:lnTo>
                  <a:lnTo>
                    <a:pt x="0" y="81661"/>
                  </a:lnTo>
                  <a:lnTo>
                    <a:pt x="39858" y="65589"/>
                  </a:lnTo>
                  <a:lnTo>
                    <a:pt x="75596" y="46720"/>
                  </a:lnTo>
                  <a:lnTo>
                    <a:pt x="107191" y="25064"/>
                  </a:lnTo>
                  <a:lnTo>
                    <a:pt x="134620" y="635"/>
                  </a:lnTo>
                  <a:close/>
                </a:path>
                <a:path w="875029" h="268604">
                  <a:moveTo>
                    <a:pt x="854328" y="0"/>
                  </a:moveTo>
                  <a:lnTo>
                    <a:pt x="867790" y="7620"/>
                  </a:lnTo>
                  <a:lnTo>
                    <a:pt x="861361" y="19216"/>
                  </a:lnTo>
                  <a:lnTo>
                    <a:pt x="854074" y="30765"/>
                  </a:lnTo>
                  <a:lnTo>
                    <a:pt x="845931" y="42267"/>
                  </a:lnTo>
                  <a:lnTo>
                    <a:pt x="836929" y="53721"/>
                  </a:lnTo>
                  <a:lnTo>
                    <a:pt x="823595" y="45085"/>
                  </a:lnTo>
                  <a:lnTo>
                    <a:pt x="832022" y="35129"/>
                  </a:lnTo>
                  <a:lnTo>
                    <a:pt x="839962" y="24304"/>
                  </a:lnTo>
                  <a:lnTo>
                    <a:pt x="847401" y="12598"/>
                  </a:lnTo>
                  <a:lnTo>
                    <a:pt x="854328" y="0"/>
                  </a:lnTo>
                  <a:close/>
                </a:path>
                <a:path w="875029" h="268604">
                  <a:moveTo>
                    <a:pt x="773302" y="0"/>
                  </a:moveTo>
                  <a:lnTo>
                    <a:pt x="781351" y="11616"/>
                  </a:lnTo>
                  <a:lnTo>
                    <a:pt x="788352" y="23018"/>
                  </a:lnTo>
                  <a:lnTo>
                    <a:pt x="794305" y="34182"/>
                  </a:lnTo>
                  <a:lnTo>
                    <a:pt x="799211" y="45085"/>
                  </a:lnTo>
                  <a:lnTo>
                    <a:pt x="786002" y="52832"/>
                  </a:lnTo>
                  <a:lnTo>
                    <a:pt x="780549" y="40945"/>
                  </a:lnTo>
                  <a:lnTo>
                    <a:pt x="774477" y="29463"/>
                  </a:lnTo>
                  <a:lnTo>
                    <a:pt x="767786" y="18363"/>
                  </a:lnTo>
                  <a:lnTo>
                    <a:pt x="760476" y="7620"/>
                  </a:lnTo>
                  <a:lnTo>
                    <a:pt x="773302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32143" y="3455161"/>
              <a:ext cx="1799208" cy="28016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5398" y="4153916"/>
              <a:ext cx="1799247" cy="28041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579373" y="4527550"/>
              <a:ext cx="571500" cy="267970"/>
            </a:xfrm>
            <a:custGeom>
              <a:avLst/>
              <a:gdLst/>
              <a:ahLst/>
              <a:cxnLst/>
              <a:rect l="l" t="t" r="r" b="b"/>
              <a:pathLst>
                <a:path w="571500" h="267970">
                  <a:moveTo>
                    <a:pt x="382485" y="185166"/>
                  </a:moveTo>
                  <a:lnTo>
                    <a:pt x="366712" y="185166"/>
                  </a:lnTo>
                  <a:lnTo>
                    <a:pt x="361699" y="205571"/>
                  </a:lnTo>
                  <a:lnTo>
                    <a:pt x="350529" y="224297"/>
                  </a:lnTo>
                  <a:lnTo>
                    <a:pt x="333201" y="241333"/>
                  </a:lnTo>
                  <a:lnTo>
                    <a:pt x="309714" y="256667"/>
                  </a:lnTo>
                  <a:lnTo>
                    <a:pt x="322211" y="267462"/>
                  </a:lnTo>
                  <a:lnTo>
                    <a:pt x="338582" y="256794"/>
                  </a:lnTo>
                  <a:lnTo>
                    <a:pt x="352871" y="244220"/>
                  </a:lnTo>
                  <a:lnTo>
                    <a:pt x="365075" y="229743"/>
                  </a:lnTo>
                  <a:lnTo>
                    <a:pt x="375196" y="213360"/>
                  </a:lnTo>
                  <a:lnTo>
                    <a:pt x="401489" y="213360"/>
                  </a:lnTo>
                  <a:lnTo>
                    <a:pt x="392134" y="206775"/>
                  </a:lnTo>
                  <a:lnTo>
                    <a:pt x="379514" y="199136"/>
                  </a:lnTo>
                  <a:lnTo>
                    <a:pt x="380707" y="196087"/>
                  </a:lnTo>
                  <a:lnTo>
                    <a:pt x="381698" y="191516"/>
                  </a:lnTo>
                  <a:lnTo>
                    <a:pt x="382485" y="185166"/>
                  </a:lnTo>
                  <a:close/>
                </a:path>
                <a:path w="571500" h="267970">
                  <a:moveTo>
                    <a:pt x="521195" y="215519"/>
                  </a:moveTo>
                  <a:lnTo>
                    <a:pt x="512419" y="226441"/>
                  </a:lnTo>
                  <a:lnTo>
                    <a:pt x="524972" y="234314"/>
                  </a:lnTo>
                  <a:lnTo>
                    <a:pt x="537270" y="243617"/>
                  </a:lnTo>
                  <a:lnTo>
                    <a:pt x="549359" y="254408"/>
                  </a:lnTo>
                  <a:lnTo>
                    <a:pt x="561225" y="266700"/>
                  </a:lnTo>
                  <a:lnTo>
                    <a:pt x="571500" y="255269"/>
                  </a:lnTo>
                  <a:lnTo>
                    <a:pt x="559539" y="242861"/>
                  </a:lnTo>
                  <a:lnTo>
                    <a:pt x="547166" y="232108"/>
                  </a:lnTo>
                  <a:lnTo>
                    <a:pt x="534384" y="222998"/>
                  </a:lnTo>
                  <a:lnTo>
                    <a:pt x="521195" y="215519"/>
                  </a:lnTo>
                  <a:close/>
                </a:path>
                <a:path w="571500" h="267970">
                  <a:moveTo>
                    <a:pt x="487413" y="204850"/>
                  </a:moveTo>
                  <a:lnTo>
                    <a:pt x="485025" y="204850"/>
                  </a:lnTo>
                  <a:lnTo>
                    <a:pt x="474181" y="219541"/>
                  </a:lnTo>
                  <a:lnTo>
                    <a:pt x="462183" y="232743"/>
                  </a:lnTo>
                  <a:lnTo>
                    <a:pt x="449030" y="244445"/>
                  </a:lnTo>
                  <a:lnTo>
                    <a:pt x="434720" y="254635"/>
                  </a:lnTo>
                  <a:lnTo>
                    <a:pt x="445287" y="265430"/>
                  </a:lnTo>
                  <a:lnTo>
                    <a:pt x="458357" y="256214"/>
                  </a:lnTo>
                  <a:lnTo>
                    <a:pt x="471373" y="244760"/>
                  </a:lnTo>
                  <a:lnTo>
                    <a:pt x="484331" y="231068"/>
                  </a:lnTo>
                  <a:lnTo>
                    <a:pt x="497230" y="215137"/>
                  </a:lnTo>
                  <a:lnTo>
                    <a:pt x="487413" y="204850"/>
                  </a:lnTo>
                  <a:close/>
                </a:path>
                <a:path w="571500" h="267970">
                  <a:moveTo>
                    <a:pt x="401489" y="213360"/>
                  </a:moveTo>
                  <a:lnTo>
                    <a:pt x="375196" y="213360"/>
                  </a:lnTo>
                  <a:lnTo>
                    <a:pt x="386216" y="220652"/>
                  </a:lnTo>
                  <a:lnTo>
                    <a:pt x="396662" y="228457"/>
                  </a:lnTo>
                  <a:lnTo>
                    <a:pt x="406532" y="236809"/>
                  </a:lnTo>
                  <a:lnTo>
                    <a:pt x="415823" y="245744"/>
                  </a:lnTo>
                  <a:lnTo>
                    <a:pt x="426097" y="234314"/>
                  </a:lnTo>
                  <a:lnTo>
                    <a:pt x="415315" y="224297"/>
                  </a:lnTo>
                  <a:lnTo>
                    <a:pt x="404015" y="215137"/>
                  </a:lnTo>
                  <a:lnTo>
                    <a:pt x="401489" y="213360"/>
                  </a:lnTo>
                  <a:close/>
                </a:path>
                <a:path w="571500" h="267970">
                  <a:moveTo>
                    <a:pt x="557504" y="57657"/>
                  </a:moveTo>
                  <a:lnTo>
                    <a:pt x="451688" y="57657"/>
                  </a:lnTo>
                  <a:lnTo>
                    <a:pt x="451688" y="204850"/>
                  </a:lnTo>
                  <a:lnTo>
                    <a:pt x="557504" y="204850"/>
                  </a:lnTo>
                  <a:lnTo>
                    <a:pt x="557504" y="190500"/>
                  </a:lnTo>
                  <a:lnTo>
                    <a:pt x="467017" y="190500"/>
                  </a:lnTo>
                  <a:lnTo>
                    <a:pt x="467017" y="158495"/>
                  </a:lnTo>
                  <a:lnTo>
                    <a:pt x="557504" y="158495"/>
                  </a:lnTo>
                  <a:lnTo>
                    <a:pt x="557504" y="143891"/>
                  </a:lnTo>
                  <a:lnTo>
                    <a:pt x="467017" y="143891"/>
                  </a:lnTo>
                  <a:lnTo>
                    <a:pt x="467017" y="114681"/>
                  </a:lnTo>
                  <a:lnTo>
                    <a:pt x="557504" y="114681"/>
                  </a:lnTo>
                  <a:lnTo>
                    <a:pt x="557504" y="100330"/>
                  </a:lnTo>
                  <a:lnTo>
                    <a:pt x="467017" y="100330"/>
                  </a:lnTo>
                  <a:lnTo>
                    <a:pt x="467017" y="71755"/>
                  </a:lnTo>
                  <a:lnTo>
                    <a:pt x="557504" y="71755"/>
                  </a:lnTo>
                  <a:lnTo>
                    <a:pt x="557504" y="57657"/>
                  </a:lnTo>
                  <a:close/>
                </a:path>
                <a:path w="571500" h="267970">
                  <a:moveTo>
                    <a:pt x="557504" y="158495"/>
                  </a:moveTo>
                  <a:lnTo>
                    <a:pt x="542328" y="158495"/>
                  </a:lnTo>
                  <a:lnTo>
                    <a:pt x="542328" y="190500"/>
                  </a:lnTo>
                  <a:lnTo>
                    <a:pt x="557504" y="190500"/>
                  </a:lnTo>
                  <a:lnTo>
                    <a:pt x="557504" y="158495"/>
                  </a:lnTo>
                  <a:close/>
                </a:path>
                <a:path w="571500" h="267970">
                  <a:moveTo>
                    <a:pt x="436219" y="170687"/>
                  </a:moveTo>
                  <a:lnTo>
                    <a:pt x="308216" y="170687"/>
                  </a:lnTo>
                  <a:lnTo>
                    <a:pt x="308216" y="185166"/>
                  </a:lnTo>
                  <a:lnTo>
                    <a:pt x="436219" y="185166"/>
                  </a:lnTo>
                  <a:lnTo>
                    <a:pt x="436219" y="170687"/>
                  </a:lnTo>
                  <a:close/>
                </a:path>
                <a:path w="571500" h="267970">
                  <a:moveTo>
                    <a:pt x="383832" y="145669"/>
                  </a:moveTo>
                  <a:lnTo>
                    <a:pt x="368795" y="145669"/>
                  </a:lnTo>
                  <a:lnTo>
                    <a:pt x="368771" y="153543"/>
                  </a:lnTo>
                  <a:lnTo>
                    <a:pt x="368401" y="161289"/>
                  </a:lnTo>
                  <a:lnTo>
                    <a:pt x="367601" y="170687"/>
                  </a:lnTo>
                  <a:lnTo>
                    <a:pt x="383235" y="170687"/>
                  </a:lnTo>
                  <a:lnTo>
                    <a:pt x="383832" y="165735"/>
                  </a:lnTo>
                  <a:lnTo>
                    <a:pt x="384075" y="161289"/>
                  </a:lnTo>
                  <a:lnTo>
                    <a:pt x="383964" y="147700"/>
                  </a:lnTo>
                  <a:lnTo>
                    <a:pt x="383832" y="145669"/>
                  </a:lnTo>
                  <a:close/>
                </a:path>
                <a:path w="571500" h="267970">
                  <a:moveTo>
                    <a:pt x="406006" y="137794"/>
                  </a:moveTo>
                  <a:lnTo>
                    <a:pt x="394093" y="145669"/>
                  </a:lnTo>
                  <a:lnTo>
                    <a:pt x="396671" y="147700"/>
                  </a:lnTo>
                  <a:lnTo>
                    <a:pt x="402183" y="153543"/>
                  </a:lnTo>
                  <a:lnTo>
                    <a:pt x="410616" y="163068"/>
                  </a:lnTo>
                  <a:lnTo>
                    <a:pt x="422516" y="156337"/>
                  </a:lnTo>
                  <a:lnTo>
                    <a:pt x="419252" y="151383"/>
                  </a:lnTo>
                  <a:lnTo>
                    <a:pt x="413740" y="145161"/>
                  </a:lnTo>
                  <a:lnTo>
                    <a:pt x="406006" y="137794"/>
                  </a:lnTo>
                  <a:close/>
                </a:path>
                <a:path w="571500" h="267970">
                  <a:moveTo>
                    <a:pt x="343496" y="90043"/>
                  </a:moveTo>
                  <a:lnTo>
                    <a:pt x="337012" y="101730"/>
                  </a:lnTo>
                  <a:lnTo>
                    <a:pt x="329468" y="113347"/>
                  </a:lnTo>
                  <a:lnTo>
                    <a:pt x="320863" y="124868"/>
                  </a:lnTo>
                  <a:lnTo>
                    <a:pt x="311200" y="136270"/>
                  </a:lnTo>
                  <a:lnTo>
                    <a:pt x="323405" y="145669"/>
                  </a:lnTo>
                  <a:lnTo>
                    <a:pt x="334035" y="133455"/>
                  </a:lnTo>
                  <a:lnTo>
                    <a:pt x="343009" y="121205"/>
                  </a:lnTo>
                  <a:lnTo>
                    <a:pt x="350328" y="108932"/>
                  </a:lnTo>
                  <a:lnTo>
                    <a:pt x="355993" y="96647"/>
                  </a:lnTo>
                  <a:lnTo>
                    <a:pt x="343496" y="90043"/>
                  </a:lnTo>
                  <a:close/>
                </a:path>
                <a:path w="571500" h="267970">
                  <a:moveTo>
                    <a:pt x="557504" y="114681"/>
                  </a:moveTo>
                  <a:lnTo>
                    <a:pt x="542328" y="114681"/>
                  </a:lnTo>
                  <a:lnTo>
                    <a:pt x="542328" y="143891"/>
                  </a:lnTo>
                  <a:lnTo>
                    <a:pt x="557504" y="143891"/>
                  </a:lnTo>
                  <a:lnTo>
                    <a:pt x="557504" y="114681"/>
                  </a:lnTo>
                  <a:close/>
                </a:path>
                <a:path w="571500" h="267970">
                  <a:moveTo>
                    <a:pt x="409422" y="90931"/>
                  </a:moveTo>
                  <a:lnTo>
                    <a:pt x="396620" y="98806"/>
                  </a:lnTo>
                  <a:lnTo>
                    <a:pt x="404174" y="109350"/>
                  </a:lnTo>
                  <a:lnTo>
                    <a:pt x="410910" y="119634"/>
                  </a:lnTo>
                  <a:lnTo>
                    <a:pt x="416828" y="129631"/>
                  </a:lnTo>
                  <a:lnTo>
                    <a:pt x="421932" y="139319"/>
                  </a:lnTo>
                  <a:lnTo>
                    <a:pt x="434720" y="131063"/>
                  </a:lnTo>
                  <a:lnTo>
                    <a:pt x="428953" y="120328"/>
                  </a:lnTo>
                  <a:lnTo>
                    <a:pt x="422814" y="110045"/>
                  </a:lnTo>
                  <a:lnTo>
                    <a:pt x="416304" y="100238"/>
                  </a:lnTo>
                  <a:lnTo>
                    <a:pt x="409422" y="90931"/>
                  </a:lnTo>
                  <a:close/>
                </a:path>
                <a:path w="571500" h="267970">
                  <a:moveTo>
                    <a:pt x="383832" y="76581"/>
                  </a:moveTo>
                  <a:lnTo>
                    <a:pt x="368503" y="76581"/>
                  </a:lnTo>
                  <a:lnTo>
                    <a:pt x="368503" y="136906"/>
                  </a:lnTo>
                  <a:lnTo>
                    <a:pt x="383832" y="136906"/>
                  </a:lnTo>
                  <a:lnTo>
                    <a:pt x="383832" y="76581"/>
                  </a:lnTo>
                  <a:close/>
                </a:path>
                <a:path w="571500" h="267970">
                  <a:moveTo>
                    <a:pt x="557504" y="71755"/>
                  </a:moveTo>
                  <a:lnTo>
                    <a:pt x="542328" y="71755"/>
                  </a:lnTo>
                  <a:lnTo>
                    <a:pt x="542328" y="100330"/>
                  </a:lnTo>
                  <a:lnTo>
                    <a:pt x="557504" y="100330"/>
                  </a:lnTo>
                  <a:lnTo>
                    <a:pt x="557504" y="71755"/>
                  </a:lnTo>
                  <a:close/>
                </a:path>
                <a:path w="571500" h="267970">
                  <a:moveTo>
                    <a:pt x="435914" y="62737"/>
                  </a:moveTo>
                  <a:lnTo>
                    <a:pt x="307327" y="62737"/>
                  </a:lnTo>
                  <a:lnTo>
                    <a:pt x="307327" y="76581"/>
                  </a:lnTo>
                  <a:lnTo>
                    <a:pt x="435914" y="76581"/>
                  </a:lnTo>
                  <a:lnTo>
                    <a:pt x="435914" y="62737"/>
                  </a:lnTo>
                  <a:close/>
                </a:path>
                <a:path w="571500" h="267970">
                  <a:moveTo>
                    <a:pt x="383832" y="0"/>
                  </a:moveTo>
                  <a:lnTo>
                    <a:pt x="368503" y="0"/>
                  </a:lnTo>
                  <a:lnTo>
                    <a:pt x="368503" y="62737"/>
                  </a:lnTo>
                  <a:lnTo>
                    <a:pt x="383832" y="62737"/>
                  </a:lnTo>
                  <a:lnTo>
                    <a:pt x="383832" y="0"/>
                  </a:lnTo>
                  <a:close/>
                </a:path>
                <a:path w="571500" h="267970">
                  <a:moveTo>
                    <a:pt x="514502" y="21081"/>
                  </a:moveTo>
                  <a:lnTo>
                    <a:pt x="498716" y="21081"/>
                  </a:lnTo>
                  <a:lnTo>
                    <a:pt x="496430" y="31654"/>
                  </a:lnTo>
                  <a:lnTo>
                    <a:pt x="494031" y="41275"/>
                  </a:lnTo>
                  <a:lnTo>
                    <a:pt x="491520" y="49942"/>
                  </a:lnTo>
                  <a:lnTo>
                    <a:pt x="488899" y="57657"/>
                  </a:lnTo>
                  <a:lnTo>
                    <a:pt x="505117" y="57657"/>
                  </a:lnTo>
                  <a:lnTo>
                    <a:pt x="508160" y="47370"/>
                  </a:lnTo>
                  <a:lnTo>
                    <a:pt x="510738" y="37845"/>
                  </a:lnTo>
                  <a:lnTo>
                    <a:pt x="512851" y="29082"/>
                  </a:lnTo>
                  <a:lnTo>
                    <a:pt x="514502" y="21081"/>
                  </a:lnTo>
                  <a:close/>
                </a:path>
                <a:path w="571500" h="267970">
                  <a:moveTo>
                    <a:pt x="330987" y="6095"/>
                  </a:moveTo>
                  <a:lnTo>
                    <a:pt x="317601" y="13843"/>
                  </a:lnTo>
                  <a:lnTo>
                    <a:pt x="323126" y="22032"/>
                  </a:lnTo>
                  <a:lnTo>
                    <a:pt x="328537" y="31162"/>
                  </a:lnTo>
                  <a:lnTo>
                    <a:pt x="333862" y="41275"/>
                  </a:lnTo>
                  <a:lnTo>
                    <a:pt x="339026" y="52197"/>
                  </a:lnTo>
                  <a:lnTo>
                    <a:pt x="352425" y="45212"/>
                  </a:lnTo>
                  <a:lnTo>
                    <a:pt x="347735" y="34903"/>
                  </a:lnTo>
                  <a:lnTo>
                    <a:pt x="342601" y="24939"/>
                  </a:lnTo>
                  <a:lnTo>
                    <a:pt x="337019" y="15333"/>
                  </a:lnTo>
                  <a:lnTo>
                    <a:pt x="330987" y="6095"/>
                  </a:lnTo>
                  <a:close/>
                </a:path>
                <a:path w="571500" h="267970">
                  <a:moveTo>
                    <a:pt x="417906" y="6476"/>
                  </a:moveTo>
                  <a:lnTo>
                    <a:pt x="414403" y="15025"/>
                  </a:lnTo>
                  <a:lnTo>
                    <a:pt x="409838" y="23907"/>
                  </a:lnTo>
                  <a:lnTo>
                    <a:pt x="404211" y="33123"/>
                  </a:lnTo>
                  <a:lnTo>
                    <a:pt x="397522" y="42672"/>
                  </a:lnTo>
                  <a:lnTo>
                    <a:pt x="410908" y="50292"/>
                  </a:lnTo>
                  <a:lnTo>
                    <a:pt x="416685" y="42435"/>
                  </a:lnTo>
                  <a:lnTo>
                    <a:pt x="422109" y="33734"/>
                  </a:lnTo>
                  <a:lnTo>
                    <a:pt x="427181" y="24199"/>
                  </a:lnTo>
                  <a:lnTo>
                    <a:pt x="431901" y="13843"/>
                  </a:lnTo>
                  <a:lnTo>
                    <a:pt x="417906" y="6476"/>
                  </a:lnTo>
                  <a:close/>
                </a:path>
                <a:path w="571500" h="267970">
                  <a:moveTo>
                    <a:pt x="571500" y="7112"/>
                  </a:moveTo>
                  <a:lnTo>
                    <a:pt x="438302" y="7112"/>
                  </a:lnTo>
                  <a:lnTo>
                    <a:pt x="438302" y="21081"/>
                  </a:lnTo>
                  <a:lnTo>
                    <a:pt x="571500" y="21081"/>
                  </a:lnTo>
                  <a:lnTo>
                    <a:pt x="571500" y="7112"/>
                  </a:lnTo>
                  <a:close/>
                </a:path>
                <a:path w="571500" h="267970">
                  <a:moveTo>
                    <a:pt x="184391" y="249681"/>
                  </a:moveTo>
                  <a:lnTo>
                    <a:pt x="189306" y="266319"/>
                  </a:lnTo>
                  <a:lnTo>
                    <a:pt x="193675" y="266573"/>
                  </a:lnTo>
                  <a:lnTo>
                    <a:pt x="198183" y="266700"/>
                  </a:lnTo>
                  <a:lnTo>
                    <a:pt x="202857" y="266700"/>
                  </a:lnTo>
                  <a:lnTo>
                    <a:pt x="242658" y="261747"/>
                  </a:lnTo>
                  <a:lnTo>
                    <a:pt x="251523" y="252730"/>
                  </a:lnTo>
                  <a:lnTo>
                    <a:pt x="251523" y="250570"/>
                  </a:lnTo>
                  <a:lnTo>
                    <a:pt x="199275" y="250570"/>
                  </a:lnTo>
                  <a:lnTo>
                    <a:pt x="191935" y="250317"/>
                  </a:lnTo>
                  <a:lnTo>
                    <a:pt x="184391" y="249681"/>
                  </a:lnTo>
                  <a:close/>
                </a:path>
                <a:path w="571500" h="267970">
                  <a:moveTo>
                    <a:pt x="251523" y="5714"/>
                  </a:moveTo>
                  <a:lnTo>
                    <a:pt x="30810" y="5714"/>
                  </a:lnTo>
                  <a:lnTo>
                    <a:pt x="30810" y="145669"/>
                  </a:lnTo>
                  <a:lnTo>
                    <a:pt x="28883" y="176674"/>
                  </a:lnTo>
                  <a:lnTo>
                    <a:pt x="23106" y="205311"/>
                  </a:lnTo>
                  <a:lnTo>
                    <a:pt x="13477" y="231590"/>
                  </a:lnTo>
                  <a:lnTo>
                    <a:pt x="0" y="255524"/>
                  </a:lnTo>
                  <a:lnTo>
                    <a:pt x="14287" y="265430"/>
                  </a:lnTo>
                  <a:lnTo>
                    <a:pt x="25293" y="246929"/>
                  </a:lnTo>
                  <a:lnTo>
                    <a:pt x="34196" y="224774"/>
                  </a:lnTo>
                  <a:lnTo>
                    <a:pt x="40996" y="198975"/>
                  </a:lnTo>
                  <a:lnTo>
                    <a:pt x="45694" y="169544"/>
                  </a:lnTo>
                  <a:lnTo>
                    <a:pt x="251523" y="169544"/>
                  </a:lnTo>
                  <a:lnTo>
                    <a:pt x="251523" y="153669"/>
                  </a:lnTo>
                  <a:lnTo>
                    <a:pt x="47332" y="153669"/>
                  </a:lnTo>
                  <a:lnTo>
                    <a:pt x="47332" y="94487"/>
                  </a:lnTo>
                  <a:lnTo>
                    <a:pt x="251523" y="94487"/>
                  </a:lnTo>
                  <a:lnTo>
                    <a:pt x="251523" y="77850"/>
                  </a:lnTo>
                  <a:lnTo>
                    <a:pt x="47332" y="77850"/>
                  </a:lnTo>
                  <a:lnTo>
                    <a:pt x="47332" y="22351"/>
                  </a:lnTo>
                  <a:lnTo>
                    <a:pt x="251523" y="22351"/>
                  </a:lnTo>
                  <a:lnTo>
                    <a:pt x="251523" y="5714"/>
                  </a:lnTo>
                  <a:close/>
                </a:path>
                <a:path w="571500" h="267970">
                  <a:moveTo>
                    <a:pt x="149123" y="169544"/>
                  </a:moveTo>
                  <a:lnTo>
                    <a:pt x="132600" y="169544"/>
                  </a:lnTo>
                  <a:lnTo>
                    <a:pt x="132600" y="258825"/>
                  </a:lnTo>
                  <a:lnTo>
                    <a:pt x="149123" y="258825"/>
                  </a:lnTo>
                  <a:lnTo>
                    <a:pt x="149123" y="169544"/>
                  </a:lnTo>
                  <a:close/>
                </a:path>
                <a:path w="571500" h="267970">
                  <a:moveTo>
                    <a:pt x="251523" y="169544"/>
                  </a:moveTo>
                  <a:lnTo>
                    <a:pt x="235292" y="169544"/>
                  </a:lnTo>
                  <a:lnTo>
                    <a:pt x="235292" y="245744"/>
                  </a:lnTo>
                  <a:lnTo>
                    <a:pt x="234111" y="247650"/>
                  </a:lnTo>
                  <a:lnTo>
                    <a:pt x="229349" y="249936"/>
                  </a:lnTo>
                  <a:lnTo>
                    <a:pt x="220903" y="250570"/>
                  </a:lnTo>
                  <a:lnTo>
                    <a:pt x="251523" y="250570"/>
                  </a:lnTo>
                  <a:lnTo>
                    <a:pt x="251523" y="169544"/>
                  </a:lnTo>
                  <a:close/>
                </a:path>
                <a:path w="571500" h="267970">
                  <a:moveTo>
                    <a:pt x="149123" y="94487"/>
                  </a:moveTo>
                  <a:lnTo>
                    <a:pt x="132600" y="94487"/>
                  </a:lnTo>
                  <a:lnTo>
                    <a:pt x="132600" y="153669"/>
                  </a:lnTo>
                  <a:lnTo>
                    <a:pt x="149123" y="153669"/>
                  </a:lnTo>
                  <a:lnTo>
                    <a:pt x="149123" y="94487"/>
                  </a:lnTo>
                  <a:close/>
                </a:path>
                <a:path w="571500" h="267970">
                  <a:moveTo>
                    <a:pt x="251523" y="94487"/>
                  </a:moveTo>
                  <a:lnTo>
                    <a:pt x="235292" y="94487"/>
                  </a:lnTo>
                  <a:lnTo>
                    <a:pt x="235292" y="153669"/>
                  </a:lnTo>
                  <a:lnTo>
                    <a:pt x="251523" y="153669"/>
                  </a:lnTo>
                  <a:lnTo>
                    <a:pt x="251523" y="94487"/>
                  </a:lnTo>
                  <a:close/>
                </a:path>
                <a:path w="571500" h="267970">
                  <a:moveTo>
                    <a:pt x="149123" y="22351"/>
                  </a:moveTo>
                  <a:lnTo>
                    <a:pt x="132600" y="22351"/>
                  </a:lnTo>
                  <a:lnTo>
                    <a:pt x="132600" y="77850"/>
                  </a:lnTo>
                  <a:lnTo>
                    <a:pt x="149123" y="77850"/>
                  </a:lnTo>
                  <a:lnTo>
                    <a:pt x="149123" y="22351"/>
                  </a:lnTo>
                  <a:close/>
                </a:path>
                <a:path w="571500" h="267970">
                  <a:moveTo>
                    <a:pt x="251523" y="22351"/>
                  </a:moveTo>
                  <a:lnTo>
                    <a:pt x="235292" y="22351"/>
                  </a:lnTo>
                  <a:lnTo>
                    <a:pt x="235292" y="77850"/>
                  </a:lnTo>
                  <a:lnTo>
                    <a:pt x="251523" y="77850"/>
                  </a:lnTo>
                  <a:lnTo>
                    <a:pt x="251523" y="22351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79373" y="4527550"/>
              <a:ext cx="571500" cy="267970"/>
            </a:xfrm>
            <a:custGeom>
              <a:avLst/>
              <a:gdLst/>
              <a:ahLst/>
              <a:cxnLst/>
              <a:rect l="l" t="t" r="r" b="b"/>
              <a:pathLst>
                <a:path w="571500" h="267970">
                  <a:moveTo>
                    <a:pt x="521195" y="215519"/>
                  </a:moveTo>
                  <a:lnTo>
                    <a:pt x="534384" y="222998"/>
                  </a:lnTo>
                  <a:lnTo>
                    <a:pt x="547166" y="232108"/>
                  </a:lnTo>
                  <a:lnTo>
                    <a:pt x="559539" y="242861"/>
                  </a:lnTo>
                  <a:lnTo>
                    <a:pt x="571500" y="255269"/>
                  </a:lnTo>
                  <a:lnTo>
                    <a:pt x="561225" y="266700"/>
                  </a:lnTo>
                  <a:lnTo>
                    <a:pt x="549359" y="254408"/>
                  </a:lnTo>
                  <a:lnTo>
                    <a:pt x="537270" y="243617"/>
                  </a:lnTo>
                  <a:lnTo>
                    <a:pt x="524956" y="234303"/>
                  </a:lnTo>
                  <a:lnTo>
                    <a:pt x="512419" y="226441"/>
                  </a:lnTo>
                  <a:lnTo>
                    <a:pt x="521195" y="215519"/>
                  </a:lnTo>
                  <a:close/>
                </a:path>
                <a:path w="571500" h="267970">
                  <a:moveTo>
                    <a:pt x="467017" y="158495"/>
                  </a:moveTo>
                  <a:lnTo>
                    <a:pt x="467017" y="190500"/>
                  </a:lnTo>
                  <a:lnTo>
                    <a:pt x="542328" y="190500"/>
                  </a:lnTo>
                  <a:lnTo>
                    <a:pt x="542328" y="158495"/>
                  </a:lnTo>
                  <a:lnTo>
                    <a:pt x="467017" y="158495"/>
                  </a:lnTo>
                  <a:close/>
                </a:path>
                <a:path w="571500" h="267970">
                  <a:moveTo>
                    <a:pt x="368795" y="145669"/>
                  </a:moveTo>
                  <a:lnTo>
                    <a:pt x="383832" y="145669"/>
                  </a:lnTo>
                  <a:lnTo>
                    <a:pt x="384022" y="148589"/>
                  </a:lnTo>
                  <a:lnTo>
                    <a:pt x="384124" y="151511"/>
                  </a:lnTo>
                  <a:lnTo>
                    <a:pt x="384124" y="154686"/>
                  </a:lnTo>
                  <a:lnTo>
                    <a:pt x="384124" y="160400"/>
                  </a:lnTo>
                  <a:lnTo>
                    <a:pt x="383832" y="165735"/>
                  </a:lnTo>
                  <a:lnTo>
                    <a:pt x="383235" y="170687"/>
                  </a:lnTo>
                  <a:lnTo>
                    <a:pt x="436219" y="170687"/>
                  </a:lnTo>
                  <a:lnTo>
                    <a:pt x="436219" y="185166"/>
                  </a:lnTo>
                  <a:lnTo>
                    <a:pt x="382485" y="185166"/>
                  </a:lnTo>
                  <a:lnTo>
                    <a:pt x="381698" y="191516"/>
                  </a:lnTo>
                  <a:lnTo>
                    <a:pt x="380707" y="196087"/>
                  </a:lnTo>
                  <a:lnTo>
                    <a:pt x="379514" y="199136"/>
                  </a:lnTo>
                  <a:lnTo>
                    <a:pt x="392134" y="206775"/>
                  </a:lnTo>
                  <a:lnTo>
                    <a:pt x="404106" y="215201"/>
                  </a:lnTo>
                  <a:lnTo>
                    <a:pt x="415427" y="224389"/>
                  </a:lnTo>
                  <a:lnTo>
                    <a:pt x="426097" y="234314"/>
                  </a:lnTo>
                  <a:lnTo>
                    <a:pt x="415823" y="245744"/>
                  </a:lnTo>
                  <a:lnTo>
                    <a:pt x="406532" y="236809"/>
                  </a:lnTo>
                  <a:lnTo>
                    <a:pt x="396662" y="228457"/>
                  </a:lnTo>
                  <a:lnTo>
                    <a:pt x="386216" y="220652"/>
                  </a:lnTo>
                  <a:lnTo>
                    <a:pt x="375196" y="213360"/>
                  </a:lnTo>
                  <a:lnTo>
                    <a:pt x="365075" y="229743"/>
                  </a:lnTo>
                  <a:lnTo>
                    <a:pt x="352871" y="244220"/>
                  </a:lnTo>
                  <a:lnTo>
                    <a:pt x="338582" y="256794"/>
                  </a:lnTo>
                  <a:lnTo>
                    <a:pt x="322211" y="267462"/>
                  </a:lnTo>
                  <a:lnTo>
                    <a:pt x="309714" y="256667"/>
                  </a:lnTo>
                  <a:lnTo>
                    <a:pt x="333201" y="241333"/>
                  </a:lnTo>
                  <a:lnTo>
                    <a:pt x="350529" y="224297"/>
                  </a:lnTo>
                  <a:lnTo>
                    <a:pt x="361699" y="205571"/>
                  </a:lnTo>
                  <a:lnTo>
                    <a:pt x="366712" y="185166"/>
                  </a:lnTo>
                  <a:lnTo>
                    <a:pt x="308216" y="185166"/>
                  </a:lnTo>
                  <a:lnTo>
                    <a:pt x="308216" y="170687"/>
                  </a:lnTo>
                  <a:lnTo>
                    <a:pt x="367601" y="170687"/>
                  </a:lnTo>
                  <a:lnTo>
                    <a:pt x="368401" y="161289"/>
                  </a:lnTo>
                  <a:lnTo>
                    <a:pt x="368795" y="153035"/>
                  </a:lnTo>
                  <a:lnTo>
                    <a:pt x="368795" y="145669"/>
                  </a:lnTo>
                  <a:close/>
                </a:path>
                <a:path w="571500" h="267970">
                  <a:moveTo>
                    <a:pt x="406006" y="137794"/>
                  </a:moveTo>
                  <a:lnTo>
                    <a:pt x="413740" y="145161"/>
                  </a:lnTo>
                  <a:lnTo>
                    <a:pt x="419252" y="151383"/>
                  </a:lnTo>
                  <a:lnTo>
                    <a:pt x="422516" y="156337"/>
                  </a:lnTo>
                  <a:lnTo>
                    <a:pt x="410616" y="163068"/>
                  </a:lnTo>
                  <a:lnTo>
                    <a:pt x="402183" y="153543"/>
                  </a:lnTo>
                  <a:lnTo>
                    <a:pt x="396671" y="147700"/>
                  </a:lnTo>
                  <a:lnTo>
                    <a:pt x="394093" y="145669"/>
                  </a:lnTo>
                  <a:lnTo>
                    <a:pt x="406006" y="137794"/>
                  </a:lnTo>
                  <a:close/>
                </a:path>
                <a:path w="571500" h="267970">
                  <a:moveTo>
                    <a:pt x="467017" y="114681"/>
                  </a:moveTo>
                  <a:lnTo>
                    <a:pt x="467017" y="143891"/>
                  </a:lnTo>
                  <a:lnTo>
                    <a:pt x="542328" y="143891"/>
                  </a:lnTo>
                  <a:lnTo>
                    <a:pt x="542328" y="114681"/>
                  </a:lnTo>
                  <a:lnTo>
                    <a:pt x="467017" y="114681"/>
                  </a:lnTo>
                  <a:close/>
                </a:path>
                <a:path w="571500" h="267970">
                  <a:moveTo>
                    <a:pt x="149123" y="94487"/>
                  </a:moveTo>
                  <a:lnTo>
                    <a:pt x="149123" y="153669"/>
                  </a:lnTo>
                  <a:lnTo>
                    <a:pt x="235292" y="153669"/>
                  </a:lnTo>
                  <a:lnTo>
                    <a:pt x="235292" y="94487"/>
                  </a:lnTo>
                  <a:lnTo>
                    <a:pt x="149123" y="94487"/>
                  </a:lnTo>
                  <a:close/>
                </a:path>
                <a:path w="571500" h="267970">
                  <a:moveTo>
                    <a:pt x="47332" y="94487"/>
                  </a:moveTo>
                  <a:lnTo>
                    <a:pt x="47332" y="153669"/>
                  </a:lnTo>
                  <a:lnTo>
                    <a:pt x="132600" y="153669"/>
                  </a:lnTo>
                  <a:lnTo>
                    <a:pt x="132600" y="94487"/>
                  </a:lnTo>
                  <a:lnTo>
                    <a:pt x="47332" y="94487"/>
                  </a:lnTo>
                  <a:close/>
                </a:path>
                <a:path w="571500" h="267970">
                  <a:moveTo>
                    <a:pt x="409422" y="90931"/>
                  </a:moveTo>
                  <a:lnTo>
                    <a:pt x="416304" y="100238"/>
                  </a:lnTo>
                  <a:lnTo>
                    <a:pt x="422814" y="110045"/>
                  </a:lnTo>
                  <a:lnTo>
                    <a:pt x="428953" y="120328"/>
                  </a:lnTo>
                  <a:lnTo>
                    <a:pt x="434720" y="131063"/>
                  </a:lnTo>
                  <a:lnTo>
                    <a:pt x="421932" y="139319"/>
                  </a:lnTo>
                  <a:lnTo>
                    <a:pt x="416828" y="129631"/>
                  </a:lnTo>
                  <a:lnTo>
                    <a:pt x="410910" y="119634"/>
                  </a:lnTo>
                  <a:lnTo>
                    <a:pt x="404174" y="109350"/>
                  </a:lnTo>
                  <a:lnTo>
                    <a:pt x="396620" y="98806"/>
                  </a:lnTo>
                  <a:lnTo>
                    <a:pt x="409422" y="90931"/>
                  </a:lnTo>
                  <a:close/>
                </a:path>
                <a:path w="571500" h="267970">
                  <a:moveTo>
                    <a:pt x="343496" y="90043"/>
                  </a:moveTo>
                  <a:lnTo>
                    <a:pt x="355993" y="96647"/>
                  </a:lnTo>
                  <a:lnTo>
                    <a:pt x="350328" y="108932"/>
                  </a:lnTo>
                  <a:lnTo>
                    <a:pt x="343009" y="121205"/>
                  </a:lnTo>
                  <a:lnTo>
                    <a:pt x="334035" y="133455"/>
                  </a:lnTo>
                  <a:lnTo>
                    <a:pt x="323405" y="145669"/>
                  </a:lnTo>
                  <a:lnTo>
                    <a:pt x="311200" y="136270"/>
                  </a:lnTo>
                  <a:lnTo>
                    <a:pt x="320863" y="124868"/>
                  </a:lnTo>
                  <a:lnTo>
                    <a:pt x="329468" y="113347"/>
                  </a:lnTo>
                  <a:lnTo>
                    <a:pt x="337012" y="101730"/>
                  </a:lnTo>
                  <a:lnTo>
                    <a:pt x="343496" y="90043"/>
                  </a:lnTo>
                  <a:close/>
                </a:path>
                <a:path w="571500" h="267970">
                  <a:moveTo>
                    <a:pt x="467017" y="71755"/>
                  </a:moveTo>
                  <a:lnTo>
                    <a:pt x="467017" y="100330"/>
                  </a:lnTo>
                  <a:lnTo>
                    <a:pt x="542328" y="100330"/>
                  </a:lnTo>
                  <a:lnTo>
                    <a:pt x="542328" y="71755"/>
                  </a:lnTo>
                  <a:lnTo>
                    <a:pt x="467017" y="71755"/>
                  </a:lnTo>
                  <a:close/>
                </a:path>
                <a:path w="571500" h="267970">
                  <a:moveTo>
                    <a:pt x="149123" y="22351"/>
                  </a:moveTo>
                  <a:lnTo>
                    <a:pt x="149123" y="77850"/>
                  </a:lnTo>
                  <a:lnTo>
                    <a:pt x="235292" y="77850"/>
                  </a:lnTo>
                  <a:lnTo>
                    <a:pt x="235292" y="22351"/>
                  </a:lnTo>
                  <a:lnTo>
                    <a:pt x="149123" y="22351"/>
                  </a:lnTo>
                  <a:close/>
                </a:path>
                <a:path w="571500" h="267970">
                  <a:moveTo>
                    <a:pt x="47332" y="22351"/>
                  </a:moveTo>
                  <a:lnTo>
                    <a:pt x="47332" y="77850"/>
                  </a:lnTo>
                  <a:lnTo>
                    <a:pt x="132600" y="77850"/>
                  </a:lnTo>
                  <a:lnTo>
                    <a:pt x="132600" y="22351"/>
                  </a:lnTo>
                  <a:lnTo>
                    <a:pt x="47332" y="22351"/>
                  </a:lnTo>
                  <a:close/>
                </a:path>
                <a:path w="571500" h="267970">
                  <a:moveTo>
                    <a:pt x="438302" y="7112"/>
                  </a:moveTo>
                  <a:lnTo>
                    <a:pt x="571500" y="7112"/>
                  </a:lnTo>
                  <a:lnTo>
                    <a:pt x="571500" y="21081"/>
                  </a:lnTo>
                  <a:lnTo>
                    <a:pt x="514502" y="21081"/>
                  </a:lnTo>
                  <a:lnTo>
                    <a:pt x="512851" y="29082"/>
                  </a:lnTo>
                  <a:lnTo>
                    <a:pt x="510738" y="37845"/>
                  </a:lnTo>
                  <a:lnTo>
                    <a:pt x="508160" y="47370"/>
                  </a:lnTo>
                  <a:lnTo>
                    <a:pt x="505117" y="57657"/>
                  </a:lnTo>
                  <a:lnTo>
                    <a:pt x="557504" y="57657"/>
                  </a:lnTo>
                  <a:lnTo>
                    <a:pt x="557504" y="204850"/>
                  </a:lnTo>
                  <a:lnTo>
                    <a:pt x="487413" y="204850"/>
                  </a:lnTo>
                  <a:lnTo>
                    <a:pt x="497230" y="215137"/>
                  </a:lnTo>
                  <a:lnTo>
                    <a:pt x="484331" y="231068"/>
                  </a:lnTo>
                  <a:lnTo>
                    <a:pt x="471373" y="244760"/>
                  </a:lnTo>
                  <a:lnTo>
                    <a:pt x="458357" y="256214"/>
                  </a:lnTo>
                  <a:lnTo>
                    <a:pt x="445287" y="265430"/>
                  </a:lnTo>
                  <a:lnTo>
                    <a:pt x="434720" y="254635"/>
                  </a:lnTo>
                  <a:lnTo>
                    <a:pt x="449030" y="244445"/>
                  </a:lnTo>
                  <a:lnTo>
                    <a:pt x="462183" y="232743"/>
                  </a:lnTo>
                  <a:lnTo>
                    <a:pt x="474181" y="219541"/>
                  </a:lnTo>
                  <a:lnTo>
                    <a:pt x="485025" y="204850"/>
                  </a:lnTo>
                  <a:lnTo>
                    <a:pt x="451688" y="204850"/>
                  </a:lnTo>
                  <a:lnTo>
                    <a:pt x="451688" y="57657"/>
                  </a:lnTo>
                  <a:lnTo>
                    <a:pt x="488899" y="57657"/>
                  </a:lnTo>
                  <a:lnTo>
                    <a:pt x="491520" y="49942"/>
                  </a:lnTo>
                  <a:lnTo>
                    <a:pt x="494031" y="41275"/>
                  </a:lnTo>
                  <a:lnTo>
                    <a:pt x="496430" y="31654"/>
                  </a:lnTo>
                  <a:lnTo>
                    <a:pt x="498716" y="21081"/>
                  </a:lnTo>
                  <a:lnTo>
                    <a:pt x="438302" y="21081"/>
                  </a:lnTo>
                  <a:lnTo>
                    <a:pt x="438302" y="7112"/>
                  </a:lnTo>
                  <a:close/>
                </a:path>
                <a:path w="571500" h="267970">
                  <a:moveTo>
                    <a:pt x="417906" y="6476"/>
                  </a:moveTo>
                  <a:lnTo>
                    <a:pt x="431901" y="13843"/>
                  </a:lnTo>
                  <a:lnTo>
                    <a:pt x="427181" y="24199"/>
                  </a:lnTo>
                  <a:lnTo>
                    <a:pt x="422109" y="33734"/>
                  </a:lnTo>
                  <a:lnTo>
                    <a:pt x="416685" y="42435"/>
                  </a:lnTo>
                  <a:lnTo>
                    <a:pt x="410908" y="50292"/>
                  </a:lnTo>
                  <a:lnTo>
                    <a:pt x="397522" y="42672"/>
                  </a:lnTo>
                  <a:lnTo>
                    <a:pt x="404211" y="33123"/>
                  </a:lnTo>
                  <a:lnTo>
                    <a:pt x="409838" y="23907"/>
                  </a:lnTo>
                  <a:lnTo>
                    <a:pt x="414403" y="15025"/>
                  </a:lnTo>
                  <a:lnTo>
                    <a:pt x="417906" y="6476"/>
                  </a:lnTo>
                  <a:close/>
                </a:path>
                <a:path w="571500" h="267970">
                  <a:moveTo>
                    <a:pt x="330987" y="6095"/>
                  </a:moveTo>
                  <a:lnTo>
                    <a:pt x="337019" y="15333"/>
                  </a:lnTo>
                  <a:lnTo>
                    <a:pt x="342601" y="24939"/>
                  </a:lnTo>
                  <a:lnTo>
                    <a:pt x="347735" y="34903"/>
                  </a:lnTo>
                  <a:lnTo>
                    <a:pt x="352425" y="45212"/>
                  </a:lnTo>
                  <a:lnTo>
                    <a:pt x="339026" y="52197"/>
                  </a:lnTo>
                  <a:lnTo>
                    <a:pt x="333837" y="41221"/>
                  </a:lnTo>
                  <a:lnTo>
                    <a:pt x="328537" y="31162"/>
                  </a:lnTo>
                  <a:lnTo>
                    <a:pt x="323126" y="22032"/>
                  </a:lnTo>
                  <a:lnTo>
                    <a:pt x="317601" y="13843"/>
                  </a:lnTo>
                  <a:lnTo>
                    <a:pt x="330987" y="6095"/>
                  </a:lnTo>
                  <a:close/>
                </a:path>
                <a:path w="571500" h="267970">
                  <a:moveTo>
                    <a:pt x="30810" y="5714"/>
                  </a:moveTo>
                  <a:lnTo>
                    <a:pt x="251523" y="5714"/>
                  </a:lnTo>
                  <a:lnTo>
                    <a:pt x="251523" y="244475"/>
                  </a:lnTo>
                  <a:lnTo>
                    <a:pt x="251523" y="252730"/>
                  </a:lnTo>
                  <a:lnTo>
                    <a:pt x="202857" y="266700"/>
                  </a:lnTo>
                  <a:lnTo>
                    <a:pt x="198183" y="266700"/>
                  </a:lnTo>
                  <a:lnTo>
                    <a:pt x="193675" y="266573"/>
                  </a:lnTo>
                  <a:lnTo>
                    <a:pt x="189306" y="266319"/>
                  </a:lnTo>
                  <a:lnTo>
                    <a:pt x="184391" y="249681"/>
                  </a:lnTo>
                  <a:lnTo>
                    <a:pt x="191935" y="250317"/>
                  </a:lnTo>
                  <a:lnTo>
                    <a:pt x="199275" y="250570"/>
                  </a:lnTo>
                  <a:lnTo>
                    <a:pt x="206425" y="250570"/>
                  </a:lnTo>
                  <a:lnTo>
                    <a:pt x="220903" y="250570"/>
                  </a:lnTo>
                  <a:lnTo>
                    <a:pt x="229349" y="249936"/>
                  </a:lnTo>
                  <a:lnTo>
                    <a:pt x="231724" y="248793"/>
                  </a:lnTo>
                  <a:lnTo>
                    <a:pt x="234111" y="247650"/>
                  </a:lnTo>
                  <a:lnTo>
                    <a:pt x="235292" y="245744"/>
                  </a:lnTo>
                  <a:lnTo>
                    <a:pt x="235292" y="242950"/>
                  </a:lnTo>
                  <a:lnTo>
                    <a:pt x="235292" y="169544"/>
                  </a:lnTo>
                  <a:lnTo>
                    <a:pt x="149123" y="169544"/>
                  </a:lnTo>
                  <a:lnTo>
                    <a:pt x="149123" y="258825"/>
                  </a:lnTo>
                  <a:lnTo>
                    <a:pt x="132600" y="258825"/>
                  </a:lnTo>
                  <a:lnTo>
                    <a:pt x="132600" y="169544"/>
                  </a:lnTo>
                  <a:lnTo>
                    <a:pt x="45694" y="169544"/>
                  </a:lnTo>
                  <a:lnTo>
                    <a:pt x="40996" y="198975"/>
                  </a:lnTo>
                  <a:lnTo>
                    <a:pt x="34196" y="224774"/>
                  </a:lnTo>
                  <a:lnTo>
                    <a:pt x="25293" y="246929"/>
                  </a:lnTo>
                  <a:lnTo>
                    <a:pt x="14287" y="265430"/>
                  </a:lnTo>
                  <a:lnTo>
                    <a:pt x="0" y="255524"/>
                  </a:lnTo>
                  <a:lnTo>
                    <a:pt x="13477" y="231590"/>
                  </a:lnTo>
                  <a:lnTo>
                    <a:pt x="23106" y="205311"/>
                  </a:lnTo>
                  <a:lnTo>
                    <a:pt x="28883" y="176674"/>
                  </a:lnTo>
                  <a:lnTo>
                    <a:pt x="30810" y="145669"/>
                  </a:lnTo>
                  <a:lnTo>
                    <a:pt x="30810" y="5714"/>
                  </a:lnTo>
                  <a:close/>
                </a:path>
                <a:path w="571500" h="267970">
                  <a:moveTo>
                    <a:pt x="368503" y="0"/>
                  </a:moveTo>
                  <a:lnTo>
                    <a:pt x="383832" y="0"/>
                  </a:lnTo>
                  <a:lnTo>
                    <a:pt x="383832" y="62737"/>
                  </a:lnTo>
                  <a:lnTo>
                    <a:pt x="435914" y="62737"/>
                  </a:lnTo>
                  <a:lnTo>
                    <a:pt x="435914" y="76581"/>
                  </a:lnTo>
                  <a:lnTo>
                    <a:pt x="383832" y="76581"/>
                  </a:lnTo>
                  <a:lnTo>
                    <a:pt x="383832" y="136906"/>
                  </a:lnTo>
                  <a:lnTo>
                    <a:pt x="368503" y="136906"/>
                  </a:lnTo>
                  <a:lnTo>
                    <a:pt x="368503" y="76581"/>
                  </a:lnTo>
                  <a:lnTo>
                    <a:pt x="307327" y="76581"/>
                  </a:lnTo>
                  <a:lnTo>
                    <a:pt x="307327" y="62737"/>
                  </a:lnTo>
                  <a:lnTo>
                    <a:pt x="368503" y="62737"/>
                  </a:lnTo>
                  <a:lnTo>
                    <a:pt x="368503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26487" y="4336160"/>
              <a:ext cx="886841" cy="281432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680458" y="4336795"/>
              <a:ext cx="1798701" cy="280416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732651" y="4336795"/>
              <a:ext cx="1798701" cy="2801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1830" y="5219572"/>
              <a:ext cx="887272" cy="28016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26487" y="5220208"/>
              <a:ext cx="884809" cy="27774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678426" y="5220208"/>
              <a:ext cx="885063" cy="27863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731508" y="5218684"/>
              <a:ext cx="1799844" cy="279654"/>
            </a:xfrm>
            <a:prstGeom prst="rect">
              <a:avLst/>
            </a:prstGeom>
          </p:spPr>
        </p:pic>
      </p:grp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651885" cy="6730365"/>
            <a:chOff x="0" y="0"/>
            <a:chExt cx="3651885" cy="6730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60576" cy="67299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3491865" cy="1053465"/>
            </a:xfrm>
            <a:custGeom>
              <a:avLst/>
              <a:gdLst/>
              <a:ahLst/>
              <a:cxnLst/>
              <a:rect l="l" t="t" r="r" b="b"/>
              <a:pathLst>
                <a:path w="3491865" h="1053465">
                  <a:moveTo>
                    <a:pt x="2964942" y="0"/>
                  </a:moveTo>
                  <a:lnTo>
                    <a:pt x="0" y="0"/>
                  </a:lnTo>
                  <a:lnTo>
                    <a:pt x="0" y="1053083"/>
                  </a:lnTo>
                  <a:lnTo>
                    <a:pt x="2964942" y="1053083"/>
                  </a:lnTo>
                  <a:lnTo>
                    <a:pt x="3491484" y="526541"/>
                  </a:lnTo>
                  <a:lnTo>
                    <a:pt x="2964942" y="0"/>
                  </a:lnTo>
                  <a:close/>
                </a:path>
              </a:pathLst>
            </a:custGeom>
            <a:solidFill>
              <a:srgbClr val="ECF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965" y="116586"/>
              <a:ext cx="3528060" cy="792480"/>
            </a:xfrm>
            <a:custGeom>
              <a:avLst/>
              <a:gdLst/>
              <a:ahLst/>
              <a:cxnLst/>
              <a:rect l="l" t="t" r="r" b="b"/>
              <a:pathLst>
                <a:path w="3528060" h="792480">
                  <a:moveTo>
                    <a:pt x="3131820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3131820" y="792480"/>
                  </a:lnTo>
                  <a:lnTo>
                    <a:pt x="3528060" y="396240"/>
                  </a:lnTo>
                  <a:lnTo>
                    <a:pt x="3131820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965" y="116586"/>
              <a:ext cx="3528060" cy="792480"/>
            </a:xfrm>
            <a:custGeom>
              <a:avLst/>
              <a:gdLst/>
              <a:ahLst/>
              <a:cxnLst/>
              <a:rect l="l" t="t" r="r" b="b"/>
              <a:pathLst>
                <a:path w="3528060" h="792480">
                  <a:moveTo>
                    <a:pt x="0" y="0"/>
                  </a:moveTo>
                  <a:lnTo>
                    <a:pt x="3131820" y="0"/>
                  </a:lnTo>
                  <a:lnTo>
                    <a:pt x="3528060" y="396240"/>
                  </a:lnTo>
                  <a:lnTo>
                    <a:pt x="3131820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1899" y="148793"/>
            <a:ext cx="2823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215968"/>
                </a:solidFill>
              </a:rPr>
              <a:t>統測考什麼</a:t>
            </a:r>
            <a:endParaRPr sz="4400"/>
          </a:p>
        </p:txBody>
      </p:sp>
      <p:grpSp>
        <p:nvGrpSpPr>
          <p:cNvPr id="8" name="object 8"/>
          <p:cNvGrpSpPr/>
          <p:nvPr/>
        </p:nvGrpSpPr>
        <p:grpSpPr>
          <a:xfrm>
            <a:off x="461187" y="1334388"/>
            <a:ext cx="8077834" cy="3724910"/>
            <a:chOff x="461187" y="1334388"/>
            <a:chExt cx="8077834" cy="3724910"/>
          </a:xfrm>
        </p:grpSpPr>
        <p:sp>
          <p:nvSpPr>
            <p:cNvPr id="9" name="object 9"/>
            <p:cNvSpPr/>
            <p:nvPr/>
          </p:nvSpPr>
          <p:spPr>
            <a:xfrm>
              <a:off x="467537" y="1340726"/>
              <a:ext cx="8065134" cy="882015"/>
            </a:xfrm>
            <a:custGeom>
              <a:avLst/>
              <a:gdLst/>
              <a:ahLst/>
              <a:cxnLst/>
              <a:rect l="l" t="t" r="r" b="b"/>
              <a:pathLst>
                <a:path w="8065134" h="882014">
                  <a:moveTo>
                    <a:pt x="8064881" y="0"/>
                  </a:moveTo>
                  <a:lnTo>
                    <a:pt x="0" y="0"/>
                  </a:lnTo>
                  <a:lnTo>
                    <a:pt x="0" y="881646"/>
                  </a:lnTo>
                  <a:lnTo>
                    <a:pt x="8064881" y="881646"/>
                  </a:lnTo>
                  <a:lnTo>
                    <a:pt x="8064881" y="0"/>
                  </a:lnTo>
                  <a:close/>
                </a:path>
              </a:pathLst>
            </a:custGeom>
            <a:solidFill>
              <a:srgbClr val="95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7537" y="3104133"/>
              <a:ext cx="8065134" cy="1948814"/>
            </a:xfrm>
            <a:custGeom>
              <a:avLst/>
              <a:gdLst/>
              <a:ahLst/>
              <a:cxnLst/>
              <a:rect l="l" t="t" r="r" b="b"/>
              <a:pathLst>
                <a:path w="8065134" h="1948814">
                  <a:moveTo>
                    <a:pt x="8064868" y="0"/>
                  </a:moveTo>
                  <a:lnTo>
                    <a:pt x="0" y="0"/>
                  </a:lnTo>
                  <a:lnTo>
                    <a:pt x="0" y="1066787"/>
                  </a:lnTo>
                  <a:lnTo>
                    <a:pt x="0" y="1948434"/>
                  </a:lnTo>
                  <a:lnTo>
                    <a:pt x="8064868" y="1948434"/>
                  </a:lnTo>
                  <a:lnTo>
                    <a:pt x="8064868" y="1066800"/>
                  </a:lnTo>
                  <a:lnTo>
                    <a:pt x="8064868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1187" y="2216023"/>
              <a:ext cx="8077834" cy="894715"/>
            </a:xfrm>
            <a:custGeom>
              <a:avLst/>
              <a:gdLst/>
              <a:ahLst/>
              <a:cxnLst/>
              <a:rect l="l" t="t" r="r" b="b"/>
              <a:pathLst>
                <a:path w="8077834" h="894714">
                  <a:moveTo>
                    <a:pt x="2694635" y="0"/>
                  </a:moveTo>
                  <a:lnTo>
                    <a:pt x="2694635" y="894461"/>
                  </a:lnTo>
                </a:path>
                <a:path w="8077834" h="894714">
                  <a:moveTo>
                    <a:pt x="5382971" y="0"/>
                  </a:moveTo>
                  <a:lnTo>
                    <a:pt x="5382971" y="894461"/>
                  </a:lnTo>
                </a:path>
                <a:path w="8077834" h="894714">
                  <a:moveTo>
                    <a:pt x="0" y="6350"/>
                  </a:moveTo>
                  <a:lnTo>
                    <a:pt x="8077657" y="6350"/>
                  </a:lnTo>
                </a:path>
                <a:path w="8077834" h="894714">
                  <a:moveTo>
                    <a:pt x="0" y="888111"/>
                  </a:moveTo>
                  <a:lnTo>
                    <a:pt x="8077657" y="888111"/>
                  </a:lnTo>
                </a:path>
              </a:pathLst>
            </a:custGeom>
            <a:ln w="127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1187" y="4164584"/>
              <a:ext cx="8077834" cy="12700"/>
            </a:xfrm>
            <a:custGeom>
              <a:avLst/>
              <a:gdLst/>
              <a:ahLst/>
              <a:cxnLst/>
              <a:rect l="l" t="t" r="r" b="b"/>
              <a:pathLst>
                <a:path w="8077834" h="12700">
                  <a:moveTo>
                    <a:pt x="0" y="12700"/>
                  </a:moveTo>
                  <a:lnTo>
                    <a:pt x="8077657" y="12700"/>
                  </a:lnTo>
                  <a:lnTo>
                    <a:pt x="8077657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187" y="1334389"/>
              <a:ext cx="8077834" cy="3724910"/>
            </a:xfrm>
            <a:custGeom>
              <a:avLst/>
              <a:gdLst/>
              <a:ahLst/>
              <a:cxnLst/>
              <a:rect l="l" t="t" r="r" b="b"/>
              <a:pathLst>
                <a:path w="8077834" h="3724910">
                  <a:moveTo>
                    <a:pt x="6350" y="0"/>
                  </a:moveTo>
                  <a:lnTo>
                    <a:pt x="6350" y="3724529"/>
                  </a:lnTo>
                </a:path>
                <a:path w="8077834" h="3724910">
                  <a:moveTo>
                    <a:pt x="8071307" y="0"/>
                  </a:moveTo>
                  <a:lnTo>
                    <a:pt x="8071307" y="3724529"/>
                  </a:lnTo>
                </a:path>
                <a:path w="8077834" h="3724910">
                  <a:moveTo>
                    <a:pt x="0" y="6350"/>
                  </a:moveTo>
                  <a:lnTo>
                    <a:pt x="8077657" y="6350"/>
                  </a:lnTo>
                </a:path>
                <a:path w="8077834" h="3724910">
                  <a:moveTo>
                    <a:pt x="0" y="3718179"/>
                  </a:moveTo>
                  <a:lnTo>
                    <a:pt x="8077657" y="3718179"/>
                  </a:lnTo>
                </a:path>
              </a:pathLst>
            </a:custGeom>
            <a:ln w="127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8408" y="1599184"/>
              <a:ext cx="510540" cy="357505"/>
            </a:xfrm>
            <a:custGeom>
              <a:avLst/>
              <a:gdLst/>
              <a:ahLst/>
              <a:cxnLst/>
              <a:rect l="l" t="t" r="r" b="b"/>
              <a:pathLst>
                <a:path w="510540" h="357505">
                  <a:moveTo>
                    <a:pt x="467017" y="266318"/>
                  </a:moveTo>
                  <a:lnTo>
                    <a:pt x="417233" y="266318"/>
                  </a:lnTo>
                  <a:lnTo>
                    <a:pt x="417233" y="351536"/>
                  </a:lnTo>
                  <a:lnTo>
                    <a:pt x="467017" y="351536"/>
                  </a:lnTo>
                  <a:lnTo>
                    <a:pt x="467017" y="266318"/>
                  </a:lnTo>
                  <a:close/>
                </a:path>
                <a:path w="510540" h="357505">
                  <a:moveTo>
                    <a:pt x="467017" y="5714"/>
                  </a:moveTo>
                  <a:lnTo>
                    <a:pt x="409638" y="5714"/>
                  </a:lnTo>
                  <a:lnTo>
                    <a:pt x="258953" y="232410"/>
                  </a:lnTo>
                  <a:lnTo>
                    <a:pt x="258953" y="266318"/>
                  </a:lnTo>
                  <a:lnTo>
                    <a:pt x="510324" y="266318"/>
                  </a:lnTo>
                  <a:lnTo>
                    <a:pt x="510324" y="226313"/>
                  </a:lnTo>
                  <a:lnTo>
                    <a:pt x="308952" y="226313"/>
                  </a:lnTo>
                  <a:lnTo>
                    <a:pt x="404063" y="83057"/>
                  </a:lnTo>
                  <a:lnTo>
                    <a:pt x="407730" y="76513"/>
                  </a:lnTo>
                  <a:lnTo>
                    <a:pt x="411148" y="69849"/>
                  </a:lnTo>
                  <a:lnTo>
                    <a:pt x="414316" y="63091"/>
                  </a:lnTo>
                  <a:lnTo>
                    <a:pt x="417233" y="56261"/>
                  </a:lnTo>
                  <a:lnTo>
                    <a:pt x="467017" y="56261"/>
                  </a:lnTo>
                  <a:lnTo>
                    <a:pt x="467017" y="5714"/>
                  </a:lnTo>
                  <a:close/>
                </a:path>
                <a:path w="510540" h="357505">
                  <a:moveTo>
                    <a:pt x="467017" y="56261"/>
                  </a:moveTo>
                  <a:lnTo>
                    <a:pt x="418122" y="56261"/>
                  </a:lnTo>
                  <a:lnTo>
                    <a:pt x="417731" y="65787"/>
                  </a:lnTo>
                  <a:lnTo>
                    <a:pt x="417453" y="74755"/>
                  </a:lnTo>
                  <a:lnTo>
                    <a:pt x="417290" y="83057"/>
                  </a:lnTo>
                  <a:lnTo>
                    <a:pt x="417233" y="226313"/>
                  </a:lnTo>
                  <a:lnTo>
                    <a:pt x="467017" y="226313"/>
                  </a:lnTo>
                  <a:lnTo>
                    <a:pt x="467017" y="56261"/>
                  </a:lnTo>
                  <a:close/>
                </a:path>
                <a:path w="510540" h="357505">
                  <a:moveTo>
                    <a:pt x="121437" y="0"/>
                  </a:moveTo>
                  <a:lnTo>
                    <a:pt x="69288" y="11747"/>
                  </a:lnTo>
                  <a:lnTo>
                    <a:pt x="31140" y="47116"/>
                  </a:lnTo>
                  <a:lnTo>
                    <a:pt x="7783" y="105203"/>
                  </a:lnTo>
                  <a:lnTo>
                    <a:pt x="0" y="185292"/>
                  </a:lnTo>
                  <a:lnTo>
                    <a:pt x="1800" y="224653"/>
                  </a:lnTo>
                  <a:lnTo>
                    <a:pt x="16196" y="288609"/>
                  </a:lnTo>
                  <a:lnTo>
                    <a:pt x="44921" y="332517"/>
                  </a:lnTo>
                  <a:lnTo>
                    <a:pt x="87560" y="354615"/>
                  </a:lnTo>
                  <a:lnTo>
                    <a:pt x="114071" y="357377"/>
                  </a:lnTo>
                  <a:lnTo>
                    <a:pt x="141589" y="354449"/>
                  </a:lnTo>
                  <a:lnTo>
                    <a:pt x="165642" y="345662"/>
                  </a:lnTo>
                  <a:lnTo>
                    <a:pt x="186233" y="331017"/>
                  </a:lnTo>
                  <a:lnTo>
                    <a:pt x="199226" y="315467"/>
                  </a:lnTo>
                  <a:lnTo>
                    <a:pt x="117424" y="315467"/>
                  </a:lnTo>
                  <a:lnTo>
                    <a:pt x="89394" y="307205"/>
                  </a:lnTo>
                  <a:lnTo>
                    <a:pt x="69372" y="282416"/>
                  </a:lnTo>
                  <a:lnTo>
                    <a:pt x="57357" y="241101"/>
                  </a:lnTo>
                  <a:lnTo>
                    <a:pt x="53352" y="183261"/>
                  </a:lnTo>
                  <a:lnTo>
                    <a:pt x="57441" y="121513"/>
                  </a:lnTo>
                  <a:lnTo>
                    <a:pt x="69705" y="77422"/>
                  </a:lnTo>
                  <a:lnTo>
                    <a:pt x="90144" y="50976"/>
                  </a:lnTo>
                  <a:lnTo>
                    <a:pt x="118757" y="42163"/>
                  </a:lnTo>
                  <a:lnTo>
                    <a:pt x="202420" y="42163"/>
                  </a:lnTo>
                  <a:lnTo>
                    <a:pt x="193589" y="28301"/>
                  </a:lnTo>
                  <a:lnTo>
                    <a:pt x="162023" y="7073"/>
                  </a:lnTo>
                  <a:lnTo>
                    <a:pt x="121437" y="0"/>
                  </a:lnTo>
                  <a:close/>
                </a:path>
                <a:path w="510540" h="357505">
                  <a:moveTo>
                    <a:pt x="202420" y="42163"/>
                  </a:moveTo>
                  <a:lnTo>
                    <a:pt x="118757" y="42163"/>
                  </a:lnTo>
                  <a:lnTo>
                    <a:pt x="145811" y="50809"/>
                  </a:lnTo>
                  <a:lnTo>
                    <a:pt x="165134" y="76755"/>
                  </a:lnTo>
                  <a:lnTo>
                    <a:pt x="176729" y="120013"/>
                  </a:lnTo>
                  <a:lnTo>
                    <a:pt x="180594" y="180593"/>
                  </a:lnTo>
                  <a:lnTo>
                    <a:pt x="176645" y="239601"/>
                  </a:lnTo>
                  <a:lnTo>
                    <a:pt x="164801" y="281749"/>
                  </a:lnTo>
                  <a:lnTo>
                    <a:pt x="145060" y="307038"/>
                  </a:lnTo>
                  <a:lnTo>
                    <a:pt x="117424" y="315467"/>
                  </a:lnTo>
                  <a:lnTo>
                    <a:pt x="199226" y="315467"/>
                  </a:lnTo>
                  <a:lnTo>
                    <a:pt x="226475" y="253682"/>
                  </a:lnTo>
                  <a:lnTo>
                    <a:pt x="234175" y="177037"/>
                  </a:lnTo>
                  <a:lnTo>
                    <a:pt x="229665" y="113271"/>
                  </a:lnTo>
                  <a:lnTo>
                    <a:pt x="216137" y="63697"/>
                  </a:lnTo>
                  <a:lnTo>
                    <a:pt x="202420" y="421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789" y="1650872"/>
              <a:ext cx="118313" cy="17919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78408" y="1599184"/>
              <a:ext cx="510540" cy="357505"/>
            </a:xfrm>
            <a:custGeom>
              <a:avLst/>
              <a:gdLst/>
              <a:ahLst/>
              <a:cxnLst/>
              <a:rect l="l" t="t" r="r" b="b"/>
              <a:pathLst>
                <a:path w="510540" h="357505">
                  <a:moveTo>
                    <a:pt x="118757" y="42163"/>
                  </a:moveTo>
                  <a:lnTo>
                    <a:pt x="90144" y="50976"/>
                  </a:lnTo>
                  <a:lnTo>
                    <a:pt x="69705" y="77422"/>
                  </a:lnTo>
                  <a:lnTo>
                    <a:pt x="57441" y="121513"/>
                  </a:lnTo>
                  <a:lnTo>
                    <a:pt x="53352" y="183261"/>
                  </a:lnTo>
                  <a:lnTo>
                    <a:pt x="57357" y="241101"/>
                  </a:lnTo>
                  <a:lnTo>
                    <a:pt x="69372" y="282416"/>
                  </a:lnTo>
                  <a:lnTo>
                    <a:pt x="89394" y="307205"/>
                  </a:lnTo>
                  <a:lnTo>
                    <a:pt x="117424" y="315467"/>
                  </a:lnTo>
                  <a:lnTo>
                    <a:pt x="145060" y="307038"/>
                  </a:lnTo>
                  <a:lnTo>
                    <a:pt x="164801" y="281749"/>
                  </a:lnTo>
                  <a:lnTo>
                    <a:pt x="176645" y="239601"/>
                  </a:lnTo>
                  <a:lnTo>
                    <a:pt x="180594" y="180593"/>
                  </a:lnTo>
                  <a:lnTo>
                    <a:pt x="176729" y="120013"/>
                  </a:lnTo>
                  <a:lnTo>
                    <a:pt x="165134" y="76755"/>
                  </a:lnTo>
                  <a:lnTo>
                    <a:pt x="145811" y="50809"/>
                  </a:lnTo>
                  <a:lnTo>
                    <a:pt x="118757" y="42163"/>
                  </a:lnTo>
                  <a:close/>
                </a:path>
                <a:path w="510540" h="357505">
                  <a:moveTo>
                    <a:pt x="409638" y="5714"/>
                  </a:moveTo>
                  <a:lnTo>
                    <a:pt x="467017" y="5714"/>
                  </a:lnTo>
                  <a:lnTo>
                    <a:pt x="467017" y="226313"/>
                  </a:lnTo>
                  <a:lnTo>
                    <a:pt x="510324" y="226313"/>
                  </a:lnTo>
                  <a:lnTo>
                    <a:pt x="510324" y="266318"/>
                  </a:lnTo>
                  <a:lnTo>
                    <a:pt x="467017" y="266318"/>
                  </a:lnTo>
                  <a:lnTo>
                    <a:pt x="467017" y="351536"/>
                  </a:lnTo>
                  <a:lnTo>
                    <a:pt x="417233" y="351536"/>
                  </a:lnTo>
                  <a:lnTo>
                    <a:pt x="417233" y="266318"/>
                  </a:lnTo>
                  <a:lnTo>
                    <a:pt x="258953" y="266318"/>
                  </a:lnTo>
                  <a:lnTo>
                    <a:pt x="258953" y="232410"/>
                  </a:lnTo>
                  <a:lnTo>
                    <a:pt x="409638" y="5714"/>
                  </a:lnTo>
                  <a:close/>
                </a:path>
                <a:path w="510540" h="357505">
                  <a:moveTo>
                    <a:pt x="121437" y="0"/>
                  </a:moveTo>
                  <a:lnTo>
                    <a:pt x="162023" y="7073"/>
                  </a:lnTo>
                  <a:lnTo>
                    <a:pt x="216137" y="63697"/>
                  </a:lnTo>
                  <a:lnTo>
                    <a:pt x="229665" y="113271"/>
                  </a:lnTo>
                  <a:lnTo>
                    <a:pt x="234175" y="177037"/>
                  </a:lnTo>
                  <a:lnTo>
                    <a:pt x="232250" y="217824"/>
                  </a:lnTo>
                  <a:lnTo>
                    <a:pt x="216848" y="284587"/>
                  </a:lnTo>
                  <a:lnTo>
                    <a:pt x="186233" y="331017"/>
                  </a:lnTo>
                  <a:lnTo>
                    <a:pt x="141589" y="354449"/>
                  </a:lnTo>
                  <a:lnTo>
                    <a:pt x="114071" y="357377"/>
                  </a:lnTo>
                  <a:lnTo>
                    <a:pt x="87560" y="354615"/>
                  </a:lnTo>
                  <a:lnTo>
                    <a:pt x="44921" y="332517"/>
                  </a:lnTo>
                  <a:lnTo>
                    <a:pt x="16196" y="288609"/>
                  </a:lnTo>
                  <a:lnTo>
                    <a:pt x="1800" y="224653"/>
                  </a:lnTo>
                  <a:lnTo>
                    <a:pt x="0" y="185292"/>
                  </a:lnTo>
                  <a:lnTo>
                    <a:pt x="1945" y="142503"/>
                  </a:lnTo>
                  <a:lnTo>
                    <a:pt x="17514" y="73404"/>
                  </a:lnTo>
                  <a:lnTo>
                    <a:pt x="48463" y="26467"/>
                  </a:lnTo>
                  <a:lnTo>
                    <a:pt x="93612" y="2932"/>
                  </a:lnTo>
                  <a:lnTo>
                    <a:pt x="121437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7958" y="1564004"/>
              <a:ext cx="4060786" cy="420116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5281" y="2476372"/>
              <a:ext cx="743585" cy="362585"/>
            </a:xfrm>
            <a:custGeom>
              <a:avLst/>
              <a:gdLst/>
              <a:ahLst/>
              <a:cxnLst/>
              <a:rect l="l" t="t" r="r" b="b"/>
              <a:pathLst>
                <a:path w="743585" h="362585">
                  <a:moveTo>
                    <a:pt x="317500" y="330453"/>
                  </a:moveTo>
                  <a:lnTo>
                    <a:pt x="297230" y="330453"/>
                  </a:lnTo>
                  <a:lnTo>
                    <a:pt x="297230" y="358775"/>
                  </a:lnTo>
                  <a:lnTo>
                    <a:pt x="317500" y="358775"/>
                  </a:lnTo>
                  <a:lnTo>
                    <a:pt x="317500" y="330453"/>
                  </a:lnTo>
                  <a:close/>
                </a:path>
                <a:path w="743585" h="362585">
                  <a:moveTo>
                    <a:pt x="317500" y="10922"/>
                  </a:moveTo>
                  <a:lnTo>
                    <a:pt x="0" y="10922"/>
                  </a:lnTo>
                  <a:lnTo>
                    <a:pt x="0" y="358013"/>
                  </a:lnTo>
                  <a:lnTo>
                    <a:pt x="21259" y="358013"/>
                  </a:lnTo>
                  <a:lnTo>
                    <a:pt x="21259" y="330453"/>
                  </a:lnTo>
                  <a:lnTo>
                    <a:pt x="317500" y="330453"/>
                  </a:lnTo>
                  <a:lnTo>
                    <a:pt x="317500" y="310134"/>
                  </a:lnTo>
                  <a:lnTo>
                    <a:pt x="21259" y="310134"/>
                  </a:lnTo>
                  <a:lnTo>
                    <a:pt x="21259" y="30987"/>
                  </a:lnTo>
                  <a:lnTo>
                    <a:pt x="317500" y="30987"/>
                  </a:lnTo>
                  <a:lnTo>
                    <a:pt x="317500" y="10922"/>
                  </a:lnTo>
                  <a:close/>
                </a:path>
                <a:path w="743585" h="362585">
                  <a:moveTo>
                    <a:pt x="317500" y="30987"/>
                  </a:moveTo>
                  <a:lnTo>
                    <a:pt x="297230" y="30987"/>
                  </a:lnTo>
                  <a:lnTo>
                    <a:pt x="297230" y="310134"/>
                  </a:lnTo>
                  <a:lnTo>
                    <a:pt x="317500" y="310134"/>
                  </a:lnTo>
                  <a:lnTo>
                    <a:pt x="317500" y="30987"/>
                  </a:lnTo>
                  <a:close/>
                </a:path>
                <a:path w="743585" h="362585">
                  <a:moveTo>
                    <a:pt x="190131" y="105537"/>
                  </a:moveTo>
                  <a:lnTo>
                    <a:pt x="170268" y="105537"/>
                  </a:lnTo>
                  <a:lnTo>
                    <a:pt x="173421" y="139876"/>
                  </a:lnTo>
                  <a:lnTo>
                    <a:pt x="178514" y="172608"/>
                  </a:lnTo>
                  <a:lnTo>
                    <a:pt x="185545" y="203745"/>
                  </a:lnTo>
                  <a:lnTo>
                    <a:pt x="194513" y="233299"/>
                  </a:lnTo>
                  <a:lnTo>
                    <a:pt x="181868" y="248850"/>
                  </a:lnTo>
                  <a:lnTo>
                    <a:pt x="169176" y="262366"/>
                  </a:lnTo>
                  <a:lnTo>
                    <a:pt x="156437" y="273857"/>
                  </a:lnTo>
                  <a:lnTo>
                    <a:pt x="143649" y="283337"/>
                  </a:lnTo>
                  <a:lnTo>
                    <a:pt x="159943" y="297814"/>
                  </a:lnTo>
                  <a:lnTo>
                    <a:pt x="171740" y="288218"/>
                  </a:lnTo>
                  <a:lnTo>
                    <a:pt x="183089" y="277907"/>
                  </a:lnTo>
                  <a:lnTo>
                    <a:pt x="193990" y="266882"/>
                  </a:lnTo>
                  <a:lnTo>
                    <a:pt x="204444" y="255142"/>
                  </a:lnTo>
                  <a:lnTo>
                    <a:pt x="226325" y="255142"/>
                  </a:lnTo>
                  <a:lnTo>
                    <a:pt x="224262" y="251301"/>
                  </a:lnTo>
                  <a:lnTo>
                    <a:pt x="220772" y="243847"/>
                  </a:lnTo>
                  <a:lnTo>
                    <a:pt x="217360" y="235585"/>
                  </a:lnTo>
                  <a:lnTo>
                    <a:pt x="231697" y="212343"/>
                  </a:lnTo>
                  <a:lnTo>
                    <a:pt x="208419" y="212343"/>
                  </a:lnTo>
                  <a:lnTo>
                    <a:pt x="202283" y="190244"/>
                  </a:lnTo>
                  <a:lnTo>
                    <a:pt x="197189" y="165084"/>
                  </a:lnTo>
                  <a:lnTo>
                    <a:pt x="193139" y="136852"/>
                  </a:lnTo>
                  <a:lnTo>
                    <a:pt x="190131" y="105537"/>
                  </a:lnTo>
                  <a:close/>
                </a:path>
                <a:path w="743585" h="362585">
                  <a:moveTo>
                    <a:pt x="226325" y="255142"/>
                  </a:moveTo>
                  <a:lnTo>
                    <a:pt x="204444" y="255142"/>
                  </a:lnTo>
                  <a:lnTo>
                    <a:pt x="213955" y="273552"/>
                  </a:lnTo>
                  <a:lnTo>
                    <a:pt x="223416" y="286686"/>
                  </a:lnTo>
                  <a:lnTo>
                    <a:pt x="232828" y="294558"/>
                  </a:lnTo>
                  <a:lnTo>
                    <a:pt x="242189" y="297179"/>
                  </a:lnTo>
                  <a:lnTo>
                    <a:pt x="248284" y="297179"/>
                  </a:lnTo>
                  <a:lnTo>
                    <a:pt x="253085" y="296037"/>
                  </a:lnTo>
                  <a:lnTo>
                    <a:pt x="256603" y="293497"/>
                  </a:lnTo>
                  <a:lnTo>
                    <a:pt x="260108" y="291084"/>
                  </a:lnTo>
                  <a:lnTo>
                    <a:pt x="264642" y="284606"/>
                  </a:lnTo>
                  <a:lnTo>
                    <a:pt x="269803" y="274827"/>
                  </a:lnTo>
                  <a:lnTo>
                    <a:pt x="239814" y="274827"/>
                  </a:lnTo>
                  <a:lnTo>
                    <a:pt x="236359" y="271144"/>
                  </a:lnTo>
                  <a:lnTo>
                    <a:pt x="231470" y="263778"/>
                  </a:lnTo>
                  <a:lnTo>
                    <a:pt x="227765" y="257825"/>
                  </a:lnTo>
                  <a:lnTo>
                    <a:pt x="226325" y="255142"/>
                  </a:lnTo>
                  <a:close/>
                </a:path>
                <a:path w="743585" h="362585">
                  <a:moveTo>
                    <a:pt x="161124" y="228726"/>
                  </a:moveTo>
                  <a:lnTo>
                    <a:pt x="125389" y="238438"/>
                  </a:lnTo>
                  <a:lnTo>
                    <a:pt x="92879" y="246221"/>
                  </a:lnTo>
                  <a:lnTo>
                    <a:pt x="63596" y="252051"/>
                  </a:lnTo>
                  <a:lnTo>
                    <a:pt x="37541" y="255904"/>
                  </a:lnTo>
                  <a:lnTo>
                    <a:pt x="40335" y="275971"/>
                  </a:lnTo>
                  <a:lnTo>
                    <a:pt x="65128" y="271922"/>
                  </a:lnTo>
                  <a:lnTo>
                    <a:pt x="93824" y="265874"/>
                  </a:lnTo>
                  <a:lnTo>
                    <a:pt x="126420" y="257825"/>
                  </a:lnTo>
                  <a:lnTo>
                    <a:pt x="162915" y="247776"/>
                  </a:lnTo>
                  <a:lnTo>
                    <a:pt x="161124" y="228726"/>
                  </a:lnTo>
                  <a:close/>
                </a:path>
                <a:path w="743585" h="362585">
                  <a:moveTo>
                    <a:pt x="265442" y="226313"/>
                  </a:moveTo>
                  <a:lnTo>
                    <a:pt x="258672" y="247503"/>
                  </a:lnTo>
                  <a:lnTo>
                    <a:pt x="252475" y="262667"/>
                  </a:lnTo>
                  <a:lnTo>
                    <a:pt x="246851" y="271783"/>
                  </a:lnTo>
                  <a:lnTo>
                    <a:pt x="241795" y="274827"/>
                  </a:lnTo>
                  <a:lnTo>
                    <a:pt x="269803" y="274827"/>
                  </a:lnTo>
                  <a:lnTo>
                    <a:pt x="283718" y="236854"/>
                  </a:lnTo>
                  <a:lnTo>
                    <a:pt x="265442" y="226313"/>
                  </a:lnTo>
                  <a:close/>
                </a:path>
                <a:path w="743585" h="362585">
                  <a:moveTo>
                    <a:pt x="145034" y="137413"/>
                  </a:moveTo>
                  <a:lnTo>
                    <a:pt x="56616" y="137413"/>
                  </a:lnTo>
                  <a:lnTo>
                    <a:pt x="56616" y="216153"/>
                  </a:lnTo>
                  <a:lnTo>
                    <a:pt x="145034" y="216153"/>
                  </a:lnTo>
                  <a:lnTo>
                    <a:pt x="145034" y="195706"/>
                  </a:lnTo>
                  <a:lnTo>
                    <a:pt x="77089" y="195706"/>
                  </a:lnTo>
                  <a:lnTo>
                    <a:pt x="77089" y="157099"/>
                  </a:lnTo>
                  <a:lnTo>
                    <a:pt x="145034" y="157099"/>
                  </a:lnTo>
                  <a:lnTo>
                    <a:pt x="145034" y="137413"/>
                  </a:lnTo>
                  <a:close/>
                </a:path>
                <a:path w="743585" h="362585">
                  <a:moveTo>
                    <a:pt x="248754" y="129666"/>
                  </a:moveTo>
                  <a:lnTo>
                    <a:pt x="239453" y="152622"/>
                  </a:lnTo>
                  <a:lnTo>
                    <a:pt x="229630" y="174053"/>
                  </a:lnTo>
                  <a:lnTo>
                    <a:pt x="219285" y="193960"/>
                  </a:lnTo>
                  <a:lnTo>
                    <a:pt x="208419" y="212343"/>
                  </a:lnTo>
                  <a:lnTo>
                    <a:pt x="231697" y="212343"/>
                  </a:lnTo>
                  <a:lnTo>
                    <a:pt x="244678" y="188563"/>
                  </a:lnTo>
                  <a:lnTo>
                    <a:pt x="256622" y="163683"/>
                  </a:lnTo>
                  <a:lnTo>
                    <a:pt x="267423" y="137922"/>
                  </a:lnTo>
                  <a:lnTo>
                    <a:pt x="248754" y="129666"/>
                  </a:lnTo>
                  <a:close/>
                </a:path>
                <a:path w="743585" h="362585">
                  <a:moveTo>
                    <a:pt x="145034" y="157099"/>
                  </a:moveTo>
                  <a:lnTo>
                    <a:pt x="124574" y="157099"/>
                  </a:lnTo>
                  <a:lnTo>
                    <a:pt x="124574" y="195706"/>
                  </a:lnTo>
                  <a:lnTo>
                    <a:pt x="145034" y="195706"/>
                  </a:lnTo>
                  <a:lnTo>
                    <a:pt x="145034" y="157099"/>
                  </a:lnTo>
                  <a:close/>
                </a:path>
                <a:path w="743585" h="362585">
                  <a:moveTo>
                    <a:pt x="279146" y="86232"/>
                  </a:moveTo>
                  <a:lnTo>
                    <a:pt x="37947" y="86232"/>
                  </a:lnTo>
                  <a:lnTo>
                    <a:pt x="37947" y="105537"/>
                  </a:lnTo>
                  <a:lnTo>
                    <a:pt x="279146" y="105537"/>
                  </a:lnTo>
                  <a:lnTo>
                    <a:pt x="279146" y="86232"/>
                  </a:lnTo>
                  <a:close/>
                </a:path>
                <a:path w="743585" h="362585">
                  <a:moveTo>
                    <a:pt x="188544" y="43434"/>
                  </a:moveTo>
                  <a:lnTo>
                    <a:pt x="168084" y="43434"/>
                  </a:lnTo>
                  <a:lnTo>
                    <a:pt x="167987" y="71374"/>
                  </a:lnTo>
                  <a:lnTo>
                    <a:pt x="168082" y="76420"/>
                  </a:lnTo>
                  <a:lnTo>
                    <a:pt x="168478" y="86232"/>
                  </a:lnTo>
                  <a:lnTo>
                    <a:pt x="189344" y="86232"/>
                  </a:lnTo>
                  <a:lnTo>
                    <a:pt x="188772" y="74062"/>
                  </a:lnTo>
                  <a:lnTo>
                    <a:pt x="188539" y="66024"/>
                  </a:lnTo>
                  <a:lnTo>
                    <a:pt x="188418" y="58808"/>
                  </a:lnTo>
                  <a:lnTo>
                    <a:pt x="188544" y="43434"/>
                  </a:lnTo>
                  <a:close/>
                </a:path>
                <a:path w="743585" h="362585">
                  <a:moveTo>
                    <a:pt x="235635" y="42290"/>
                  </a:moveTo>
                  <a:lnTo>
                    <a:pt x="218147" y="52069"/>
                  </a:lnTo>
                  <a:lnTo>
                    <a:pt x="224146" y="58808"/>
                  </a:lnTo>
                  <a:lnTo>
                    <a:pt x="229623" y="65690"/>
                  </a:lnTo>
                  <a:lnTo>
                    <a:pt x="234580" y="72715"/>
                  </a:lnTo>
                  <a:lnTo>
                    <a:pt x="239014" y="79882"/>
                  </a:lnTo>
                  <a:lnTo>
                    <a:pt x="256895" y="71374"/>
                  </a:lnTo>
                  <a:lnTo>
                    <a:pt x="252587" y="63704"/>
                  </a:lnTo>
                  <a:lnTo>
                    <a:pt x="247608" y="56308"/>
                  </a:lnTo>
                  <a:lnTo>
                    <a:pt x="241958" y="49174"/>
                  </a:lnTo>
                  <a:lnTo>
                    <a:pt x="235635" y="42290"/>
                  </a:lnTo>
                  <a:close/>
                </a:path>
                <a:path w="743585" h="362585">
                  <a:moveTo>
                    <a:pt x="600788" y="272923"/>
                  </a:moveTo>
                  <a:lnTo>
                    <a:pt x="565658" y="272923"/>
                  </a:lnTo>
                  <a:lnTo>
                    <a:pt x="600709" y="300356"/>
                  </a:lnTo>
                  <a:lnTo>
                    <a:pt x="639510" y="324373"/>
                  </a:lnTo>
                  <a:lnTo>
                    <a:pt x="682056" y="344985"/>
                  </a:lnTo>
                  <a:lnTo>
                    <a:pt x="728345" y="362203"/>
                  </a:lnTo>
                  <a:lnTo>
                    <a:pt x="743077" y="343153"/>
                  </a:lnTo>
                  <a:lnTo>
                    <a:pt x="695461" y="326507"/>
                  </a:lnTo>
                  <a:lnTo>
                    <a:pt x="652810" y="306847"/>
                  </a:lnTo>
                  <a:lnTo>
                    <a:pt x="615109" y="284164"/>
                  </a:lnTo>
                  <a:lnTo>
                    <a:pt x="600788" y="272923"/>
                  </a:lnTo>
                  <a:close/>
                </a:path>
                <a:path w="743585" h="362585">
                  <a:moveTo>
                    <a:pt x="479818" y="103759"/>
                  </a:moveTo>
                  <a:lnTo>
                    <a:pt x="460349" y="112649"/>
                  </a:lnTo>
                  <a:lnTo>
                    <a:pt x="478035" y="153580"/>
                  </a:lnTo>
                  <a:lnTo>
                    <a:pt x="498897" y="191404"/>
                  </a:lnTo>
                  <a:lnTo>
                    <a:pt x="522935" y="226109"/>
                  </a:lnTo>
                  <a:lnTo>
                    <a:pt x="550151" y="257682"/>
                  </a:lnTo>
                  <a:lnTo>
                    <a:pt x="517232" y="283807"/>
                  </a:lnTo>
                  <a:lnTo>
                    <a:pt x="479074" y="306752"/>
                  </a:lnTo>
                  <a:lnTo>
                    <a:pt x="435674" y="326530"/>
                  </a:lnTo>
                  <a:lnTo>
                    <a:pt x="387032" y="343153"/>
                  </a:lnTo>
                  <a:lnTo>
                    <a:pt x="402526" y="360934"/>
                  </a:lnTo>
                  <a:lnTo>
                    <a:pt x="449084" y="343931"/>
                  </a:lnTo>
                  <a:lnTo>
                    <a:pt x="491793" y="323595"/>
                  </a:lnTo>
                  <a:lnTo>
                    <a:pt x="530651" y="299926"/>
                  </a:lnTo>
                  <a:lnTo>
                    <a:pt x="565658" y="272923"/>
                  </a:lnTo>
                  <a:lnTo>
                    <a:pt x="600788" y="272923"/>
                  </a:lnTo>
                  <a:lnTo>
                    <a:pt x="582345" y="258444"/>
                  </a:lnTo>
                  <a:lnTo>
                    <a:pt x="593338" y="244601"/>
                  </a:lnTo>
                  <a:lnTo>
                    <a:pt x="566051" y="244601"/>
                  </a:lnTo>
                  <a:lnTo>
                    <a:pt x="539801" y="214379"/>
                  </a:lnTo>
                  <a:lnTo>
                    <a:pt x="516677" y="180848"/>
                  </a:lnTo>
                  <a:lnTo>
                    <a:pt x="496682" y="143982"/>
                  </a:lnTo>
                  <a:lnTo>
                    <a:pt x="479818" y="103759"/>
                  </a:lnTo>
                  <a:close/>
                </a:path>
                <a:path w="743585" h="362585">
                  <a:moveTo>
                    <a:pt x="670814" y="88011"/>
                  </a:moveTo>
                  <a:lnTo>
                    <a:pt x="649097" y="88011"/>
                  </a:lnTo>
                  <a:lnTo>
                    <a:pt x="634742" y="131659"/>
                  </a:lnTo>
                  <a:lnTo>
                    <a:pt x="616118" y="172307"/>
                  </a:lnTo>
                  <a:lnTo>
                    <a:pt x="593222" y="209954"/>
                  </a:lnTo>
                  <a:lnTo>
                    <a:pt x="566051" y="244601"/>
                  </a:lnTo>
                  <a:lnTo>
                    <a:pt x="593338" y="244601"/>
                  </a:lnTo>
                  <a:lnTo>
                    <a:pt x="610895" y="222492"/>
                  </a:lnTo>
                  <a:lnTo>
                    <a:pt x="635152" y="182086"/>
                  </a:lnTo>
                  <a:lnTo>
                    <a:pt x="655122" y="137251"/>
                  </a:lnTo>
                  <a:lnTo>
                    <a:pt x="670814" y="88011"/>
                  </a:lnTo>
                  <a:close/>
                </a:path>
                <a:path w="743585" h="362585">
                  <a:moveTo>
                    <a:pt x="743077" y="66801"/>
                  </a:moveTo>
                  <a:lnTo>
                    <a:pt x="388620" y="66801"/>
                  </a:lnTo>
                  <a:lnTo>
                    <a:pt x="388620" y="88011"/>
                  </a:lnTo>
                  <a:lnTo>
                    <a:pt x="743077" y="88011"/>
                  </a:lnTo>
                  <a:lnTo>
                    <a:pt x="743077" y="66801"/>
                  </a:lnTo>
                  <a:close/>
                </a:path>
                <a:path w="743585" h="362585">
                  <a:moveTo>
                    <a:pt x="544195" y="0"/>
                  </a:moveTo>
                  <a:lnTo>
                    <a:pt x="522935" y="8127"/>
                  </a:lnTo>
                  <a:lnTo>
                    <a:pt x="532693" y="21867"/>
                  </a:lnTo>
                  <a:lnTo>
                    <a:pt x="541907" y="36226"/>
                  </a:lnTo>
                  <a:lnTo>
                    <a:pt x="550576" y="51204"/>
                  </a:lnTo>
                  <a:lnTo>
                    <a:pt x="558698" y="66801"/>
                  </a:lnTo>
                  <a:lnTo>
                    <a:pt x="581545" y="66801"/>
                  </a:lnTo>
                  <a:lnTo>
                    <a:pt x="574445" y="51202"/>
                  </a:lnTo>
                  <a:lnTo>
                    <a:pt x="565851" y="34877"/>
                  </a:lnTo>
                  <a:lnTo>
                    <a:pt x="555767" y="17813"/>
                  </a:lnTo>
                  <a:lnTo>
                    <a:pt x="544195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251" y="2609214"/>
              <a:ext cx="134518" cy="14770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05281" y="2476373"/>
              <a:ext cx="743585" cy="362585"/>
            </a:xfrm>
            <a:custGeom>
              <a:avLst/>
              <a:gdLst/>
              <a:ahLst/>
              <a:cxnLst/>
              <a:rect l="l" t="t" r="r" b="b"/>
              <a:pathLst>
                <a:path w="743585" h="362585">
                  <a:moveTo>
                    <a:pt x="168084" y="43434"/>
                  </a:moveTo>
                  <a:lnTo>
                    <a:pt x="188544" y="43434"/>
                  </a:lnTo>
                  <a:lnTo>
                    <a:pt x="188372" y="52675"/>
                  </a:lnTo>
                  <a:lnTo>
                    <a:pt x="188448" y="62880"/>
                  </a:lnTo>
                  <a:lnTo>
                    <a:pt x="188772" y="74062"/>
                  </a:lnTo>
                  <a:lnTo>
                    <a:pt x="189344" y="86232"/>
                  </a:lnTo>
                  <a:lnTo>
                    <a:pt x="279146" y="86232"/>
                  </a:lnTo>
                  <a:lnTo>
                    <a:pt x="279146" y="105537"/>
                  </a:lnTo>
                  <a:lnTo>
                    <a:pt x="190131" y="105537"/>
                  </a:lnTo>
                  <a:lnTo>
                    <a:pt x="193139" y="136852"/>
                  </a:lnTo>
                  <a:lnTo>
                    <a:pt x="197189" y="165084"/>
                  </a:lnTo>
                  <a:lnTo>
                    <a:pt x="202283" y="190244"/>
                  </a:lnTo>
                  <a:lnTo>
                    <a:pt x="208419" y="212343"/>
                  </a:lnTo>
                  <a:lnTo>
                    <a:pt x="219285" y="193960"/>
                  </a:lnTo>
                  <a:lnTo>
                    <a:pt x="229630" y="174053"/>
                  </a:lnTo>
                  <a:lnTo>
                    <a:pt x="239453" y="152622"/>
                  </a:lnTo>
                  <a:lnTo>
                    <a:pt x="248754" y="129666"/>
                  </a:lnTo>
                  <a:lnTo>
                    <a:pt x="267423" y="137922"/>
                  </a:lnTo>
                  <a:lnTo>
                    <a:pt x="256622" y="163683"/>
                  </a:lnTo>
                  <a:lnTo>
                    <a:pt x="244678" y="188563"/>
                  </a:lnTo>
                  <a:lnTo>
                    <a:pt x="231590" y="212538"/>
                  </a:lnTo>
                  <a:lnTo>
                    <a:pt x="217360" y="235585"/>
                  </a:lnTo>
                  <a:lnTo>
                    <a:pt x="220772" y="243847"/>
                  </a:lnTo>
                  <a:lnTo>
                    <a:pt x="239814" y="274827"/>
                  </a:lnTo>
                  <a:lnTo>
                    <a:pt x="241795" y="274827"/>
                  </a:lnTo>
                  <a:lnTo>
                    <a:pt x="246851" y="271783"/>
                  </a:lnTo>
                  <a:lnTo>
                    <a:pt x="252475" y="262667"/>
                  </a:lnTo>
                  <a:lnTo>
                    <a:pt x="258672" y="247503"/>
                  </a:lnTo>
                  <a:lnTo>
                    <a:pt x="265442" y="226313"/>
                  </a:lnTo>
                  <a:lnTo>
                    <a:pt x="283718" y="236854"/>
                  </a:lnTo>
                  <a:lnTo>
                    <a:pt x="270205" y="274065"/>
                  </a:lnTo>
                  <a:lnTo>
                    <a:pt x="256603" y="293497"/>
                  </a:lnTo>
                  <a:lnTo>
                    <a:pt x="253085" y="296037"/>
                  </a:lnTo>
                  <a:lnTo>
                    <a:pt x="248284" y="297179"/>
                  </a:lnTo>
                  <a:lnTo>
                    <a:pt x="242189" y="297179"/>
                  </a:lnTo>
                  <a:lnTo>
                    <a:pt x="232828" y="294558"/>
                  </a:lnTo>
                  <a:lnTo>
                    <a:pt x="223416" y="286686"/>
                  </a:lnTo>
                  <a:lnTo>
                    <a:pt x="213955" y="273552"/>
                  </a:lnTo>
                  <a:lnTo>
                    <a:pt x="204444" y="255142"/>
                  </a:lnTo>
                  <a:lnTo>
                    <a:pt x="193990" y="266882"/>
                  </a:lnTo>
                  <a:lnTo>
                    <a:pt x="183089" y="277907"/>
                  </a:lnTo>
                  <a:lnTo>
                    <a:pt x="171740" y="288218"/>
                  </a:lnTo>
                  <a:lnTo>
                    <a:pt x="159943" y="297814"/>
                  </a:lnTo>
                  <a:lnTo>
                    <a:pt x="143649" y="283337"/>
                  </a:lnTo>
                  <a:lnTo>
                    <a:pt x="156437" y="273857"/>
                  </a:lnTo>
                  <a:lnTo>
                    <a:pt x="169176" y="262366"/>
                  </a:lnTo>
                  <a:lnTo>
                    <a:pt x="181868" y="248850"/>
                  </a:lnTo>
                  <a:lnTo>
                    <a:pt x="194513" y="233299"/>
                  </a:lnTo>
                  <a:lnTo>
                    <a:pt x="185545" y="203745"/>
                  </a:lnTo>
                  <a:lnTo>
                    <a:pt x="178514" y="172608"/>
                  </a:lnTo>
                  <a:lnTo>
                    <a:pt x="173421" y="139876"/>
                  </a:lnTo>
                  <a:lnTo>
                    <a:pt x="170268" y="105537"/>
                  </a:lnTo>
                  <a:lnTo>
                    <a:pt x="37947" y="105537"/>
                  </a:lnTo>
                  <a:lnTo>
                    <a:pt x="37947" y="86232"/>
                  </a:lnTo>
                  <a:lnTo>
                    <a:pt x="168478" y="86232"/>
                  </a:lnTo>
                  <a:lnTo>
                    <a:pt x="168082" y="76420"/>
                  </a:lnTo>
                  <a:lnTo>
                    <a:pt x="167886" y="66024"/>
                  </a:lnTo>
                  <a:lnTo>
                    <a:pt x="167887" y="55032"/>
                  </a:lnTo>
                  <a:lnTo>
                    <a:pt x="168084" y="43434"/>
                  </a:lnTo>
                  <a:close/>
                </a:path>
                <a:path w="743585" h="362585">
                  <a:moveTo>
                    <a:pt x="235635" y="42290"/>
                  </a:moveTo>
                  <a:lnTo>
                    <a:pt x="241958" y="49174"/>
                  </a:lnTo>
                  <a:lnTo>
                    <a:pt x="247608" y="56308"/>
                  </a:lnTo>
                  <a:lnTo>
                    <a:pt x="252587" y="63704"/>
                  </a:lnTo>
                  <a:lnTo>
                    <a:pt x="256895" y="71374"/>
                  </a:lnTo>
                  <a:lnTo>
                    <a:pt x="239014" y="79882"/>
                  </a:lnTo>
                  <a:lnTo>
                    <a:pt x="234580" y="72715"/>
                  </a:lnTo>
                  <a:lnTo>
                    <a:pt x="229623" y="65690"/>
                  </a:lnTo>
                  <a:lnTo>
                    <a:pt x="224146" y="58808"/>
                  </a:lnTo>
                  <a:lnTo>
                    <a:pt x="218147" y="52069"/>
                  </a:lnTo>
                  <a:lnTo>
                    <a:pt x="235635" y="42290"/>
                  </a:lnTo>
                  <a:close/>
                </a:path>
                <a:path w="743585" h="362585">
                  <a:moveTo>
                    <a:pt x="21259" y="30987"/>
                  </a:moveTo>
                  <a:lnTo>
                    <a:pt x="21259" y="310134"/>
                  </a:lnTo>
                  <a:lnTo>
                    <a:pt x="297230" y="310134"/>
                  </a:lnTo>
                  <a:lnTo>
                    <a:pt x="297230" y="30987"/>
                  </a:lnTo>
                  <a:lnTo>
                    <a:pt x="21259" y="30987"/>
                  </a:lnTo>
                  <a:close/>
                </a:path>
                <a:path w="743585" h="362585">
                  <a:moveTo>
                    <a:pt x="0" y="10922"/>
                  </a:moveTo>
                  <a:lnTo>
                    <a:pt x="317500" y="10922"/>
                  </a:lnTo>
                  <a:lnTo>
                    <a:pt x="317500" y="358775"/>
                  </a:lnTo>
                  <a:lnTo>
                    <a:pt x="297230" y="358775"/>
                  </a:lnTo>
                  <a:lnTo>
                    <a:pt x="297230" y="330453"/>
                  </a:lnTo>
                  <a:lnTo>
                    <a:pt x="21259" y="330453"/>
                  </a:lnTo>
                  <a:lnTo>
                    <a:pt x="21259" y="358013"/>
                  </a:lnTo>
                  <a:lnTo>
                    <a:pt x="0" y="358013"/>
                  </a:lnTo>
                  <a:lnTo>
                    <a:pt x="0" y="10922"/>
                  </a:lnTo>
                  <a:close/>
                </a:path>
                <a:path w="743585" h="362585">
                  <a:moveTo>
                    <a:pt x="544195" y="0"/>
                  </a:moveTo>
                  <a:lnTo>
                    <a:pt x="555767" y="17813"/>
                  </a:lnTo>
                  <a:lnTo>
                    <a:pt x="565851" y="34877"/>
                  </a:lnTo>
                  <a:lnTo>
                    <a:pt x="574445" y="51202"/>
                  </a:lnTo>
                  <a:lnTo>
                    <a:pt x="581545" y="66801"/>
                  </a:lnTo>
                  <a:lnTo>
                    <a:pt x="743077" y="66801"/>
                  </a:lnTo>
                  <a:lnTo>
                    <a:pt x="743077" y="88011"/>
                  </a:lnTo>
                  <a:lnTo>
                    <a:pt x="670814" y="88011"/>
                  </a:lnTo>
                  <a:lnTo>
                    <a:pt x="655122" y="137251"/>
                  </a:lnTo>
                  <a:lnTo>
                    <a:pt x="635152" y="182086"/>
                  </a:lnTo>
                  <a:lnTo>
                    <a:pt x="610895" y="222492"/>
                  </a:lnTo>
                  <a:lnTo>
                    <a:pt x="582345" y="258444"/>
                  </a:lnTo>
                  <a:lnTo>
                    <a:pt x="615109" y="284164"/>
                  </a:lnTo>
                  <a:lnTo>
                    <a:pt x="652810" y="306847"/>
                  </a:lnTo>
                  <a:lnTo>
                    <a:pt x="695461" y="326507"/>
                  </a:lnTo>
                  <a:lnTo>
                    <a:pt x="743077" y="343153"/>
                  </a:lnTo>
                  <a:lnTo>
                    <a:pt x="728345" y="362203"/>
                  </a:lnTo>
                  <a:lnTo>
                    <a:pt x="682056" y="344985"/>
                  </a:lnTo>
                  <a:lnTo>
                    <a:pt x="639510" y="324373"/>
                  </a:lnTo>
                  <a:lnTo>
                    <a:pt x="600709" y="300356"/>
                  </a:lnTo>
                  <a:lnTo>
                    <a:pt x="565658" y="272923"/>
                  </a:lnTo>
                  <a:lnTo>
                    <a:pt x="530651" y="299926"/>
                  </a:lnTo>
                  <a:lnTo>
                    <a:pt x="491793" y="323595"/>
                  </a:lnTo>
                  <a:lnTo>
                    <a:pt x="449084" y="343931"/>
                  </a:lnTo>
                  <a:lnTo>
                    <a:pt x="402526" y="360934"/>
                  </a:lnTo>
                  <a:lnTo>
                    <a:pt x="387032" y="343153"/>
                  </a:lnTo>
                  <a:lnTo>
                    <a:pt x="435674" y="326530"/>
                  </a:lnTo>
                  <a:lnTo>
                    <a:pt x="479074" y="306752"/>
                  </a:lnTo>
                  <a:lnTo>
                    <a:pt x="517232" y="283807"/>
                  </a:lnTo>
                  <a:lnTo>
                    <a:pt x="550151" y="257682"/>
                  </a:lnTo>
                  <a:lnTo>
                    <a:pt x="522935" y="226109"/>
                  </a:lnTo>
                  <a:lnTo>
                    <a:pt x="498897" y="191404"/>
                  </a:lnTo>
                  <a:lnTo>
                    <a:pt x="478035" y="153580"/>
                  </a:lnTo>
                  <a:lnTo>
                    <a:pt x="460349" y="112649"/>
                  </a:lnTo>
                  <a:lnTo>
                    <a:pt x="479818" y="103759"/>
                  </a:lnTo>
                  <a:lnTo>
                    <a:pt x="496682" y="143982"/>
                  </a:lnTo>
                  <a:lnTo>
                    <a:pt x="516677" y="180848"/>
                  </a:lnTo>
                  <a:lnTo>
                    <a:pt x="539801" y="214379"/>
                  </a:lnTo>
                  <a:lnTo>
                    <a:pt x="566051" y="244601"/>
                  </a:lnTo>
                  <a:lnTo>
                    <a:pt x="593222" y="209954"/>
                  </a:lnTo>
                  <a:lnTo>
                    <a:pt x="616118" y="172307"/>
                  </a:lnTo>
                  <a:lnTo>
                    <a:pt x="634742" y="131659"/>
                  </a:lnTo>
                  <a:lnTo>
                    <a:pt x="649097" y="88011"/>
                  </a:lnTo>
                  <a:lnTo>
                    <a:pt x="388620" y="88011"/>
                  </a:lnTo>
                  <a:lnTo>
                    <a:pt x="388620" y="66801"/>
                  </a:lnTo>
                  <a:lnTo>
                    <a:pt x="558698" y="66801"/>
                  </a:lnTo>
                  <a:lnTo>
                    <a:pt x="550576" y="51204"/>
                  </a:lnTo>
                  <a:lnTo>
                    <a:pt x="541907" y="36226"/>
                  </a:lnTo>
                  <a:lnTo>
                    <a:pt x="532693" y="21867"/>
                  </a:lnTo>
                  <a:lnTo>
                    <a:pt x="522935" y="8127"/>
                  </a:lnTo>
                  <a:lnTo>
                    <a:pt x="544195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1266" y="2476372"/>
              <a:ext cx="765810" cy="362585"/>
            </a:xfrm>
            <a:custGeom>
              <a:avLst/>
              <a:gdLst/>
              <a:ahLst/>
              <a:cxnLst/>
              <a:rect l="l" t="t" r="r" b="b"/>
              <a:pathLst>
                <a:path w="765810" h="362585">
                  <a:moveTo>
                    <a:pt x="205486" y="259714"/>
                  </a:moveTo>
                  <a:lnTo>
                    <a:pt x="194183" y="278764"/>
                  </a:lnTo>
                  <a:lnTo>
                    <a:pt x="236190" y="297170"/>
                  </a:lnTo>
                  <a:lnTo>
                    <a:pt x="275542" y="316944"/>
                  </a:lnTo>
                  <a:lnTo>
                    <a:pt x="312251" y="338075"/>
                  </a:lnTo>
                  <a:lnTo>
                    <a:pt x="346329" y="360552"/>
                  </a:lnTo>
                  <a:lnTo>
                    <a:pt x="358521" y="341756"/>
                  </a:lnTo>
                  <a:lnTo>
                    <a:pt x="320750" y="317847"/>
                  </a:lnTo>
                  <a:lnTo>
                    <a:pt x="282670" y="296211"/>
                  </a:lnTo>
                  <a:lnTo>
                    <a:pt x="244256" y="276838"/>
                  </a:lnTo>
                  <a:lnTo>
                    <a:pt x="205486" y="259714"/>
                  </a:lnTo>
                  <a:close/>
                </a:path>
                <a:path w="765810" h="362585">
                  <a:moveTo>
                    <a:pt x="180212" y="238378"/>
                  </a:moveTo>
                  <a:lnTo>
                    <a:pt x="157861" y="238378"/>
                  </a:lnTo>
                  <a:lnTo>
                    <a:pt x="136784" y="273954"/>
                  </a:lnTo>
                  <a:lnTo>
                    <a:pt x="103457" y="302577"/>
                  </a:lnTo>
                  <a:lnTo>
                    <a:pt x="57866" y="324246"/>
                  </a:lnTo>
                  <a:lnTo>
                    <a:pt x="0" y="338963"/>
                  </a:lnTo>
                  <a:lnTo>
                    <a:pt x="11430" y="358013"/>
                  </a:lnTo>
                  <a:lnTo>
                    <a:pt x="73842" y="340838"/>
                  </a:lnTo>
                  <a:lnTo>
                    <a:pt x="122777" y="315198"/>
                  </a:lnTo>
                  <a:lnTo>
                    <a:pt x="158234" y="281056"/>
                  </a:lnTo>
                  <a:lnTo>
                    <a:pt x="180212" y="238378"/>
                  </a:lnTo>
                  <a:close/>
                </a:path>
                <a:path w="765810" h="362585">
                  <a:moveTo>
                    <a:pt x="352679" y="218186"/>
                  </a:moveTo>
                  <a:lnTo>
                    <a:pt x="6604" y="218186"/>
                  </a:lnTo>
                  <a:lnTo>
                    <a:pt x="6604" y="238378"/>
                  </a:lnTo>
                  <a:lnTo>
                    <a:pt x="352679" y="238378"/>
                  </a:lnTo>
                  <a:lnTo>
                    <a:pt x="352679" y="218186"/>
                  </a:lnTo>
                  <a:close/>
                </a:path>
                <a:path w="765810" h="362585">
                  <a:moveTo>
                    <a:pt x="313436" y="128904"/>
                  </a:moveTo>
                  <a:lnTo>
                    <a:pt x="45212" y="128904"/>
                  </a:lnTo>
                  <a:lnTo>
                    <a:pt x="45212" y="218186"/>
                  </a:lnTo>
                  <a:lnTo>
                    <a:pt x="66801" y="218186"/>
                  </a:lnTo>
                  <a:lnTo>
                    <a:pt x="66801" y="149351"/>
                  </a:lnTo>
                  <a:lnTo>
                    <a:pt x="313436" y="149351"/>
                  </a:lnTo>
                  <a:lnTo>
                    <a:pt x="313436" y="128904"/>
                  </a:lnTo>
                  <a:close/>
                </a:path>
                <a:path w="765810" h="362585">
                  <a:moveTo>
                    <a:pt x="192024" y="149351"/>
                  </a:moveTo>
                  <a:lnTo>
                    <a:pt x="169799" y="149351"/>
                  </a:lnTo>
                  <a:lnTo>
                    <a:pt x="169035" y="168715"/>
                  </a:lnTo>
                  <a:lnTo>
                    <a:pt x="167687" y="186626"/>
                  </a:lnTo>
                  <a:lnTo>
                    <a:pt x="165744" y="203108"/>
                  </a:lnTo>
                  <a:lnTo>
                    <a:pt x="163195" y="218186"/>
                  </a:lnTo>
                  <a:lnTo>
                    <a:pt x="186055" y="218186"/>
                  </a:lnTo>
                  <a:lnTo>
                    <a:pt x="188202" y="201251"/>
                  </a:lnTo>
                  <a:lnTo>
                    <a:pt x="189896" y="184150"/>
                  </a:lnTo>
                  <a:lnTo>
                    <a:pt x="191162" y="166858"/>
                  </a:lnTo>
                  <a:lnTo>
                    <a:pt x="192024" y="149351"/>
                  </a:lnTo>
                  <a:close/>
                </a:path>
                <a:path w="765810" h="362585">
                  <a:moveTo>
                    <a:pt x="313436" y="149351"/>
                  </a:moveTo>
                  <a:lnTo>
                    <a:pt x="292100" y="149351"/>
                  </a:lnTo>
                  <a:lnTo>
                    <a:pt x="292100" y="218186"/>
                  </a:lnTo>
                  <a:lnTo>
                    <a:pt x="313436" y="218186"/>
                  </a:lnTo>
                  <a:lnTo>
                    <a:pt x="313436" y="149351"/>
                  </a:lnTo>
                  <a:close/>
                </a:path>
                <a:path w="765810" h="362585">
                  <a:moveTo>
                    <a:pt x="192024" y="90424"/>
                  </a:moveTo>
                  <a:lnTo>
                    <a:pt x="170942" y="90424"/>
                  </a:lnTo>
                  <a:lnTo>
                    <a:pt x="170942" y="128904"/>
                  </a:lnTo>
                  <a:lnTo>
                    <a:pt x="192024" y="128904"/>
                  </a:lnTo>
                  <a:lnTo>
                    <a:pt x="192024" y="90424"/>
                  </a:lnTo>
                  <a:close/>
                </a:path>
                <a:path w="765810" h="362585">
                  <a:moveTo>
                    <a:pt x="119634" y="66801"/>
                  </a:moveTo>
                  <a:lnTo>
                    <a:pt x="98425" y="66801"/>
                  </a:lnTo>
                  <a:lnTo>
                    <a:pt x="98425" y="107823"/>
                  </a:lnTo>
                  <a:lnTo>
                    <a:pt x="119634" y="107823"/>
                  </a:lnTo>
                  <a:lnTo>
                    <a:pt x="119634" y="66801"/>
                  </a:lnTo>
                  <a:close/>
                </a:path>
                <a:path w="765810" h="362585">
                  <a:moveTo>
                    <a:pt x="262509" y="66801"/>
                  </a:moveTo>
                  <a:lnTo>
                    <a:pt x="241300" y="66801"/>
                  </a:lnTo>
                  <a:lnTo>
                    <a:pt x="241300" y="107823"/>
                  </a:lnTo>
                  <a:lnTo>
                    <a:pt x="262509" y="107823"/>
                  </a:lnTo>
                  <a:lnTo>
                    <a:pt x="262509" y="66801"/>
                  </a:lnTo>
                  <a:close/>
                </a:path>
                <a:path w="765810" h="362585">
                  <a:moveTo>
                    <a:pt x="171323" y="46862"/>
                  </a:moveTo>
                  <a:lnTo>
                    <a:pt x="3175" y="46862"/>
                  </a:lnTo>
                  <a:lnTo>
                    <a:pt x="3175" y="66801"/>
                  </a:lnTo>
                  <a:lnTo>
                    <a:pt x="171323" y="66801"/>
                  </a:lnTo>
                  <a:lnTo>
                    <a:pt x="171323" y="46862"/>
                  </a:lnTo>
                  <a:close/>
                </a:path>
                <a:path w="765810" h="362585">
                  <a:moveTo>
                    <a:pt x="357250" y="46862"/>
                  </a:moveTo>
                  <a:lnTo>
                    <a:pt x="189611" y="46862"/>
                  </a:lnTo>
                  <a:lnTo>
                    <a:pt x="189611" y="66801"/>
                  </a:lnTo>
                  <a:lnTo>
                    <a:pt x="357250" y="66801"/>
                  </a:lnTo>
                  <a:lnTo>
                    <a:pt x="357250" y="46862"/>
                  </a:lnTo>
                  <a:close/>
                </a:path>
                <a:path w="765810" h="362585">
                  <a:moveTo>
                    <a:pt x="119634" y="2412"/>
                  </a:moveTo>
                  <a:lnTo>
                    <a:pt x="98425" y="2412"/>
                  </a:lnTo>
                  <a:lnTo>
                    <a:pt x="98425" y="46862"/>
                  </a:lnTo>
                  <a:lnTo>
                    <a:pt x="119634" y="46862"/>
                  </a:lnTo>
                  <a:lnTo>
                    <a:pt x="119634" y="2412"/>
                  </a:lnTo>
                  <a:close/>
                </a:path>
                <a:path w="765810" h="362585">
                  <a:moveTo>
                    <a:pt x="262509" y="2412"/>
                  </a:moveTo>
                  <a:lnTo>
                    <a:pt x="241300" y="2412"/>
                  </a:lnTo>
                  <a:lnTo>
                    <a:pt x="241300" y="46862"/>
                  </a:lnTo>
                  <a:lnTo>
                    <a:pt x="262509" y="46862"/>
                  </a:lnTo>
                  <a:lnTo>
                    <a:pt x="262509" y="2412"/>
                  </a:lnTo>
                  <a:close/>
                </a:path>
                <a:path w="765810" h="362585">
                  <a:moveTo>
                    <a:pt x="623091" y="272923"/>
                  </a:moveTo>
                  <a:lnTo>
                    <a:pt x="588010" y="272923"/>
                  </a:lnTo>
                  <a:lnTo>
                    <a:pt x="623038" y="300356"/>
                  </a:lnTo>
                  <a:lnTo>
                    <a:pt x="661828" y="324373"/>
                  </a:lnTo>
                  <a:lnTo>
                    <a:pt x="704381" y="344985"/>
                  </a:lnTo>
                  <a:lnTo>
                    <a:pt x="750697" y="362203"/>
                  </a:lnTo>
                  <a:lnTo>
                    <a:pt x="765429" y="343153"/>
                  </a:lnTo>
                  <a:lnTo>
                    <a:pt x="717803" y="326507"/>
                  </a:lnTo>
                  <a:lnTo>
                    <a:pt x="675131" y="306847"/>
                  </a:lnTo>
                  <a:lnTo>
                    <a:pt x="637413" y="284164"/>
                  </a:lnTo>
                  <a:lnTo>
                    <a:pt x="623091" y="272923"/>
                  </a:lnTo>
                  <a:close/>
                </a:path>
                <a:path w="765810" h="362585">
                  <a:moveTo>
                    <a:pt x="502158" y="103759"/>
                  </a:moveTo>
                  <a:lnTo>
                    <a:pt x="482726" y="112649"/>
                  </a:lnTo>
                  <a:lnTo>
                    <a:pt x="500346" y="153580"/>
                  </a:lnTo>
                  <a:lnTo>
                    <a:pt x="521192" y="191404"/>
                  </a:lnTo>
                  <a:lnTo>
                    <a:pt x="545252" y="226109"/>
                  </a:lnTo>
                  <a:lnTo>
                    <a:pt x="572516" y="257682"/>
                  </a:lnTo>
                  <a:lnTo>
                    <a:pt x="539587" y="283807"/>
                  </a:lnTo>
                  <a:lnTo>
                    <a:pt x="501396" y="306752"/>
                  </a:lnTo>
                  <a:lnTo>
                    <a:pt x="457965" y="326530"/>
                  </a:lnTo>
                  <a:lnTo>
                    <a:pt x="409321" y="343153"/>
                  </a:lnTo>
                  <a:lnTo>
                    <a:pt x="424814" y="360934"/>
                  </a:lnTo>
                  <a:lnTo>
                    <a:pt x="471370" y="343931"/>
                  </a:lnTo>
                  <a:lnTo>
                    <a:pt x="514080" y="323595"/>
                  </a:lnTo>
                  <a:lnTo>
                    <a:pt x="552956" y="299926"/>
                  </a:lnTo>
                  <a:lnTo>
                    <a:pt x="588010" y="272923"/>
                  </a:lnTo>
                  <a:lnTo>
                    <a:pt x="623091" y="272923"/>
                  </a:lnTo>
                  <a:lnTo>
                    <a:pt x="604647" y="258444"/>
                  </a:lnTo>
                  <a:lnTo>
                    <a:pt x="615630" y="244601"/>
                  </a:lnTo>
                  <a:lnTo>
                    <a:pt x="588391" y="244601"/>
                  </a:lnTo>
                  <a:lnTo>
                    <a:pt x="562129" y="214379"/>
                  </a:lnTo>
                  <a:lnTo>
                    <a:pt x="538988" y="180848"/>
                  </a:lnTo>
                  <a:lnTo>
                    <a:pt x="518989" y="143982"/>
                  </a:lnTo>
                  <a:lnTo>
                    <a:pt x="502158" y="103759"/>
                  </a:lnTo>
                  <a:close/>
                </a:path>
                <a:path w="765810" h="362585">
                  <a:moveTo>
                    <a:pt x="693038" y="88011"/>
                  </a:moveTo>
                  <a:lnTo>
                    <a:pt x="671449" y="88011"/>
                  </a:lnTo>
                  <a:lnTo>
                    <a:pt x="657042" y="131659"/>
                  </a:lnTo>
                  <a:lnTo>
                    <a:pt x="638397" y="172307"/>
                  </a:lnTo>
                  <a:lnTo>
                    <a:pt x="615513" y="209954"/>
                  </a:lnTo>
                  <a:lnTo>
                    <a:pt x="588391" y="244601"/>
                  </a:lnTo>
                  <a:lnTo>
                    <a:pt x="615630" y="244601"/>
                  </a:lnTo>
                  <a:lnTo>
                    <a:pt x="633174" y="222492"/>
                  </a:lnTo>
                  <a:lnTo>
                    <a:pt x="657415" y="182086"/>
                  </a:lnTo>
                  <a:lnTo>
                    <a:pt x="677370" y="137251"/>
                  </a:lnTo>
                  <a:lnTo>
                    <a:pt x="693038" y="88011"/>
                  </a:lnTo>
                  <a:close/>
                </a:path>
                <a:path w="765810" h="362585">
                  <a:moveTo>
                    <a:pt x="765429" y="66801"/>
                  </a:moveTo>
                  <a:lnTo>
                    <a:pt x="410972" y="66801"/>
                  </a:lnTo>
                  <a:lnTo>
                    <a:pt x="410972" y="88011"/>
                  </a:lnTo>
                  <a:lnTo>
                    <a:pt x="765429" y="88011"/>
                  </a:lnTo>
                  <a:lnTo>
                    <a:pt x="765429" y="66801"/>
                  </a:lnTo>
                  <a:close/>
                </a:path>
                <a:path w="765810" h="362585">
                  <a:moveTo>
                    <a:pt x="566547" y="0"/>
                  </a:moveTo>
                  <a:lnTo>
                    <a:pt x="545211" y="8127"/>
                  </a:lnTo>
                  <a:lnTo>
                    <a:pt x="555021" y="21867"/>
                  </a:lnTo>
                  <a:lnTo>
                    <a:pt x="564261" y="36226"/>
                  </a:lnTo>
                  <a:lnTo>
                    <a:pt x="572928" y="51204"/>
                  </a:lnTo>
                  <a:lnTo>
                    <a:pt x="581025" y="66801"/>
                  </a:lnTo>
                  <a:lnTo>
                    <a:pt x="603885" y="66801"/>
                  </a:lnTo>
                  <a:lnTo>
                    <a:pt x="596765" y="51202"/>
                  </a:lnTo>
                  <a:lnTo>
                    <a:pt x="588168" y="34877"/>
                  </a:lnTo>
                  <a:lnTo>
                    <a:pt x="578096" y="17813"/>
                  </a:lnTo>
                  <a:lnTo>
                    <a:pt x="566547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0876" y="2731516"/>
              <a:ext cx="173482" cy="10998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33495" y="2621152"/>
              <a:ext cx="234442" cy="7797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271266" y="2476373"/>
              <a:ext cx="765810" cy="362585"/>
            </a:xfrm>
            <a:custGeom>
              <a:avLst/>
              <a:gdLst/>
              <a:ahLst/>
              <a:cxnLst/>
              <a:rect l="l" t="t" r="r" b="b"/>
              <a:pathLst>
                <a:path w="765810" h="362585">
                  <a:moveTo>
                    <a:pt x="170942" y="90424"/>
                  </a:moveTo>
                  <a:lnTo>
                    <a:pt x="192024" y="90424"/>
                  </a:lnTo>
                  <a:lnTo>
                    <a:pt x="192024" y="128904"/>
                  </a:lnTo>
                  <a:lnTo>
                    <a:pt x="313436" y="128904"/>
                  </a:lnTo>
                  <a:lnTo>
                    <a:pt x="313436" y="218186"/>
                  </a:lnTo>
                  <a:lnTo>
                    <a:pt x="352679" y="218186"/>
                  </a:lnTo>
                  <a:lnTo>
                    <a:pt x="352679" y="238378"/>
                  </a:lnTo>
                  <a:lnTo>
                    <a:pt x="180212" y="238378"/>
                  </a:lnTo>
                  <a:lnTo>
                    <a:pt x="158234" y="281056"/>
                  </a:lnTo>
                  <a:lnTo>
                    <a:pt x="122777" y="315198"/>
                  </a:lnTo>
                  <a:lnTo>
                    <a:pt x="73842" y="340838"/>
                  </a:lnTo>
                  <a:lnTo>
                    <a:pt x="11430" y="358013"/>
                  </a:lnTo>
                  <a:lnTo>
                    <a:pt x="0" y="338963"/>
                  </a:lnTo>
                  <a:lnTo>
                    <a:pt x="57866" y="324246"/>
                  </a:lnTo>
                  <a:lnTo>
                    <a:pt x="103457" y="302577"/>
                  </a:lnTo>
                  <a:lnTo>
                    <a:pt x="136784" y="273954"/>
                  </a:lnTo>
                  <a:lnTo>
                    <a:pt x="157861" y="238378"/>
                  </a:lnTo>
                  <a:lnTo>
                    <a:pt x="6604" y="238378"/>
                  </a:lnTo>
                  <a:lnTo>
                    <a:pt x="6604" y="218186"/>
                  </a:lnTo>
                  <a:lnTo>
                    <a:pt x="45212" y="218186"/>
                  </a:lnTo>
                  <a:lnTo>
                    <a:pt x="45212" y="128904"/>
                  </a:lnTo>
                  <a:lnTo>
                    <a:pt x="170942" y="128904"/>
                  </a:lnTo>
                  <a:lnTo>
                    <a:pt x="170942" y="90424"/>
                  </a:lnTo>
                  <a:close/>
                </a:path>
                <a:path w="765810" h="362585">
                  <a:moveTo>
                    <a:pt x="241300" y="2412"/>
                  </a:moveTo>
                  <a:lnTo>
                    <a:pt x="262509" y="2412"/>
                  </a:lnTo>
                  <a:lnTo>
                    <a:pt x="262509" y="46862"/>
                  </a:lnTo>
                  <a:lnTo>
                    <a:pt x="357250" y="46862"/>
                  </a:lnTo>
                  <a:lnTo>
                    <a:pt x="357250" y="66801"/>
                  </a:lnTo>
                  <a:lnTo>
                    <a:pt x="262509" y="66801"/>
                  </a:lnTo>
                  <a:lnTo>
                    <a:pt x="262509" y="107823"/>
                  </a:lnTo>
                  <a:lnTo>
                    <a:pt x="241300" y="107823"/>
                  </a:lnTo>
                  <a:lnTo>
                    <a:pt x="241300" y="66801"/>
                  </a:lnTo>
                  <a:lnTo>
                    <a:pt x="189611" y="66801"/>
                  </a:lnTo>
                  <a:lnTo>
                    <a:pt x="189611" y="46862"/>
                  </a:lnTo>
                  <a:lnTo>
                    <a:pt x="241300" y="46862"/>
                  </a:lnTo>
                  <a:lnTo>
                    <a:pt x="241300" y="2412"/>
                  </a:lnTo>
                  <a:close/>
                </a:path>
                <a:path w="765810" h="362585">
                  <a:moveTo>
                    <a:pt x="98425" y="2412"/>
                  </a:moveTo>
                  <a:lnTo>
                    <a:pt x="119634" y="2412"/>
                  </a:lnTo>
                  <a:lnTo>
                    <a:pt x="119634" y="46862"/>
                  </a:lnTo>
                  <a:lnTo>
                    <a:pt x="171323" y="46862"/>
                  </a:lnTo>
                  <a:lnTo>
                    <a:pt x="171323" y="66801"/>
                  </a:lnTo>
                  <a:lnTo>
                    <a:pt x="119634" y="66801"/>
                  </a:lnTo>
                  <a:lnTo>
                    <a:pt x="119634" y="107823"/>
                  </a:lnTo>
                  <a:lnTo>
                    <a:pt x="98425" y="107823"/>
                  </a:lnTo>
                  <a:lnTo>
                    <a:pt x="98425" y="66801"/>
                  </a:lnTo>
                  <a:lnTo>
                    <a:pt x="3175" y="66801"/>
                  </a:lnTo>
                  <a:lnTo>
                    <a:pt x="3175" y="46862"/>
                  </a:lnTo>
                  <a:lnTo>
                    <a:pt x="98425" y="46862"/>
                  </a:lnTo>
                  <a:lnTo>
                    <a:pt x="98425" y="2412"/>
                  </a:lnTo>
                  <a:close/>
                </a:path>
                <a:path w="765810" h="362585">
                  <a:moveTo>
                    <a:pt x="566547" y="0"/>
                  </a:moveTo>
                  <a:lnTo>
                    <a:pt x="578096" y="17813"/>
                  </a:lnTo>
                  <a:lnTo>
                    <a:pt x="588168" y="34877"/>
                  </a:lnTo>
                  <a:lnTo>
                    <a:pt x="596765" y="51202"/>
                  </a:lnTo>
                  <a:lnTo>
                    <a:pt x="603885" y="66801"/>
                  </a:lnTo>
                  <a:lnTo>
                    <a:pt x="765429" y="66801"/>
                  </a:lnTo>
                  <a:lnTo>
                    <a:pt x="765429" y="88011"/>
                  </a:lnTo>
                  <a:lnTo>
                    <a:pt x="693038" y="88011"/>
                  </a:lnTo>
                  <a:lnTo>
                    <a:pt x="677370" y="137251"/>
                  </a:lnTo>
                  <a:lnTo>
                    <a:pt x="657415" y="182086"/>
                  </a:lnTo>
                  <a:lnTo>
                    <a:pt x="633174" y="222492"/>
                  </a:lnTo>
                  <a:lnTo>
                    <a:pt x="604647" y="258444"/>
                  </a:lnTo>
                  <a:lnTo>
                    <a:pt x="637413" y="284164"/>
                  </a:lnTo>
                  <a:lnTo>
                    <a:pt x="675131" y="306847"/>
                  </a:lnTo>
                  <a:lnTo>
                    <a:pt x="717803" y="326507"/>
                  </a:lnTo>
                  <a:lnTo>
                    <a:pt x="765429" y="343153"/>
                  </a:lnTo>
                  <a:lnTo>
                    <a:pt x="750697" y="362203"/>
                  </a:lnTo>
                  <a:lnTo>
                    <a:pt x="704381" y="344985"/>
                  </a:lnTo>
                  <a:lnTo>
                    <a:pt x="661828" y="324373"/>
                  </a:lnTo>
                  <a:lnTo>
                    <a:pt x="623038" y="300356"/>
                  </a:lnTo>
                  <a:lnTo>
                    <a:pt x="588010" y="272923"/>
                  </a:lnTo>
                  <a:lnTo>
                    <a:pt x="552956" y="299926"/>
                  </a:lnTo>
                  <a:lnTo>
                    <a:pt x="514080" y="323595"/>
                  </a:lnTo>
                  <a:lnTo>
                    <a:pt x="471370" y="343931"/>
                  </a:lnTo>
                  <a:lnTo>
                    <a:pt x="424814" y="360934"/>
                  </a:lnTo>
                  <a:lnTo>
                    <a:pt x="409321" y="343153"/>
                  </a:lnTo>
                  <a:lnTo>
                    <a:pt x="457965" y="326530"/>
                  </a:lnTo>
                  <a:lnTo>
                    <a:pt x="501396" y="306752"/>
                  </a:lnTo>
                  <a:lnTo>
                    <a:pt x="539587" y="283807"/>
                  </a:lnTo>
                  <a:lnTo>
                    <a:pt x="572516" y="257682"/>
                  </a:lnTo>
                  <a:lnTo>
                    <a:pt x="545252" y="226109"/>
                  </a:lnTo>
                  <a:lnTo>
                    <a:pt x="521192" y="191404"/>
                  </a:lnTo>
                  <a:lnTo>
                    <a:pt x="500346" y="153580"/>
                  </a:lnTo>
                  <a:lnTo>
                    <a:pt x="482726" y="112649"/>
                  </a:lnTo>
                  <a:lnTo>
                    <a:pt x="502158" y="103759"/>
                  </a:lnTo>
                  <a:lnTo>
                    <a:pt x="518989" y="143982"/>
                  </a:lnTo>
                  <a:lnTo>
                    <a:pt x="538988" y="180848"/>
                  </a:lnTo>
                  <a:lnTo>
                    <a:pt x="562129" y="214379"/>
                  </a:lnTo>
                  <a:lnTo>
                    <a:pt x="588391" y="244601"/>
                  </a:lnTo>
                  <a:lnTo>
                    <a:pt x="615513" y="209954"/>
                  </a:lnTo>
                  <a:lnTo>
                    <a:pt x="638397" y="172307"/>
                  </a:lnTo>
                  <a:lnTo>
                    <a:pt x="657042" y="131659"/>
                  </a:lnTo>
                  <a:lnTo>
                    <a:pt x="671449" y="88011"/>
                  </a:lnTo>
                  <a:lnTo>
                    <a:pt x="410972" y="88011"/>
                  </a:lnTo>
                  <a:lnTo>
                    <a:pt x="410972" y="66801"/>
                  </a:lnTo>
                  <a:lnTo>
                    <a:pt x="581025" y="66801"/>
                  </a:lnTo>
                  <a:lnTo>
                    <a:pt x="572928" y="51204"/>
                  </a:lnTo>
                  <a:lnTo>
                    <a:pt x="564261" y="36226"/>
                  </a:lnTo>
                  <a:lnTo>
                    <a:pt x="555021" y="21867"/>
                  </a:lnTo>
                  <a:lnTo>
                    <a:pt x="545211" y="8127"/>
                  </a:lnTo>
                  <a:lnTo>
                    <a:pt x="566547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8204" y="2470150"/>
              <a:ext cx="1299972" cy="41846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77659" y="3200527"/>
              <a:ext cx="7686484" cy="37134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87400" y="3695572"/>
              <a:ext cx="742315" cy="358775"/>
            </a:xfrm>
            <a:custGeom>
              <a:avLst/>
              <a:gdLst/>
              <a:ahLst/>
              <a:cxnLst/>
              <a:rect l="l" t="t" r="r" b="b"/>
              <a:pathLst>
                <a:path w="742315" h="358775">
                  <a:moveTo>
                    <a:pt x="137680" y="302894"/>
                  </a:moveTo>
                  <a:lnTo>
                    <a:pt x="130733" y="302894"/>
                  </a:lnTo>
                  <a:lnTo>
                    <a:pt x="100096" y="316349"/>
                  </a:lnTo>
                  <a:lnTo>
                    <a:pt x="68591" y="326993"/>
                  </a:lnTo>
                  <a:lnTo>
                    <a:pt x="36216" y="334827"/>
                  </a:lnTo>
                  <a:lnTo>
                    <a:pt x="2971" y="339851"/>
                  </a:lnTo>
                  <a:lnTo>
                    <a:pt x="15100" y="358647"/>
                  </a:lnTo>
                  <a:lnTo>
                    <a:pt x="47680" y="353081"/>
                  </a:lnTo>
                  <a:lnTo>
                    <a:pt x="80460" y="344027"/>
                  </a:lnTo>
                  <a:lnTo>
                    <a:pt x="113441" y="331519"/>
                  </a:lnTo>
                  <a:lnTo>
                    <a:pt x="146621" y="315594"/>
                  </a:lnTo>
                  <a:lnTo>
                    <a:pt x="137680" y="302894"/>
                  </a:lnTo>
                  <a:close/>
                </a:path>
                <a:path w="742315" h="358775">
                  <a:moveTo>
                    <a:pt x="214172" y="311784"/>
                  </a:moveTo>
                  <a:lnTo>
                    <a:pt x="205638" y="328040"/>
                  </a:lnTo>
                  <a:lnTo>
                    <a:pt x="244929" y="333924"/>
                  </a:lnTo>
                  <a:lnTo>
                    <a:pt x="280543" y="340915"/>
                  </a:lnTo>
                  <a:lnTo>
                    <a:pt x="312480" y="349025"/>
                  </a:lnTo>
                  <a:lnTo>
                    <a:pt x="340740" y="358266"/>
                  </a:lnTo>
                  <a:lnTo>
                    <a:pt x="348691" y="340613"/>
                  </a:lnTo>
                  <a:lnTo>
                    <a:pt x="320837" y="331948"/>
                  </a:lnTo>
                  <a:lnTo>
                    <a:pt x="289132" y="324246"/>
                  </a:lnTo>
                  <a:lnTo>
                    <a:pt x="253577" y="317521"/>
                  </a:lnTo>
                  <a:lnTo>
                    <a:pt x="214172" y="311784"/>
                  </a:lnTo>
                  <a:close/>
                </a:path>
                <a:path w="742315" h="358775">
                  <a:moveTo>
                    <a:pt x="302399" y="180466"/>
                  </a:moveTo>
                  <a:lnTo>
                    <a:pt x="52247" y="180466"/>
                  </a:lnTo>
                  <a:lnTo>
                    <a:pt x="52247" y="302894"/>
                  </a:lnTo>
                  <a:lnTo>
                    <a:pt x="302399" y="302894"/>
                  </a:lnTo>
                  <a:lnTo>
                    <a:pt x="302399" y="286512"/>
                  </a:lnTo>
                  <a:lnTo>
                    <a:pt x="71716" y="286512"/>
                  </a:lnTo>
                  <a:lnTo>
                    <a:pt x="71716" y="267462"/>
                  </a:lnTo>
                  <a:lnTo>
                    <a:pt x="302399" y="267462"/>
                  </a:lnTo>
                  <a:lnTo>
                    <a:pt x="302399" y="251206"/>
                  </a:lnTo>
                  <a:lnTo>
                    <a:pt x="71716" y="251206"/>
                  </a:lnTo>
                  <a:lnTo>
                    <a:pt x="71716" y="232156"/>
                  </a:lnTo>
                  <a:lnTo>
                    <a:pt x="302399" y="232156"/>
                  </a:lnTo>
                  <a:lnTo>
                    <a:pt x="302399" y="215772"/>
                  </a:lnTo>
                  <a:lnTo>
                    <a:pt x="71716" y="215772"/>
                  </a:lnTo>
                  <a:lnTo>
                    <a:pt x="71716" y="197103"/>
                  </a:lnTo>
                  <a:lnTo>
                    <a:pt x="302399" y="197103"/>
                  </a:lnTo>
                  <a:lnTo>
                    <a:pt x="302399" y="180466"/>
                  </a:lnTo>
                  <a:close/>
                </a:path>
                <a:path w="742315" h="358775">
                  <a:moveTo>
                    <a:pt x="302399" y="267462"/>
                  </a:moveTo>
                  <a:lnTo>
                    <a:pt x="281736" y="267462"/>
                  </a:lnTo>
                  <a:lnTo>
                    <a:pt x="281736" y="286512"/>
                  </a:lnTo>
                  <a:lnTo>
                    <a:pt x="302399" y="286512"/>
                  </a:lnTo>
                  <a:lnTo>
                    <a:pt x="302399" y="267462"/>
                  </a:lnTo>
                  <a:close/>
                </a:path>
                <a:path w="742315" h="358775">
                  <a:moveTo>
                    <a:pt x="302399" y="232156"/>
                  </a:moveTo>
                  <a:lnTo>
                    <a:pt x="281736" y="232156"/>
                  </a:lnTo>
                  <a:lnTo>
                    <a:pt x="281736" y="251206"/>
                  </a:lnTo>
                  <a:lnTo>
                    <a:pt x="302399" y="251206"/>
                  </a:lnTo>
                  <a:lnTo>
                    <a:pt x="302399" y="232156"/>
                  </a:lnTo>
                  <a:close/>
                </a:path>
                <a:path w="742315" h="358775">
                  <a:moveTo>
                    <a:pt x="302399" y="197103"/>
                  </a:moveTo>
                  <a:lnTo>
                    <a:pt x="281736" y="197103"/>
                  </a:lnTo>
                  <a:lnTo>
                    <a:pt x="281736" y="215772"/>
                  </a:lnTo>
                  <a:lnTo>
                    <a:pt x="302399" y="215772"/>
                  </a:lnTo>
                  <a:lnTo>
                    <a:pt x="302399" y="197103"/>
                  </a:lnTo>
                  <a:close/>
                </a:path>
                <a:path w="742315" h="358775">
                  <a:moveTo>
                    <a:pt x="723239" y="190626"/>
                  </a:moveTo>
                  <a:lnTo>
                    <a:pt x="444449" y="190626"/>
                  </a:lnTo>
                  <a:lnTo>
                    <a:pt x="444449" y="356869"/>
                  </a:lnTo>
                  <a:lnTo>
                    <a:pt x="465518" y="356869"/>
                  </a:lnTo>
                  <a:lnTo>
                    <a:pt x="465518" y="336169"/>
                  </a:lnTo>
                  <a:lnTo>
                    <a:pt x="723239" y="336169"/>
                  </a:lnTo>
                  <a:lnTo>
                    <a:pt x="723239" y="315594"/>
                  </a:lnTo>
                  <a:lnTo>
                    <a:pt x="465518" y="315594"/>
                  </a:lnTo>
                  <a:lnTo>
                    <a:pt x="465518" y="272288"/>
                  </a:lnTo>
                  <a:lnTo>
                    <a:pt x="723239" y="272288"/>
                  </a:lnTo>
                  <a:lnTo>
                    <a:pt x="723239" y="251587"/>
                  </a:lnTo>
                  <a:lnTo>
                    <a:pt x="465518" y="251587"/>
                  </a:lnTo>
                  <a:lnTo>
                    <a:pt x="465518" y="210819"/>
                  </a:lnTo>
                  <a:lnTo>
                    <a:pt x="723239" y="210819"/>
                  </a:lnTo>
                  <a:lnTo>
                    <a:pt x="723239" y="190626"/>
                  </a:lnTo>
                  <a:close/>
                </a:path>
                <a:path w="742315" h="358775">
                  <a:moveTo>
                    <a:pt x="723239" y="336169"/>
                  </a:moveTo>
                  <a:lnTo>
                    <a:pt x="701903" y="336169"/>
                  </a:lnTo>
                  <a:lnTo>
                    <a:pt x="701903" y="356869"/>
                  </a:lnTo>
                  <a:lnTo>
                    <a:pt x="723239" y="356869"/>
                  </a:lnTo>
                  <a:lnTo>
                    <a:pt x="723239" y="336169"/>
                  </a:lnTo>
                  <a:close/>
                </a:path>
                <a:path w="742315" h="358775">
                  <a:moveTo>
                    <a:pt x="723239" y="272288"/>
                  </a:moveTo>
                  <a:lnTo>
                    <a:pt x="701903" y="272288"/>
                  </a:lnTo>
                  <a:lnTo>
                    <a:pt x="701903" y="315594"/>
                  </a:lnTo>
                  <a:lnTo>
                    <a:pt x="723239" y="315594"/>
                  </a:lnTo>
                  <a:lnTo>
                    <a:pt x="723239" y="272288"/>
                  </a:lnTo>
                  <a:close/>
                </a:path>
                <a:path w="742315" h="358775">
                  <a:moveTo>
                    <a:pt x="723239" y="210819"/>
                  </a:moveTo>
                  <a:lnTo>
                    <a:pt x="701903" y="210819"/>
                  </a:lnTo>
                  <a:lnTo>
                    <a:pt x="701903" y="251587"/>
                  </a:lnTo>
                  <a:lnTo>
                    <a:pt x="723239" y="251587"/>
                  </a:lnTo>
                  <a:lnTo>
                    <a:pt x="723239" y="210819"/>
                  </a:lnTo>
                  <a:close/>
                </a:path>
                <a:path w="742315" h="358775">
                  <a:moveTo>
                    <a:pt x="575386" y="162306"/>
                  </a:moveTo>
                  <a:lnTo>
                    <a:pt x="572371" y="169927"/>
                  </a:lnTo>
                  <a:lnTo>
                    <a:pt x="569082" y="177180"/>
                  </a:lnTo>
                  <a:lnTo>
                    <a:pt x="565518" y="184076"/>
                  </a:lnTo>
                  <a:lnTo>
                    <a:pt x="561682" y="190626"/>
                  </a:lnTo>
                  <a:lnTo>
                    <a:pt x="585520" y="190626"/>
                  </a:lnTo>
                  <a:lnTo>
                    <a:pt x="596646" y="166115"/>
                  </a:lnTo>
                  <a:lnTo>
                    <a:pt x="575386" y="162306"/>
                  </a:lnTo>
                  <a:close/>
                </a:path>
                <a:path w="742315" h="358775">
                  <a:moveTo>
                    <a:pt x="519353" y="95376"/>
                  </a:moveTo>
                  <a:lnTo>
                    <a:pt x="487804" y="114452"/>
                  </a:lnTo>
                  <a:lnTo>
                    <a:pt x="459109" y="130540"/>
                  </a:lnTo>
                  <a:lnTo>
                    <a:pt x="433269" y="143650"/>
                  </a:lnTo>
                  <a:lnTo>
                    <a:pt x="410286" y="153796"/>
                  </a:lnTo>
                  <a:lnTo>
                    <a:pt x="419620" y="172338"/>
                  </a:lnTo>
                  <a:lnTo>
                    <a:pt x="447498" y="159355"/>
                  </a:lnTo>
                  <a:lnTo>
                    <a:pt x="474789" y="145287"/>
                  </a:lnTo>
                  <a:lnTo>
                    <a:pt x="501243" y="130244"/>
                  </a:lnTo>
                  <a:lnTo>
                    <a:pt x="527113" y="114045"/>
                  </a:lnTo>
                  <a:lnTo>
                    <a:pt x="519353" y="95376"/>
                  </a:lnTo>
                  <a:close/>
                </a:path>
                <a:path w="742315" h="358775">
                  <a:moveTo>
                    <a:pt x="676719" y="147827"/>
                  </a:moveTo>
                  <a:lnTo>
                    <a:pt x="683615" y="168528"/>
                  </a:lnTo>
                  <a:lnTo>
                    <a:pt x="688949" y="169037"/>
                  </a:lnTo>
                  <a:lnTo>
                    <a:pt x="695299" y="169290"/>
                  </a:lnTo>
                  <a:lnTo>
                    <a:pt x="702538" y="169290"/>
                  </a:lnTo>
                  <a:lnTo>
                    <a:pt x="738271" y="155999"/>
                  </a:lnTo>
                  <a:lnTo>
                    <a:pt x="740695" y="148716"/>
                  </a:lnTo>
                  <a:lnTo>
                    <a:pt x="689838" y="148716"/>
                  </a:lnTo>
                  <a:lnTo>
                    <a:pt x="683615" y="148335"/>
                  </a:lnTo>
                  <a:lnTo>
                    <a:pt x="676719" y="147827"/>
                  </a:lnTo>
                  <a:close/>
                </a:path>
                <a:path w="742315" h="358775">
                  <a:moveTo>
                    <a:pt x="506247" y="148716"/>
                  </a:moveTo>
                  <a:lnTo>
                    <a:pt x="513194" y="168528"/>
                  </a:lnTo>
                  <a:lnTo>
                    <a:pt x="518947" y="168695"/>
                  </a:lnTo>
                  <a:lnTo>
                    <a:pt x="525270" y="168814"/>
                  </a:lnTo>
                  <a:lnTo>
                    <a:pt x="539623" y="168909"/>
                  </a:lnTo>
                  <a:lnTo>
                    <a:pt x="551533" y="166768"/>
                  </a:lnTo>
                  <a:lnTo>
                    <a:pt x="560043" y="160353"/>
                  </a:lnTo>
                  <a:lnTo>
                    <a:pt x="565149" y="149675"/>
                  </a:lnTo>
                  <a:lnTo>
                    <a:pt x="565215" y="149097"/>
                  </a:lnTo>
                  <a:lnTo>
                    <a:pt x="533869" y="149097"/>
                  </a:lnTo>
                  <a:lnTo>
                    <a:pt x="516724" y="149002"/>
                  </a:lnTo>
                  <a:lnTo>
                    <a:pt x="510652" y="148883"/>
                  </a:lnTo>
                  <a:lnTo>
                    <a:pt x="506247" y="148716"/>
                  </a:lnTo>
                  <a:close/>
                </a:path>
                <a:path w="742315" h="358775">
                  <a:moveTo>
                    <a:pt x="697204" y="93218"/>
                  </a:moveTo>
                  <a:lnTo>
                    <a:pt x="670208" y="106576"/>
                  </a:lnTo>
                  <a:lnTo>
                    <a:pt x="643489" y="118649"/>
                  </a:lnTo>
                  <a:lnTo>
                    <a:pt x="617048" y="129436"/>
                  </a:lnTo>
                  <a:lnTo>
                    <a:pt x="590880" y="138937"/>
                  </a:lnTo>
                  <a:lnTo>
                    <a:pt x="597839" y="157606"/>
                  </a:lnTo>
                  <a:lnTo>
                    <a:pt x="619052" y="150270"/>
                  </a:lnTo>
                  <a:lnTo>
                    <a:pt x="643548" y="140446"/>
                  </a:lnTo>
                  <a:lnTo>
                    <a:pt x="671332" y="128121"/>
                  </a:lnTo>
                  <a:lnTo>
                    <a:pt x="702411" y="113283"/>
                  </a:lnTo>
                  <a:lnTo>
                    <a:pt x="697204" y="93218"/>
                  </a:lnTo>
                  <a:close/>
                </a:path>
                <a:path w="742315" h="358775">
                  <a:moveTo>
                    <a:pt x="566851" y="10794"/>
                  </a:moveTo>
                  <a:lnTo>
                    <a:pt x="413854" y="10794"/>
                  </a:lnTo>
                  <a:lnTo>
                    <a:pt x="413854" y="30606"/>
                  </a:lnTo>
                  <a:lnTo>
                    <a:pt x="546176" y="30606"/>
                  </a:lnTo>
                  <a:lnTo>
                    <a:pt x="546124" y="145335"/>
                  </a:lnTo>
                  <a:lnTo>
                    <a:pt x="542074" y="149097"/>
                  </a:lnTo>
                  <a:lnTo>
                    <a:pt x="565215" y="149097"/>
                  </a:lnTo>
                  <a:lnTo>
                    <a:pt x="566851" y="134746"/>
                  </a:lnTo>
                  <a:lnTo>
                    <a:pt x="566851" y="10794"/>
                  </a:lnTo>
                  <a:close/>
                </a:path>
                <a:path w="742315" h="358775">
                  <a:moveTo>
                    <a:pt x="742289" y="10794"/>
                  </a:moveTo>
                  <a:lnTo>
                    <a:pt x="591680" y="10794"/>
                  </a:lnTo>
                  <a:lnTo>
                    <a:pt x="591680" y="30606"/>
                  </a:lnTo>
                  <a:lnTo>
                    <a:pt x="721080" y="30606"/>
                  </a:lnTo>
                  <a:lnTo>
                    <a:pt x="721080" y="141096"/>
                  </a:lnTo>
                  <a:lnTo>
                    <a:pt x="719556" y="144144"/>
                  </a:lnTo>
                  <a:lnTo>
                    <a:pt x="716635" y="145922"/>
                  </a:lnTo>
                  <a:lnTo>
                    <a:pt x="713714" y="147827"/>
                  </a:lnTo>
                  <a:lnTo>
                    <a:pt x="706729" y="148716"/>
                  </a:lnTo>
                  <a:lnTo>
                    <a:pt x="740695" y="148716"/>
                  </a:lnTo>
                  <a:lnTo>
                    <a:pt x="741839" y="142370"/>
                  </a:lnTo>
                  <a:lnTo>
                    <a:pt x="742230" y="134746"/>
                  </a:lnTo>
                  <a:lnTo>
                    <a:pt x="742289" y="10794"/>
                  </a:lnTo>
                  <a:close/>
                </a:path>
                <a:path w="742315" h="358775">
                  <a:moveTo>
                    <a:pt x="616521" y="47751"/>
                  </a:moveTo>
                  <a:lnTo>
                    <a:pt x="603999" y="64007"/>
                  </a:lnTo>
                  <a:lnTo>
                    <a:pt x="618924" y="70721"/>
                  </a:lnTo>
                  <a:lnTo>
                    <a:pt x="633106" y="77898"/>
                  </a:lnTo>
                  <a:lnTo>
                    <a:pt x="646542" y="85528"/>
                  </a:lnTo>
                  <a:lnTo>
                    <a:pt x="659231" y="93599"/>
                  </a:lnTo>
                  <a:lnTo>
                    <a:pt x="670166" y="76962"/>
                  </a:lnTo>
                  <a:lnTo>
                    <a:pt x="659362" y="69629"/>
                  </a:lnTo>
                  <a:lnTo>
                    <a:pt x="646820" y="62309"/>
                  </a:lnTo>
                  <a:lnTo>
                    <a:pt x="632540" y="55012"/>
                  </a:lnTo>
                  <a:lnTo>
                    <a:pt x="616521" y="47751"/>
                  </a:lnTo>
                  <a:close/>
                </a:path>
                <a:path w="742315" h="358775">
                  <a:moveTo>
                    <a:pt x="439483" y="49275"/>
                  </a:moveTo>
                  <a:lnTo>
                    <a:pt x="428561" y="67563"/>
                  </a:lnTo>
                  <a:lnTo>
                    <a:pt x="444470" y="71397"/>
                  </a:lnTo>
                  <a:lnTo>
                    <a:pt x="460403" y="76422"/>
                  </a:lnTo>
                  <a:lnTo>
                    <a:pt x="476360" y="82637"/>
                  </a:lnTo>
                  <a:lnTo>
                    <a:pt x="492340" y="90043"/>
                  </a:lnTo>
                  <a:lnTo>
                    <a:pt x="503072" y="73406"/>
                  </a:lnTo>
                  <a:lnTo>
                    <a:pt x="488518" y="66045"/>
                  </a:lnTo>
                  <a:lnTo>
                    <a:pt x="473068" y="59578"/>
                  </a:lnTo>
                  <a:lnTo>
                    <a:pt x="456723" y="53992"/>
                  </a:lnTo>
                  <a:lnTo>
                    <a:pt x="439483" y="49275"/>
                  </a:lnTo>
                  <a:close/>
                </a:path>
                <a:path w="742315" h="358775">
                  <a:moveTo>
                    <a:pt x="83439" y="118490"/>
                  </a:moveTo>
                  <a:lnTo>
                    <a:pt x="62382" y="118490"/>
                  </a:lnTo>
                  <a:lnTo>
                    <a:pt x="58610" y="159638"/>
                  </a:lnTo>
                  <a:lnTo>
                    <a:pt x="285699" y="159638"/>
                  </a:lnTo>
                  <a:lnTo>
                    <a:pt x="287158" y="142875"/>
                  </a:lnTo>
                  <a:lnTo>
                    <a:pt x="81064" y="142875"/>
                  </a:lnTo>
                  <a:lnTo>
                    <a:pt x="83439" y="118490"/>
                  </a:lnTo>
                  <a:close/>
                </a:path>
                <a:path w="742315" h="358775">
                  <a:moveTo>
                    <a:pt x="185966" y="118490"/>
                  </a:moveTo>
                  <a:lnTo>
                    <a:pt x="164909" y="118490"/>
                  </a:lnTo>
                  <a:lnTo>
                    <a:pt x="162915" y="142875"/>
                  </a:lnTo>
                  <a:lnTo>
                    <a:pt x="183972" y="142875"/>
                  </a:lnTo>
                  <a:lnTo>
                    <a:pt x="185966" y="118490"/>
                  </a:lnTo>
                  <a:close/>
                </a:path>
                <a:path w="742315" h="358775">
                  <a:moveTo>
                    <a:pt x="289280" y="118490"/>
                  </a:moveTo>
                  <a:lnTo>
                    <a:pt x="268223" y="118490"/>
                  </a:lnTo>
                  <a:lnTo>
                    <a:pt x="266230" y="142875"/>
                  </a:lnTo>
                  <a:lnTo>
                    <a:pt x="287158" y="142875"/>
                  </a:lnTo>
                  <a:lnTo>
                    <a:pt x="289280" y="118490"/>
                  </a:lnTo>
                  <a:close/>
                </a:path>
                <a:path w="742315" h="358775">
                  <a:moveTo>
                    <a:pt x="354050" y="102996"/>
                  </a:moveTo>
                  <a:lnTo>
                    <a:pt x="0" y="102996"/>
                  </a:lnTo>
                  <a:lnTo>
                    <a:pt x="0" y="118490"/>
                  </a:lnTo>
                  <a:lnTo>
                    <a:pt x="354050" y="118490"/>
                  </a:lnTo>
                  <a:lnTo>
                    <a:pt x="354050" y="102996"/>
                  </a:lnTo>
                  <a:close/>
                </a:path>
                <a:path w="742315" h="358775">
                  <a:moveTo>
                    <a:pt x="295046" y="63626"/>
                  </a:moveTo>
                  <a:lnTo>
                    <a:pt x="68745" y="63626"/>
                  </a:lnTo>
                  <a:lnTo>
                    <a:pt x="64363" y="102996"/>
                  </a:lnTo>
                  <a:lnTo>
                    <a:pt x="84632" y="102996"/>
                  </a:lnTo>
                  <a:lnTo>
                    <a:pt x="87223" y="79882"/>
                  </a:lnTo>
                  <a:lnTo>
                    <a:pt x="293405" y="79882"/>
                  </a:lnTo>
                  <a:lnTo>
                    <a:pt x="295046" y="63626"/>
                  </a:lnTo>
                  <a:close/>
                </a:path>
                <a:path w="742315" h="358775">
                  <a:moveTo>
                    <a:pt x="190131" y="79882"/>
                  </a:moveTo>
                  <a:lnTo>
                    <a:pt x="168884" y="79882"/>
                  </a:lnTo>
                  <a:lnTo>
                    <a:pt x="166890" y="102996"/>
                  </a:lnTo>
                  <a:lnTo>
                    <a:pt x="188150" y="102996"/>
                  </a:lnTo>
                  <a:lnTo>
                    <a:pt x="190131" y="79882"/>
                  </a:lnTo>
                  <a:close/>
                </a:path>
                <a:path w="742315" h="358775">
                  <a:moveTo>
                    <a:pt x="293405" y="79882"/>
                  </a:moveTo>
                  <a:lnTo>
                    <a:pt x="272795" y="79882"/>
                  </a:lnTo>
                  <a:lnTo>
                    <a:pt x="270611" y="102996"/>
                  </a:lnTo>
                  <a:lnTo>
                    <a:pt x="291071" y="102996"/>
                  </a:lnTo>
                  <a:lnTo>
                    <a:pt x="293405" y="79882"/>
                  </a:lnTo>
                  <a:close/>
                </a:path>
                <a:path w="742315" h="358775">
                  <a:moveTo>
                    <a:pt x="338950" y="41909"/>
                  </a:moveTo>
                  <a:lnTo>
                    <a:pt x="318287" y="41909"/>
                  </a:lnTo>
                  <a:lnTo>
                    <a:pt x="318287" y="80263"/>
                  </a:lnTo>
                  <a:lnTo>
                    <a:pt x="338950" y="80263"/>
                  </a:lnTo>
                  <a:lnTo>
                    <a:pt x="338950" y="41909"/>
                  </a:lnTo>
                  <a:close/>
                </a:path>
                <a:path w="742315" h="358775">
                  <a:moveTo>
                    <a:pt x="338950" y="24510"/>
                  </a:moveTo>
                  <a:lnTo>
                    <a:pt x="15100" y="24510"/>
                  </a:lnTo>
                  <a:lnTo>
                    <a:pt x="15100" y="78739"/>
                  </a:lnTo>
                  <a:lnTo>
                    <a:pt x="35953" y="78739"/>
                  </a:lnTo>
                  <a:lnTo>
                    <a:pt x="35953" y="41909"/>
                  </a:lnTo>
                  <a:lnTo>
                    <a:pt x="338950" y="41909"/>
                  </a:lnTo>
                  <a:lnTo>
                    <a:pt x="338950" y="24510"/>
                  </a:lnTo>
                  <a:close/>
                </a:path>
                <a:path w="742315" h="358775">
                  <a:moveTo>
                    <a:pt x="174637" y="0"/>
                  </a:moveTo>
                  <a:lnTo>
                    <a:pt x="155168" y="6984"/>
                  </a:lnTo>
                  <a:lnTo>
                    <a:pt x="158876" y="11810"/>
                  </a:lnTo>
                  <a:lnTo>
                    <a:pt x="162382" y="17652"/>
                  </a:lnTo>
                  <a:lnTo>
                    <a:pt x="165696" y="24510"/>
                  </a:lnTo>
                  <a:lnTo>
                    <a:pt x="188950" y="24510"/>
                  </a:lnTo>
                  <a:lnTo>
                    <a:pt x="184626" y="16627"/>
                  </a:lnTo>
                  <a:lnTo>
                    <a:pt x="180798" y="9921"/>
                  </a:lnTo>
                  <a:lnTo>
                    <a:pt x="177468" y="4383"/>
                  </a:lnTo>
                  <a:lnTo>
                    <a:pt x="174637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0372" y="3814064"/>
              <a:ext cx="720725" cy="240665"/>
            </a:xfrm>
            <a:custGeom>
              <a:avLst/>
              <a:gdLst/>
              <a:ahLst/>
              <a:cxnLst/>
              <a:rect l="l" t="t" r="r" b="b"/>
              <a:pathLst>
                <a:path w="720725" h="240664">
                  <a:moveTo>
                    <a:pt x="211201" y="193294"/>
                  </a:moveTo>
                  <a:lnTo>
                    <a:pt x="250605" y="199030"/>
                  </a:lnTo>
                  <a:lnTo>
                    <a:pt x="286161" y="205755"/>
                  </a:lnTo>
                  <a:lnTo>
                    <a:pt x="317866" y="213457"/>
                  </a:lnTo>
                  <a:lnTo>
                    <a:pt x="345719" y="222123"/>
                  </a:lnTo>
                  <a:lnTo>
                    <a:pt x="337769" y="239775"/>
                  </a:lnTo>
                  <a:lnTo>
                    <a:pt x="309508" y="230534"/>
                  </a:lnTo>
                  <a:lnTo>
                    <a:pt x="277571" y="222424"/>
                  </a:lnTo>
                  <a:lnTo>
                    <a:pt x="241957" y="215433"/>
                  </a:lnTo>
                  <a:lnTo>
                    <a:pt x="202666" y="209550"/>
                  </a:lnTo>
                  <a:lnTo>
                    <a:pt x="211201" y="193294"/>
                  </a:lnTo>
                  <a:close/>
                </a:path>
                <a:path w="720725" h="240664">
                  <a:moveTo>
                    <a:pt x="462546" y="153797"/>
                  </a:moveTo>
                  <a:lnTo>
                    <a:pt x="462546" y="197104"/>
                  </a:lnTo>
                  <a:lnTo>
                    <a:pt x="698931" y="197104"/>
                  </a:lnTo>
                  <a:lnTo>
                    <a:pt x="698931" y="153797"/>
                  </a:lnTo>
                  <a:lnTo>
                    <a:pt x="462546" y="153797"/>
                  </a:lnTo>
                  <a:close/>
                </a:path>
                <a:path w="720725" h="240664">
                  <a:moveTo>
                    <a:pt x="68745" y="148971"/>
                  </a:moveTo>
                  <a:lnTo>
                    <a:pt x="68745" y="168021"/>
                  </a:lnTo>
                  <a:lnTo>
                    <a:pt x="278765" y="168021"/>
                  </a:lnTo>
                  <a:lnTo>
                    <a:pt x="278765" y="148971"/>
                  </a:lnTo>
                  <a:lnTo>
                    <a:pt x="68745" y="148971"/>
                  </a:lnTo>
                  <a:close/>
                </a:path>
                <a:path w="720725" h="240664">
                  <a:moveTo>
                    <a:pt x="68745" y="113665"/>
                  </a:moveTo>
                  <a:lnTo>
                    <a:pt x="68745" y="132715"/>
                  </a:lnTo>
                  <a:lnTo>
                    <a:pt x="278765" y="132715"/>
                  </a:lnTo>
                  <a:lnTo>
                    <a:pt x="278765" y="113665"/>
                  </a:lnTo>
                  <a:lnTo>
                    <a:pt x="68745" y="113665"/>
                  </a:lnTo>
                  <a:close/>
                </a:path>
                <a:path w="720725" h="240664">
                  <a:moveTo>
                    <a:pt x="462546" y="92329"/>
                  </a:moveTo>
                  <a:lnTo>
                    <a:pt x="462546" y="133096"/>
                  </a:lnTo>
                  <a:lnTo>
                    <a:pt x="698931" y="133096"/>
                  </a:lnTo>
                  <a:lnTo>
                    <a:pt x="698931" y="92329"/>
                  </a:lnTo>
                  <a:lnTo>
                    <a:pt x="462546" y="92329"/>
                  </a:lnTo>
                  <a:close/>
                </a:path>
                <a:path w="720725" h="240664">
                  <a:moveTo>
                    <a:pt x="68745" y="78612"/>
                  </a:moveTo>
                  <a:lnTo>
                    <a:pt x="68745" y="97281"/>
                  </a:lnTo>
                  <a:lnTo>
                    <a:pt x="278765" y="97281"/>
                  </a:lnTo>
                  <a:lnTo>
                    <a:pt x="278765" y="78612"/>
                  </a:lnTo>
                  <a:lnTo>
                    <a:pt x="68745" y="78612"/>
                  </a:lnTo>
                  <a:close/>
                </a:path>
                <a:path w="720725" h="240664">
                  <a:moveTo>
                    <a:pt x="49276" y="61975"/>
                  </a:moveTo>
                  <a:lnTo>
                    <a:pt x="299427" y="61975"/>
                  </a:lnTo>
                  <a:lnTo>
                    <a:pt x="299427" y="184404"/>
                  </a:lnTo>
                  <a:lnTo>
                    <a:pt x="134708" y="184404"/>
                  </a:lnTo>
                  <a:lnTo>
                    <a:pt x="143649" y="197104"/>
                  </a:lnTo>
                  <a:lnTo>
                    <a:pt x="110469" y="213028"/>
                  </a:lnTo>
                  <a:lnTo>
                    <a:pt x="77489" y="225536"/>
                  </a:lnTo>
                  <a:lnTo>
                    <a:pt x="44708" y="234590"/>
                  </a:lnTo>
                  <a:lnTo>
                    <a:pt x="12128" y="240156"/>
                  </a:lnTo>
                  <a:lnTo>
                    <a:pt x="0" y="221361"/>
                  </a:lnTo>
                  <a:lnTo>
                    <a:pt x="33244" y="216336"/>
                  </a:lnTo>
                  <a:lnTo>
                    <a:pt x="65619" y="208502"/>
                  </a:lnTo>
                  <a:lnTo>
                    <a:pt x="97124" y="197858"/>
                  </a:lnTo>
                  <a:lnTo>
                    <a:pt x="127762" y="184404"/>
                  </a:lnTo>
                  <a:lnTo>
                    <a:pt x="49276" y="184404"/>
                  </a:lnTo>
                  <a:lnTo>
                    <a:pt x="49276" y="61975"/>
                  </a:lnTo>
                  <a:close/>
                </a:path>
                <a:path w="720725" h="240664">
                  <a:moveTo>
                    <a:pt x="572414" y="43815"/>
                  </a:moveTo>
                  <a:lnTo>
                    <a:pt x="593674" y="47625"/>
                  </a:lnTo>
                  <a:lnTo>
                    <a:pt x="582549" y="72136"/>
                  </a:lnTo>
                  <a:lnTo>
                    <a:pt x="720267" y="72136"/>
                  </a:lnTo>
                  <a:lnTo>
                    <a:pt x="720267" y="238379"/>
                  </a:lnTo>
                  <a:lnTo>
                    <a:pt x="698931" y="238379"/>
                  </a:lnTo>
                  <a:lnTo>
                    <a:pt x="698931" y="217678"/>
                  </a:lnTo>
                  <a:lnTo>
                    <a:pt x="462546" y="217678"/>
                  </a:lnTo>
                  <a:lnTo>
                    <a:pt x="462546" y="238379"/>
                  </a:lnTo>
                  <a:lnTo>
                    <a:pt x="441477" y="238379"/>
                  </a:lnTo>
                  <a:lnTo>
                    <a:pt x="441477" y="72136"/>
                  </a:lnTo>
                  <a:lnTo>
                    <a:pt x="558711" y="72136"/>
                  </a:lnTo>
                  <a:lnTo>
                    <a:pt x="562547" y="65585"/>
                  </a:lnTo>
                  <a:lnTo>
                    <a:pt x="566110" y="58689"/>
                  </a:lnTo>
                  <a:lnTo>
                    <a:pt x="569399" y="51436"/>
                  </a:lnTo>
                  <a:lnTo>
                    <a:pt x="572414" y="43815"/>
                  </a:lnTo>
                  <a:close/>
                </a:path>
                <a:path w="720725" h="240664">
                  <a:moveTo>
                    <a:pt x="182994" y="0"/>
                  </a:moveTo>
                  <a:lnTo>
                    <a:pt x="181000" y="24384"/>
                  </a:lnTo>
                  <a:lnTo>
                    <a:pt x="263258" y="24384"/>
                  </a:lnTo>
                  <a:lnTo>
                    <a:pt x="265252" y="0"/>
                  </a:lnTo>
                  <a:lnTo>
                    <a:pt x="182994" y="0"/>
                  </a:lnTo>
                  <a:close/>
                </a:path>
                <a:path w="720725" h="240664">
                  <a:moveTo>
                    <a:pt x="80467" y="0"/>
                  </a:moveTo>
                  <a:lnTo>
                    <a:pt x="78092" y="24384"/>
                  </a:lnTo>
                  <a:lnTo>
                    <a:pt x="159943" y="24384"/>
                  </a:lnTo>
                  <a:lnTo>
                    <a:pt x="161937" y="0"/>
                  </a:lnTo>
                  <a:lnTo>
                    <a:pt x="80467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93114" y="3786378"/>
              <a:ext cx="125971" cy="8610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3708" y="3784218"/>
              <a:ext cx="120675" cy="73533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87400" y="3759200"/>
              <a:ext cx="354330" cy="96520"/>
            </a:xfrm>
            <a:custGeom>
              <a:avLst/>
              <a:gdLst/>
              <a:ahLst/>
              <a:cxnLst/>
              <a:rect l="l" t="t" r="r" b="b"/>
              <a:pathLst>
                <a:path w="354330" h="96520">
                  <a:moveTo>
                    <a:pt x="190131" y="16256"/>
                  </a:moveTo>
                  <a:lnTo>
                    <a:pt x="188150" y="39369"/>
                  </a:lnTo>
                  <a:lnTo>
                    <a:pt x="270611" y="39369"/>
                  </a:lnTo>
                  <a:lnTo>
                    <a:pt x="272795" y="16256"/>
                  </a:lnTo>
                  <a:lnTo>
                    <a:pt x="190131" y="16256"/>
                  </a:lnTo>
                  <a:close/>
                </a:path>
                <a:path w="354330" h="96520">
                  <a:moveTo>
                    <a:pt x="87223" y="16256"/>
                  </a:moveTo>
                  <a:lnTo>
                    <a:pt x="84632" y="39369"/>
                  </a:lnTo>
                  <a:lnTo>
                    <a:pt x="166890" y="39369"/>
                  </a:lnTo>
                  <a:lnTo>
                    <a:pt x="168884" y="16256"/>
                  </a:lnTo>
                  <a:lnTo>
                    <a:pt x="87223" y="16256"/>
                  </a:lnTo>
                  <a:close/>
                </a:path>
                <a:path w="354330" h="96520">
                  <a:moveTo>
                    <a:pt x="68745" y="0"/>
                  </a:moveTo>
                  <a:lnTo>
                    <a:pt x="295046" y="0"/>
                  </a:lnTo>
                  <a:lnTo>
                    <a:pt x="291071" y="39369"/>
                  </a:lnTo>
                  <a:lnTo>
                    <a:pt x="354050" y="39369"/>
                  </a:lnTo>
                  <a:lnTo>
                    <a:pt x="354050" y="54863"/>
                  </a:lnTo>
                  <a:lnTo>
                    <a:pt x="289280" y="54863"/>
                  </a:lnTo>
                  <a:lnTo>
                    <a:pt x="285699" y="96012"/>
                  </a:lnTo>
                  <a:lnTo>
                    <a:pt x="58610" y="96012"/>
                  </a:lnTo>
                  <a:lnTo>
                    <a:pt x="62382" y="54863"/>
                  </a:lnTo>
                  <a:lnTo>
                    <a:pt x="0" y="54863"/>
                  </a:lnTo>
                  <a:lnTo>
                    <a:pt x="0" y="39369"/>
                  </a:lnTo>
                  <a:lnTo>
                    <a:pt x="64363" y="39369"/>
                  </a:lnTo>
                  <a:lnTo>
                    <a:pt x="68745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96683" y="3701796"/>
              <a:ext cx="337578" cy="16764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02500" y="3695572"/>
              <a:ext cx="323850" cy="80645"/>
            </a:xfrm>
            <a:custGeom>
              <a:avLst/>
              <a:gdLst/>
              <a:ahLst/>
              <a:cxnLst/>
              <a:rect l="l" t="t" r="r" b="b"/>
              <a:pathLst>
                <a:path w="323850" h="80645">
                  <a:moveTo>
                    <a:pt x="159537" y="0"/>
                  </a:moveTo>
                  <a:lnTo>
                    <a:pt x="162368" y="4383"/>
                  </a:lnTo>
                  <a:lnTo>
                    <a:pt x="165698" y="9922"/>
                  </a:lnTo>
                  <a:lnTo>
                    <a:pt x="169526" y="16627"/>
                  </a:lnTo>
                  <a:lnTo>
                    <a:pt x="173850" y="24511"/>
                  </a:lnTo>
                  <a:lnTo>
                    <a:pt x="323850" y="24511"/>
                  </a:lnTo>
                  <a:lnTo>
                    <a:pt x="323850" y="80264"/>
                  </a:lnTo>
                  <a:lnTo>
                    <a:pt x="303187" y="80264"/>
                  </a:lnTo>
                  <a:lnTo>
                    <a:pt x="303187" y="41910"/>
                  </a:lnTo>
                  <a:lnTo>
                    <a:pt x="20853" y="41910"/>
                  </a:lnTo>
                  <a:lnTo>
                    <a:pt x="20853" y="78740"/>
                  </a:lnTo>
                  <a:lnTo>
                    <a:pt x="0" y="78740"/>
                  </a:lnTo>
                  <a:lnTo>
                    <a:pt x="0" y="24511"/>
                  </a:lnTo>
                  <a:lnTo>
                    <a:pt x="150596" y="24511"/>
                  </a:lnTo>
                  <a:lnTo>
                    <a:pt x="147281" y="17653"/>
                  </a:lnTo>
                  <a:lnTo>
                    <a:pt x="143776" y="11811"/>
                  </a:lnTo>
                  <a:lnTo>
                    <a:pt x="140068" y="6985"/>
                  </a:lnTo>
                  <a:lnTo>
                    <a:pt x="159537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8446" y="4419472"/>
              <a:ext cx="7261771" cy="372872"/>
            </a:xfrm>
            <a:prstGeom prst="rect">
              <a:avLst/>
            </a:prstGeom>
          </p:spPr>
        </p:pic>
      </p:grp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651885" cy="6730365"/>
            <a:chOff x="0" y="0"/>
            <a:chExt cx="3651885" cy="6730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60576" cy="67299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3491865" cy="1053465"/>
            </a:xfrm>
            <a:custGeom>
              <a:avLst/>
              <a:gdLst/>
              <a:ahLst/>
              <a:cxnLst/>
              <a:rect l="l" t="t" r="r" b="b"/>
              <a:pathLst>
                <a:path w="3491865" h="1053465">
                  <a:moveTo>
                    <a:pt x="2964942" y="0"/>
                  </a:moveTo>
                  <a:lnTo>
                    <a:pt x="0" y="0"/>
                  </a:lnTo>
                  <a:lnTo>
                    <a:pt x="0" y="1053083"/>
                  </a:lnTo>
                  <a:lnTo>
                    <a:pt x="2964942" y="1053083"/>
                  </a:lnTo>
                  <a:lnTo>
                    <a:pt x="3491484" y="526541"/>
                  </a:lnTo>
                  <a:lnTo>
                    <a:pt x="2964942" y="0"/>
                  </a:lnTo>
                  <a:close/>
                </a:path>
              </a:pathLst>
            </a:custGeom>
            <a:solidFill>
              <a:srgbClr val="ECF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965" y="116586"/>
              <a:ext cx="3528060" cy="792480"/>
            </a:xfrm>
            <a:custGeom>
              <a:avLst/>
              <a:gdLst/>
              <a:ahLst/>
              <a:cxnLst/>
              <a:rect l="l" t="t" r="r" b="b"/>
              <a:pathLst>
                <a:path w="3528060" h="792480">
                  <a:moveTo>
                    <a:pt x="3131820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3131820" y="792480"/>
                  </a:lnTo>
                  <a:lnTo>
                    <a:pt x="3528060" y="396240"/>
                  </a:lnTo>
                  <a:lnTo>
                    <a:pt x="3131820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965" y="116586"/>
              <a:ext cx="3528060" cy="792480"/>
            </a:xfrm>
            <a:custGeom>
              <a:avLst/>
              <a:gdLst/>
              <a:ahLst/>
              <a:cxnLst/>
              <a:rect l="l" t="t" r="r" b="b"/>
              <a:pathLst>
                <a:path w="3528060" h="792480">
                  <a:moveTo>
                    <a:pt x="0" y="0"/>
                  </a:moveTo>
                  <a:lnTo>
                    <a:pt x="3131820" y="0"/>
                  </a:lnTo>
                  <a:lnTo>
                    <a:pt x="3528060" y="396240"/>
                  </a:lnTo>
                  <a:lnTo>
                    <a:pt x="3131820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1899" y="148793"/>
            <a:ext cx="2823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215968"/>
                </a:solidFill>
              </a:rPr>
              <a:t>統測考什麼</a:t>
            </a:r>
            <a:endParaRPr sz="4400"/>
          </a:p>
        </p:txBody>
      </p:sp>
      <p:grpSp>
        <p:nvGrpSpPr>
          <p:cNvPr id="8" name="object 8"/>
          <p:cNvGrpSpPr/>
          <p:nvPr/>
        </p:nvGrpSpPr>
        <p:grpSpPr>
          <a:xfrm>
            <a:off x="461187" y="1334388"/>
            <a:ext cx="8077834" cy="3724910"/>
            <a:chOff x="461187" y="1334388"/>
            <a:chExt cx="8077834" cy="3724910"/>
          </a:xfrm>
        </p:grpSpPr>
        <p:sp>
          <p:nvSpPr>
            <p:cNvPr id="9" name="object 9"/>
            <p:cNvSpPr/>
            <p:nvPr/>
          </p:nvSpPr>
          <p:spPr>
            <a:xfrm>
              <a:off x="467537" y="1340726"/>
              <a:ext cx="8065134" cy="882015"/>
            </a:xfrm>
            <a:custGeom>
              <a:avLst/>
              <a:gdLst/>
              <a:ahLst/>
              <a:cxnLst/>
              <a:rect l="l" t="t" r="r" b="b"/>
              <a:pathLst>
                <a:path w="8065134" h="882014">
                  <a:moveTo>
                    <a:pt x="8064881" y="0"/>
                  </a:moveTo>
                  <a:lnTo>
                    <a:pt x="0" y="0"/>
                  </a:lnTo>
                  <a:lnTo>
                    <a:pt x="0" y="881646"/>
                  </a:lnTo>
                  <a:lnTo>
                    <a:pt x="8064881" y="881646"/>
                  </a:lnTo>
                  <a:lnTo>
                    <a:pt x="8064881" y="0"/>
                  </a:lnTo>
                  <a:close/>
                </a:path>
              </a:pathLst>
            </a:custGeom>
            <a:solidFill>
              <a:srgbClr val="95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7537" y="3104121"/>
              <a:ext cx="8065134" cy="1948814"/>
            </a:xfrm>
            <a:custGeom>
              <a:avLst/>
              <a:gdLst/>
              <a:ahLst/>
              <a:cxnLst/>
              <a:rect l="l" t="t" r="r" b="b"/>
              <a:pathLst>
                <a:path w="8065134" h="1948814">
                  <a:moveTo>
                    <a:pt x="8064868" y="0"/>
                  </a:moveTo>
                  <a:lnTo>
                    <a:pt x="0" y="0"/>
                  </a:lnTo>
                  <a:lnTo>
                    <a:pt x="0" y="881646"/>
                  </a:lnTo>
                  <a:lnTo>
                    <a:pt x="0" y="1948446"/>
                  </a:lnTo>
                  <a:lnTo>
                    <a:pt x="8064868" y="1948446"/>
                  </a:lnTo>
                  <a:lnTo>
                    <a:pt x="8064868" y="881646"/>
                  </a:lnTo>
                  <a:lnTo>
                    <a:pt x="8064868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1187" y="2216023"/>
              <a:ext cx="8077834" cy="894715"/>
            </a:xfrm>
            <a:custGeom>
              <a:avLst/>
              <a:gdLst/>
              <a:ahLst/>
              <a:cxnLst/>
              <a:rect l="l" t="t" r="r" b="b"/>
              <a:pathLst>
                <a:path w="8077834" h="894714">
                  <a:moveTo>
                    <a:pt x="2694635" y="0"/>
                  </a:moveTo>
                  <a:lnTo>
                    <a:pt x="2694635" y="894461"/>
                  </a:lnTo>
                </a:path>
                <a:path w="8077834" h="894714">
                  <a:moveTo>
                    <a:pt x="5382971" y="0"/>
                  </a:moveTo>
                  <a:lnTo>
                    <a:pt x="5382971" y="894461"/>
                  </a:lnTo>
                </a:path>
                <a:path w="8077834" h="894714">
                  <a:moveTo>
                    <a:pt x="0" y="6350"/>
                  </a:moveTo>
                  <a:lnTo>
                    <a:pt x="8077657" y="6350"/>
                  </a:lnTo>
                </a:path>
                <a:path w="8077834" h="894714">
                  <a:moveTo>
                    <a:pt x="0" y="888111"/>
                  </a:moveTo>
                  <a:lnTo>
                    <a:pt x="8077657" y="888111"/>
                  </a:lnTo>
                </a:path>
              </a:pathLst>
            </a:custGeom>
            <a:ln w="127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1187" y="3979418"/>
              <a:ext cx="8077834" cy="12700"/>
            </a:xfrm>
            <a:custGeom>
              <a:avLst/>
              <a:gdLst/>
              <a:ahLst/>
              <a:cxnLst/>
              <a:rect l="l" t="t" r="r" b="b"/>
              <a:pathLst>
                <a:path w="8077834" h="12700">
                  <a:moveTo>
                    <a:pt x="0" y="12699"/>
                  </a:moveTo>
                  <a:lnTo>
                    <a:pt x="8077657" y="12699"/>
                  </a:lnTo>
                  <a:lnTo>
                    <a:pt x="8077657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187" y="1334389"/>
              <a:ext cx="8077834" cy="3724910"/>
            </a:xfrm>
            <a:custGeom>
              <a:avLst/>
              <a:gdLst/>
              <a:ahLst/>
              <a:cxnLst/>
              <a:rect l="l" t="t" r="r" b="b"/>
              <a:pathLst>
                <a:path w="8077834" h="3724910">
                  <a:moveTo>
                    <a:pt x="6350" y="0"/>
                  </a:moveTo>
                  <a:lnTo>
                    <a:pt x="6350" y="3724529"/>
                  </a:lnTo>
                </a:path>
                <a:path w="8077834" h="3724910">
                  <a:moveTo>
                    <a:pt x="8071307" y="0"/>
                  </a:moveTo>
                  <a:lnTo>
                    <a:pt x="8071307" y="3724529"/>
                  </a:lnTo>
                </a:path>
                <a:path w="8077834" h="3724910">
                  <a:moveTo>
                    <a:pt x="0" y="6350"/>
                  </a:moveTo>
                  <a:lnTo>
                    <a:pt x="8077657" y="6350"/>
                  </a:lnTo>
                </a:path>
                <a:path w="8077834" h="3724910">
                  <a:moveTo>
                    <a:pt x="0" y="3718179"/>
                  </a:moveTo>
                  <a:lnTo>
                    <a:pt x="8077657" y="3718179"/>
                  </a:lnTo>
                </a:path>
              </a:pathLst>
            </a:custGeom>
            <a:ln w="127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78408" y="1599184"/>
              <a:ext cx="495300" cy="357505"/>
            </a:xfrm>
            <a:custGeom>
              <a:avLst/>
              <a:gdLst/>
              <a:ahLst/>
              <a:cxnLst/>
              <a:rect l="l" t="t" r="r" b="b"/>
              <a:pathLst>
                <a:path w="495300" h="357505">
                  <a:moveTo>
                    <a:pt x="121437" y="0"/>
                  </a:moveTo>
                  <a:lnTo>
                    <a:pt x="69288" y="11747"/>
                  </a:lnTo>
                  <a:lnTo>
                    <a:pt x="31140" y="47116"/>
                  </a:lnTo>
                  <a:lnTo>
                    <a:pt x="7783" y="105203"/>
                  </a:lnTo>
                  <a:lnTo>
                    <a:pt x="0" y="185292"/>
                  </a:lnTo>
                  <a:lnTo>
                    <a:pt x="1800" y="224653"/>
                  </a:lnTo>
                  <a:lnTo>
                    <a:pt x="16196" y="288609"/>
                  </a:lnTo>
                  <a:lnTo>
                    <a:pt x="44921" y="332517"/>
                  </a:lnTo>
                  <a:lnTo>
                    <a:pt x="87560" y="354615"/>
                  </a:lnTo>
                  <a:lnTo>
                    <a:pt x="114071" y="357377"/>
                  </a:lnTo>
                  <a:lnTo>
                    <a:pt x="141589" y="354449"/>
                  </a:lnTo>
                  <a:lnTo>
                    <a:pt x="165642" y="345662"/>
                  </a:lnTo>
                  <a:lnTo>
                    <a:pt x="186233" y="331017"/>
                  </a:lnTo>
                  <a:lnTo>
                    <a:pt x="199226" y="315467"/>
                  </a:lnTo>
                  <a:lnTo>
                    <a:pt x="117424" y="315467"/>
                  </a:lnTo>
                  <a:lnTo>
                    <a:pt x="89394" y="307205"/>
                  </a:lnTo>
                  <a:lnTo>
                    <a:pt x="69372" y="282416"/>
                  </a:lnTo>
                  <a:lnTo>
                    <a:pt x="57357" y="241101"/>
                  </a:lnTo>
                  <a:lnTo>
                    <a:pt x="53352" y="183261"/>
                  </a:lnTo>
                  <a:lnTo>
                    <a:pt x="57441" y="121513"/>
                  </a:lnTo>
                  <a:lnTo>
                    <a:pt x="69705" y="77422"/>
                  </a:lnTo>
                  <a:lnTo>
                    <a:pt x="90144" y="50976"/>
                  </a:lnTo>
                  <a:lnTo>
                    <a:pt x="118757" y="42163"/>
                  </a:lnTo>
                  <a:lnTo>
                    <a:pt x="202420" y="42163"/>
                  </a:lnTo>
                  <a:lnTo>
                    <a:pt x="193589" y="28301"/>
                  </a:lnTo>
                  <a:lnTo>
                    <a:pt x="162023" y="7073"/>
                  </a:lnTo>
                  <a:lnTo>
                    <a:pt x="121437" y="0"/>
                  </a:lnTo>
                  <a:close/>
                </a:path>
                <a:path w="495300" h="357505">
                  <a:moveTo>
                    <a:pt x="202420" y="42163"/>
                  </a:moveTo>
                  <a:lnTo>
                    <a:pt x="118757" y="42163"/>
                  </a:lnTo>
                  <a:lnTo>
                    <a:pt x="145811" y="50809"/>
                  </a:lnTo>
                  <a:lnTo>
                    <a:pt x="165134" y="76755"/>
                  </a:lnTo>
                  <a:lnTo>
                    <a:pt x="176729" y="120013"/>
                  </a:lnTo>
                  <a:lnTo>
                    <a:pt x="180594" y="180593"/>
                  </a:lnTo>
                  <a:lnTo>
                    <a:pt x="176645" y="239601"/>
                  </a:lnTo>
                  <a:lnTo>
                    <a:pt x="164801" y="281749"/>
                  </a:lnTo>
                  <a:lnTo>
                    <a:pt x="145060" y="307038"/>
                  </a:lnTo>
                  <a:lnTo>
                    <a:pt x="117424" y="315467"/>
                  </a:lnTo>
                  <a:lnTo>
                    <a:pt x="199226" y="315467"/>
                  </a:lnTo>
                  <a:lnTo>
                    <a:pt x="226475" y="253682"/>
                  </a:lnTo>
                  <a:lnTo>
                    <a:pt x="234175" y="177037"/>
                  </a:lnTo>
                  <a:lnTo>
                    <a:pt x="229665" y="113271"/>
                  </a:lnTo>
                  <a:lnTo>
                    <a:pt x="216137" y="63697"/>
                  </a:lnTo>
                  <a:lnTo>
                    <a:pt x="202420" y="42163"/>
                  </a:lnTo>
                  <a:close/>
                </a:path>
                <a:path w="495300" h="357505">
                  <a:moveTo>
                    <a:pt x="292887" y="292862"/>
                  </a:moveTo>
                  <a:lnTo>
                    <a:pt x="292887" y="342900"/>
                  </a:lnTo>
                  <a:lnTo>
                    <a:pt x="307674" y="349234"/>
                  </a:lnTo>
                  <a:lnTo>
                    <a:pt x="325253" y="353758"/>
                  </a:lnTo>
                  <a:lnTo>
                    <a:pt x="345622" y="356473"/>
                  </a:lnTo>
                  <a:lnTo>
                    <a:pt x="368782" y="357377"/>
                  </a:lnTo>
                  <a:lnTo>
                    <a:pt x="396033" y="355449"/>
                  </a:lnTo>
                  <a:lnTo>
                    <a:pt x="420409" y="349662"/>
                  </a:lnTo>
                  <a:lnTo>
                    <a:pt x="441911" y="340018"/>
                  </a:lnTo>
                  <a:lnTo>
                    <a:pt x="460540" y="326516"/>
                  </a:lnTo>
                  <a:lnTo>
                    <a:pt x="470424" y="315467"/>
                  </a:lnTo>
                  <a:lnTo>
                    <a:pt x="366102" y="315467"/>
                  </a:lnTo>
                  <a:lnTo>
                    <a:pt x="347467" y="314043"/>
                  </a:lnTo>
                  <a:lnTo>
                    <a:pt x="329052" y="309784"/>
                  </a:lnTo>
                  <a:lnTo>
                    <a:pt x="310858" y="302716"/>
                  </a:lnTo>
                  <a:lnTo>
                    <a:pt x="292887" y="292862"/>
                  </a:lnTo>
                  <a:close/>
                </a:path>
                <a:path w="495300" h="357505">
                  <a:moveTo>
                    <a:pt x="477768" y="182752"/>
                  </a:moveTo>
                  <a:lnTo>
                    <a:pt x="358521" y="182752"/>
                  </a:lnTo>
                  <a:lnTo>
                    <a:pt x="394851" y="186801"/>
                  </a:lnTo>
                  <a:lnTo>
                    <a:pt x="420803" y="198945"/>
                  </a:lnTo>
                  <a:lnTo>
                    <a:pt x="436375" y="219186"/>
                  </a:lnTo>
                  <a:lnTo>
                    <a:pt x="441566" y="247523"/>
                  </a:lnTo>
                  <a:lnTo>
                    <a:pt x="440254" y="262334"/>
                  </a:lnTo>
                  <a:lnTo>
                    <a:pt x="420585" y="297052"/>
                  </a:lnTo>
                  <a:lnTo>
                    <a:pt x="382066" y="314305"/>
                  </a:lnTo>
                  <a:lnTo>
                    <a:pt x="366102" y="315467"/>
                  </a:lnTo>
                  <a:lnTo>
                    <a:pt x="470424" y="315467"/>
                  </a:lnTo>
                  <a:lnTo>
                    <a:pt x="475582" y="309701"/>
                  </a:lnTo>
                  <a:lnTo>
                    <a:pt x="486325" y="290290"/>
                  </a:lnTo>
                  <a:lnTo>
                    <a:pt x="492770" y="268259"/>
                  </a:lnTo>
                  <a:lnTo>
                    <a:pt x="494919" y="243586"/>
                  </a:lnTo>
                  <a:lnTo>
                    <a:pt x="492980" y="220442"/>
                  </a:lnTo>
                  <a:lnTo>
                    <a:pt x="487164" y="199977"/>
                  </a:lnTo>
                  <a:lnTo>
                    <a:pt x="477768" y="182752"/>
                  </a:lnTo>
                  <a:close/>
                </a:path>
                <a:path w="495300" h="357505">
                  <a:moveTo>
                    <a:pt x="479069" y="5714"/>
                  </a:moveTo>
                  <a:lnTo>
                    <a:pt x="303377" y="5714"/>
                  </a:lnTo>
                  <a:lnTo>
                    <a:pt x="303377" y="186181"/>
                  </a:lnTo>
                  <a:lnTo>
                    <a:pt x="320134" y="184681"/>
                  </a:lnTo>
                  <a:lnTo>
                    <a:pt x="334911" y="183610"/>
                  </a:lnTo>
                  <a:lnTo>
                    <a:pt x="347708" y="182967"/>
                  </a:lnTo>
                  <a:lnTo>
                    <a:pt x="358521" y="182752"/>
                  </a:lnTo>
                  <a:lnTo>
                    <a:pt x="477768" y="182752"/>
                  </a:lnTo>
                  <a:lnTo>
                    <a:pt x="477468" y="182203"/>
                  </a:lnTo>
                  <a:lnTo>
                    <a:pt x="446995" y="155130"/>
                  </a:lnTo>
                  <a:lnTo>
                    <a:pt x="404914" y="141414"/>
                  </a:lnTo>
                  <a:lnTo>
                    <a:pt x="396519" y="140842"/>
                  </a:lnTo>
                  <a:lnTo>
                    <a:pt x="350481" y="140842"/>
                  </a:lnTo>
                  <a:lnTo>
                    <a:pt x="350481" y="50926"/>
                  </a:lnTo>
                  <a:lnTo>
                    <a:pt x="479069" y="50926"/>
                  </a:lnTo>
                  <a:lnTo>
                    <a:pt x="479069" y="5714"/>
                  </a:lnTo>
                  <a:close/>
                </a:path>
                <a:path w="495300" h="357505">
                  <a:moveTo>
                    <a:pt x="379730" y="139700"/>
                  </a:moveTo>
                  <a:lnTo>
                    <a:pt x="374217" y="139771"/>
                  </a:lnTo>
                  <a:lnTo>
                    <a:pt x="367506" y="139985"/>
                  </a:lnTo>
                  <a:lnTo>
                    <a:pt x="350481" y="140842"/>
                  </a:lnTo>
                  <a:lnTo>
                    <a:pt x="396519" y="140842"/>
                  </a:lnTo>
                  <a:lnTo>
                    <a:pt x="379730" y="139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8408" y="1599184"/>
              <a:ext cx="495300" cy="357505"/>
            </a:xfrm>
            <a:custGeom>
              <a:avLst/>
              <a:gdLst/>
              <a:ahLst/>
              <a:cxnLst/>
              <a:rect l="l" t="t" r="r" b="b"/>
              <a:pathLst>
                <a:path w="495300" h="357505">
                  <a:moveTo>
                    <a:pt x="118757" y="42163"/>
                  </a:moveTo>
                  <a:lnTo>
                    <a:pt x="90144" y="50976"/>
                  </a:lnTo>
                  <a:lnTo>
                    <a:pt x="69705" y="77422"/>
                  </a:lnTo>
                  <a:lnTo>
                    <a:pt x="57441" y="121513"/>
                  </a:lnTo>
                  <a:lnTo>
                    <a:pt x="53352" y="183261"/>
                  </a:lnTo>
                  <a:lnTo>
                    <a:pt x="57357" y="241101"/>
                  </a:lnTo>
                  <a:lnTo>
                    <a:pt x="69372" y="282416"/>
                  </a:lnTo>
                  <a:lnTo>
                    <a:pt x="89394" y="307205"/>
                  </a:lnTo>
                  <a:lnTo>
                    <a:pt x="117424" y="315467"/>
                  </a:lnTo>
                  <a:lnTo>
                    <a:pt x="145060" y="307038"/>
                  </a:lnTo>
                  <a:lnTo>
                    <a:pt x="164801" y="281749"/>
                  </a:lnTo>
                  <a:lnTo>
                    <a:pt x="176645" y="239601"/>
                  </a:lnTo>
                  <a:lnTo>
                    <a:pt x="180594" y="180593"/>
                  </a:lnTo>
                  <a:lnTo>
                    <a:pt x="176729" y="120013"/>
                  </a:lnTo>
                  <a:lnTo>
                    <a:pt x="165134" y="76755"/>
                  </a:lnTo>
                  <a:lnTo>
                    <a:pt x="145811" y="50809"/>
                  </a:lnTo>
                  <a:lnTo>
                    <a:pt x="118757" y="42163"/>
                  </a:lnTo>
                  <a:close/>
                </a:path>
                <a:path w="495300" h="357505">
                  <a:moveTo>
                    <a:pt x="303377" y="5714"/>
                  </a:moveTo>
                  <a:lnTo>
                    <a:pt x="479069" y="5714"/>
                  </a:lnTo>
                  <a:lnTo>
                    <a:pt x="479069" y="50926"/>
                  </a:lnTo>
                  <a:lnTo>
                    <a:pt x="350481" y="50926"/>
                  </a:lnTo>
                  <a:lnTo>
                    <a:pt x="350481" y="140842"/>
                  </a:lnTo>
                  <a:lnTo>
                    <a:pt x="359595" y="140342"/>
                  </a:lnTo>
                  <a:lnTo>
                    <a:pt x="367506" y="139985"/>
                  </a:lnTo>
                  <a:lnTo>
                    <a:pt x="374217" y="139771"/>
                  </a:lnTo>
                  <a:lnTo>
                    <a:pt x="379730" y="139700"/>
                  </a:lnTo>
                  <a:lnTo>
                    <a:pt x="404914" y="141414"/>
                  </a:lnTo>
                  <a:lnTo>
                    <a:pt x="446995" y="155130"/>
                  </a:lnTo>
                  <a:lnTo>
                    <a:pt x="477468" y="182203"/>
                  </a:lnTo>
                  <a:lnTo>
                    <a:pt x="492980" y="220442"/>
                  </a:lnTo>
                  <a:lnTo>
                    <a:pt x="494919" y="243586"/>
                  </a:lnTo>
                  <a:lnTo>
                    <a:pt x="492770" y="268259"/>
                  </a:lnTo>
                  <a:lnTo>
                    <a:pt x="475582" y="309701"/>
                  </a:lnTo>
                  <a:lnTo>
                    <a:pt x="441911" y="340018"/>
                  </a:lnTo>
                  <a:lnTo>
                    <a:pt x="396033" y="355449"/>
                  </a:lnTo>
                  <a:lnTo>
                    <a:pt x="368782" y="357377"/>
                  </a:lnTo>
                  <a:lnTo>
                    <a:pt x="345622" y="356473"/>
                  </a:lnTo>
                  <a:lnTo>
                    <a:pt x="325253" y="353758"/>
                  </a:lnTo>
                  <a:lnTo>
                    <a:pt x="307674" y="349234"/>
                  </a:lnTo>
                  <a:lnTo>
                    <a:pt x="292887" y="342900"/>
                  </a:lnTo>
                  <a:lnTo>
                    <a:pt x="292887" y="292862"/>
                  </a:lnTo>
                  <a:lnTo>
                    <a:pt x="310858" y="302716"/>
                  </a:lnTo>
                  <a:lnTo>
                    <a:pt x="329052" y="309784"/>
                  </a:lnTo>
                  <a:lnTo>
                    <a:pt x="347467" y="314043"/>
                  </a:lnTo>
                  <a:lnTo>
                    <a:pt x="366102" y="315467"/>
                  </a:lnTo>
                  <a:lnTo>
                    <a:pt x="382066" y="314305"/>
                  </a:lnTo>
                  <a:lnTo>
                    <a:pt x="420585" y="297052"/>
                  </a:lnTo>
                  <a:lnTo>
                    <a:pt x="440254" y="262334"/>
                  </a:lnTo>
                  <a:lnTo>
                    <a:pt x="441566" y="247523"/>
                  </a:lnTo>
                  <a:lnTo>
                    <a:pt x="436375" y="219186"/>
                  </a:lnTo>
                  <a:lnTo>
                    <a:pt x="420803" y="198945"/>
                  </a:lnTo>
                  <a:lnTo>
                    <a:pt x="394851" y="186801"/>
                  </a:lnTo>
                  <a:lnTo>
                    <a:pt x="358521" y="182752"/>
                  </a:lnTo>
                  <a:lnTo>
                    <a:pt x="347708" y="182967"/>
                  </a:lnTo>
                  <a:lnTo>
                    <a:pt x="334911" y="183610"/>
                  </a:lnTo>
                  <a:lnTo>
                    <a:pt x="320134" y="184681"/>
                  </a:lnTo>
                  <a:lnTo>
                    <a:pt x="303377" y="186181"/>
                  </a:lnTo>
                  <a:lnTo>
                    <a:pt x="303377" y="5714"/>
                  </a:lnTo>
                  <a:close/>
                </a:path>
                <a:path w="495300" h="357505">
                  <a:moveTo>
                    <a:pt x="121437" y="0"/>
                  </a:moveTo>
                  <a:lnTo>
                    <a:pt x="162023" y="7073"/>
                  </a:lnTo>
                  <a:lnTo>
                    <a:pt x="216137" y="63697"/>
                  </a:lnTo>
                  <a:lnTo>
                    <a:pt x="229665" y="113271"/>
                  </a:lnTo>
                  <a:lnTo>
                    <a:pt x="234175" y="177037"/>
                  </a:lnTo>
                  <a:lnTo>
                    <a:pt x="232250" y="217824"/>
                  </a:lnTo>
                  <a:lnTo>
                    <a:pt x="216848" y="284587"/>
                  </a:lnTo>
                  <a:lnTo>
                    <a:pt x="186233" y="331017"/>
                  </a:lnTo>
                  <a:lnTo>
                    <a:pt x="141589" y="354449"/>
                  </a:lnTo>
                  <a:lnTo>
                    <a:pt x="114071" y="357377"/>
                  </a:lnTo>
                  <a:lnTo>
                    <a:pt x="87560" y="354615"/>
                  </a:lnTo>
                  <a:lnTo>
                    <a:pt x="44921" y="332517"/>
                  </a:lnTo>
                  <a:lnTo>
                    <a:pt x="16196" y="288609"/>
                  </a:lnTo>
                  <a:lnTo>
                    <a:pt x="1800" y="224653"/>
                  </a:lnTo>
                  <a:lnTo>
                    <a:pt x="0" y="185292"/>
                  </a:lnTo>
                  <a:lnTo>
                    <a:pt x="1945" y="142503"/>
                  </a:lnTo>
                  <a:lnTo>
                    <a:pt x="17514" y="73404"/>
                  </a:lnTo>
                  <a:lnTo>
                    <a:pt x="48463" y="26467"/>
                  </a:lnTo>
                  <a:lnTo>
                    <a:pt x="93612" y="2932"/>
                  </a:lnTo>
                  <a:lnTo>
                    <a:pt x="121437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33817" y="1568577"/>
              <a:ext cx="1317625" cy="405130"/>
            </a:xfrm>
            <a:custGeom>
              <a:avLst/>
              <a:gdLst/>
              <a:ahLst/>
              <a:cxnLst/>
              <a:rect l="l" t="t" r="r" b="b"/>
              <a:pathLst>
                <a:path w="1317625" h="405130">
                  <a:moveTo>
                    <a:pt x="1009561" y="285750"/>
                  </a:moveTo>
                  <a:lnTo>
                    <a:pt x="970191" y="285750"/>
                  </a:lnTo>
                  <a:lnTo>
                    <a:pt x="970191" y="404495"/>
                  </a:lnTo>
                  <a:lnTo>
                    <a:pt x="1009561" y="404495"/>
                  </a:lnTo>
                  <a:lnTo>
                    <a:pt x="1009561" y="377698"/>
                  </a:lnTo>
                  <a:lnTo>
                    <a:pt x="1111034" y="377698"/>
                  </a:lnTo>
                  <a:lnTo>
                    <a:pt x="1111034" y="340613"/>
                  </a:lnTo>
                  <a:lnTo>
                    <a:pt x="1009561" y="340613"/>
                  </a:lnTo>
                  <a:lnTo>
                    <a:pt x="1009561" y="285750"/>
                  </a:lnTo>
                  <a:close/>
                </a:path>
                <a:path w="1317625" h="405130">
                  <a:moveTo>
                    <a:pt x="1111034" y="377698"/>
                  </a:moveTo>
                  <a:lnTo>
                    <a:pt x="1072172" y="377698"/>
                  </a:lnTo>
                  <a:lnTo>
                    <a:pt x="1072172" y="395859"/>
                  </a:lnTo>
                  <a:lnTo>
                    <a:pt x="1111034" y="395859"/>
                  </a:lnTo>
                  <a:lnTo>
                    <a:pt x="1111034" y="377698"/>
                  </a:lnTo>
                  <a:close/>
                </a:path>
                <a:path w="1317625" h="405130">
                  <a:moveTo>
                    <a:pt x="1111034" y="276606"/>
                  </a:moveTo>
                  <a:lnTo>
                    <a:pt x="1072172" y="276606"/>
                  </a:lnTo>
                  <a:lnTo>
                    <a:pt x="1072172" y="340613"/>
                  </a:lnTo>
                  <a:lnTo>
                    <a:pt x="1111034" y="340613"/>
                  </a:lnTo>
                  <a:lnTo>
                    <a:pt x="1111034" y="276606"/>
                  </a:lnTo>
                  <a:close/>
                </a:path>
                <a:path w="1317625" h="405130">
                  <a:moveTo>
                    <a:pt x="1010450" y="202057"/>
                  </a:moveTo>
                  <a:lnTo>
                    <a:pt x="970699" y="202057"/>
                  </a:lnTo>
                  <a:lnTo>
                    <a:pt x="962269" y="224107"/>
                  </a:lnTo>
                  <a:lnTo>
                    <a:pt x="949934" y="246634"/>
                  </a:lnTo>
                  <a:lnTo>
                    <a:pt x="933694" y="269636"/>
                  </a:lnTo>
                  <a:lnTo>
                    <a:pt x="913549" y="293115"/>
                  </a:lnTo>
                  <a:lnTo>
                    <a:pt x="933615" y="327278"/>
                  </a:lnTo>
                  <a:lnTo>
                    <a:pt x="945116" y="315110"/>
                  </a:lnTo>
                  <a:lnTo>
                    <a:pt x="955046" y="304133"/>
                  </a:lnTo>
                  <a:lnTo>
                    <a:pt x="963404" y="294346"/>
                  </a:lnTo>
                  <a:lnTo>
                    <a:pt x="970191" y="285750"/>
                  </a:lnTo>
                  <a:lnTo>
                    <a:pt x="1009561" y="285750"/>
                  </a:lnTo>
                  <a:lnTo>
                    <a:pt x="1009561" y="276606"/>
                  </a:lnTo>
                  <a:lnTo>
                    <a:pt x="1111034" y="276606"/>
                  </a:lnTo>
                  <a:lnTo>
                    <a:pt x="1111034" y="240030"/>
                  </a:lnTo>
                  <a:lnTo>
                    <a:pt x="997242" y="240030"/>
                  </a:lnTo>
                  <a:lnTo>
                    <a:pt x="1000484" y="232096"/>
                  </a:lnTo>
                  <a:lnTo>
                    <a:pt x="1003750" y="223138"/>
                  </a:lnTo>
                  <a:lnTo>
                    <a:pt x="1007064" y="213133"/>
                  </a:lnTo>
                  <a:lnTo>
                    <a:pt x="1010450" y="202057"/>
                  </a:lnTo>
                  <a:close/>
                </a:path>
                <a:path w="1317625" h="405130">
                  <a:moveTo>
                    <a:pt x="1102779" y="122936"/>
                  </a:moveTo>
                  <a:lnTo>
                    <a:pt x="1063917" y="122936"/>
                  </a:lnTo>
                  <a:lnTo>
                    <a:pt x="1063917" y="166750"/>
                  </a:lnTo>
                  <a:lnTo>
                    <a:pt x="928281" y="166750"/>
                  </a:lnTo>
                  <a:lnTo>
                    <a:pt x="928281" y="202057"/>
                  </a:lnTo>
                  <a:lnTo>
                    <a:pt x="1102779" y="202057"/>
                  </a:lnTo>
                  <a:lnTo>
                    <a:pt x="1102779" y="122936"/>
                  </a:lnTo>
                  <a:close/>
                </a:path>
                <a:path w="1317625" h="405130">
                  <a:moveTo>
                    <a:pt x="1020864" y="122936"/>
                  </a:moveTo>
                  <a:lnTo>
                    <a:pt x="982002" y="122936"/>
                  </a:lnTo>
                  <a:lnTo>
                    <a:pt x="981507" y="135014"/>
                  </a:lnTo>
                  <a:lnTo>
                    <a:pt x="980811" y="146319"/>
                  </a:lnTo>
                  <a:lnTo>
                    <a:pt x="979948" y="156886"/>
                  </a:lnTo>
                  <a:lnTo>
                    <a:pt x="978954" y="166750"/>
                  </a:lnTo>
                  <a:lnTo>
                    <a:pt x="1017816" y="166750"/>
                  </a:lnTo>
                  <a:lnTo>
                    <a:pt x="1019006" y="153368"/>
                  </a:lnTo>
                  <a:lnTo>
                    <a:pt x="1019911" y="141604"/>
                  </a:lnTo>
                  <a:lnTo>
                    <a:pt x="1020530" y="131460"/>
                  </a:lnTo>
                  <a:lnTo>
                    <a:pt x="1020864" y="122936"/>
                  </a:lnTo>
                  <a:close/>
                </a:path>
                <a:path w="1317625" h="405130">
                  <a:moveTo>
                    <a:pt x="1123861" y="87249"/>
                  </a:moveTo>
                  <a:lnTo>
                    <a:pt x="918629" y="87249"/>
                  </a:lnTo>
                  <a:lnTo>
                    <a:pt x="918629" y="122936"/>
                  </a:lnTo>
                  <a:lnTo>
                    <a:pt x="1123861" y="122936"/>
                  </a:lnTo>
                  <a:lnTo>
                    <a:pt x="1123861" y="87249"/>
                  </a:lnTo>
                  <a:close/>
                </a:path>
                <a:path w="1317625" h="405130">
                  <a:moveTo>
                    <a:pt x="1021753" y="48895"/>
                  </a:moveTo>
                  <a:lnTo>
                    <a:pt x="982891" y="48895"/>
                  </a:lnTo>
                  <a:lnTo>
                    <a:pt x="982002" y="87249"/>
                  </a:lnTo>
                  <a:lnTo>
                    <a:pt x="1020864" y="87249"/>
                  </a:lnTo>
                  <a:lnTo>
                    <a:pt x="1021270" y="77773"/>
                  </a:lnTo>
                  <a:lnTo>
                    <a:pt x="1021546" y="68214"/>
                  </a:lnTo>
                  <a:lnTo>
                    <a:pt x="1021703" y="58584"/>
                  </a:lnTo>
                  <a:lnTo>
                    <a:pt x="1021753" y="48895"/>
                  </a:lnTo>
                  <a:close/>
                </a:path>
                <a:path w="1317625" h="405130">
                  <a:moveTo>
                    <a:pt x="1102779" y="14097"/>
                  </a:moveTo>
                  <a:lnTo>
                    <a:pt x="936282" y="14097"/>
                  </a:lnTo>
                  <a:lnTo>
                    <a:pt x="936282" y="48895"/>
                  </a:lnTo>
                  <a:lnTo>
                    <a:pt x="1063917" y="48895"/>
                  </a:lnTo>
                  <a:lnTo>
                    <a:pt x="1063917" y="87249"/>
                  </a:lnTo>
                  <a:lnTo>
                    <a:pt x="1102779" y="87249"/>
                  </a:lnTo>
                  <a:lnTo>
                    <a:pt x="1102779" y="14097"/>
                  </a:lnTo>
                  <a:close/>
                </a:path>
                <a:path w="1317625" h="405130">
                  <a:moveTo>
                    <a:pt x="1241717" y="305435"/>
                  </a:moveTo>
                  <a:lnTo>
                    <a:pt x="1200569" y="305435"/>
                  </a:lnTo>
                  <a:lnTo>
                    <a:pt x="1200569" y="404495"/>
                  </a:lnTo>
                  <a:lnTo>
                    <a:pt x="1241717" y="404495"/>
                  </a:lnTo>
                  <a:lnTo>
                    <a:pt x="1241717" y="305435"/>
                  </a:lnTo>
                  <a:close/>
                </a:path>
                <a:path w="1317625" h="405130">
                  <a:moveTo>
                    <a:pt x="1317155" y="269239"/>
                  </a:moveTo>
                  <a:lnTo>
                    <a:pt x="1126909" y="269239"/>
                  </a:lnTo>
                  <a:lnTo>
                    <a:pt x="1126909" y="305435"/>
                  </a:lnTo>
                  <a:lnTo>
                    <a:pt x="1317155" y="305435"/>
                  </a:lnTo>
                  <a:lnTo>
                    <a:pt x="1317155" y="269239"/>
                  </a:lnTo>
                  <a:close/>
                </a:path>
                <a:path w="1317625" h="405130">
                  <a:moveTo>
                    <a:pt x="1241717" y="216281"/>
                  </a:moveTo>
                  <a:lnTo>
                    <a:pt x="1200569" y="216281"/>
                  </a:lnTo>
                  <a:lnTo>
                    <a:pt x="1200569" y="269239"/>
                  </a:lnTo>
                  <a:lnTo>
                    <a:pt x="1241717" y="269239"/>
                  </a:lnTo>
                  <a:lnTo>
                    <a:pt x="1241717" y="216281"/>
                  </a:lnTo>
                  <a:close/>
                </a:path>
                <a:path w="1317625" h="405130">
                  <a:moveTo>
                    <a:pt x="1303947" y="179197"/>
                  </a:moveTo>
                  <a:lnTo>
                    <a:pt x="1140371" y="179197"/>
                  </a:lnTo>
                  <a:lnTo>
                    <a:pt x="1140371" y="216281"/>
                  </a:lnTo>
                  <a:lnTo>
                    <a:pt x="1303947" y="216281"/>
                  </a:lnTo>
                  <a:lnTo>
                    <a:pt x="1303947" y="179197"/>
                  </a:lnTo>
                  <a:close/>
                </a:path>
                <a:path w="1317625" h="405130">
                  <a:moveTo>
                    <a:pt x="1241717" y="127000"/>
                  </a:moveTo>
                  <a:lnTo>
                    <a:pt x="1200569" y="127000"/>
                  </a:lnTo>
                  <a:lnTo>
                    <a:pt x="1200569" y="179197"/>
                  </a:lnTo>
                  <a:lnTo>
                    <a:pt x="1241717" y="179197"/>
                  </a:lnTo>
                  <a:lnTo>
                    <a:pt x="1241717" y="127000"/>
                  </a:lnTo>
                  <a:close/>
                </a:path>
                <a:path w="1317625" h="405130">
                  <a:moveTo>
                    <a:pt x="1309535" y="89915"/>
                  </a:moveTo>
                  <a:lnTo>
                    <a:pt x="1135672" y="89915"/>
                  </a:lnTo>
                  <a:lnTo>
                    <a:pt x="1135672" y="127000"/>
                  </a:lnTo>
                  <a:lnTo>
                    <a:pt x="1309535" y="127000"/>
                  </a:lnTo>
                  <a:lnTo>
                    <a:pt x="1309535" y="89915"/>
                  </a:lnTo>
                  <a:close/>
                </a:path>
                <a:path w="1317625" h="405130">
                  <a:moveTo>
                    <a:pt x="857288" y="348234"/>
                  </a:moveTo>
                  <a:lnTo>
                    <a:pt x="458127" y="348234"/>
                  </a:lnTo>
                  <a:lnTo>
                    <a:pt x="458127" y="389509"/>
                  </a:lnTo>
                  <a:lnTo>
                    <a:pt x="857288" y="389509"/>
                  </a:lnTo>
                  <a:lnTo>
                    <a:pt x="857288" y="348234"/>
                  </a:lnTo>
                  <a:close/>
                </a:path>
                <a:path w="1317625" h="405130">
                  <a:moveTo>
                    <a:pt x="680250" y="64515"/>
                  </a:moveTo>
                  <a:lnTo>
                    <a:pt x="636435" y="64515"/>
                  </a:lnTo>
                  <a:lnTo>
                    <a:pt x="636435" y="348234"/>
                  </a:lnTo>
                  <a:lnTo>
                    <a:pt x="680250" y="348234"/>
                  </a:lnTo>
                  <a:lnTo>
                    <a:pt x="680250" y="64515"/>
                  </a:lnTo>
                  <a:close/>
                </a:path>
                <a:path w="1317625" h="405130">
                  <a:moveTo>
                    <a:pt x="839000" y="21844"/>
                  </a:moveTo>
                  <a:lnTo>
                    <a:pt x="477685" y="21844"/>
                  </a:lnTo>
                  <a:lnTo>
                    <a:pt x="477685" y="64515"/>
                  </a:lnTo>
                  <a:lnTo>
                    <a:pt x="839000" y="64515"/>
                  </a:lnTo>
                  <a:lnTo>
                    <a:pt x="839000" y="21844"/>
                  </a:lnTo>
                  <a:close/>
                </a:path>
                <a:path w="1317625" h="405130">
                  <a:moveTo>
                    <a:pt x="222161" y="6858"/>
                  </a:moveTo>
                  <a:lnTo>
                    <a:pt x="180632" y="6858"/>
                  </a:lnTo>
                  <a:lnTo>
                    <a:pt x="180723" y="353187"/>
                  </a:lnTo>
                  <a:lnTo>
                    <a:pt x="197015" y="393953"/>
                  </a:lnTo>
                  <a:lnTo>
                    <a:pt x="258010" y="400444"/>
                  </a:lnTo>
                  <a:lnTo>
                    <a:pt x="290614" y="400685"/>
                  </a:lnTo>
                  <a:lnTo>
                    <a:pt x="316329" y="400470"/>
                  </a:lnTo>
                  <a:lnTo>
                    <a:pt x="359067" y="397256"/>
                  </a:lnTo>
                  <a:lnTo>
                    <a:pt x="390096" y="369506"/>
                  </a:lnTo>
                  <a:lnTo>
                    <a:pt x="393166" y="360934"/>
                  </a:lnTo>
                  <a:lnTo>
                    <a:pt x="290233" y="360934"/>
                  </a:lnTo>
                  <a:lnTo>
                    <a:pt x="266515" y="360765"/>
                  </a:lnTo>
                  <a:lnTo>
                    <a:pt x="224574" y="356362"/>
                  </a:lnTo>
                  <a:lnTo>
                    <a:pt x="222161" y="353187"/>
                  </a:lnTo>
                  <a:lnTo>
                    <a:pt x="222161" y="183261"/>
                  </a:lnTo>
                  <a:lnTo>
                    <a:pt x="395135" y="183261"/>
                  </a:lnTo>
                  <a:lnTo>
                    <a:pt x="395135" y="142621"/>
                  </a:lnTo>
                  <a:lnTo>
                    <a:pt x="222161" y="142621"/>
                  </a:lnTo>
                  <a:lnTo>
                    <a:pt x="222161" y="6858"/>
                  </a:lnTo>
                  <a:close/>
                </a:path>
                <a:path w="1317625" h="405130">
                  <a:moveTo>
                    <a:pt x="358940" y="282575"/>
                  </a:moveTo>
                  <a:lnTo>
                    <a:pt x="355892" y="335819"/>
                  </a:lnTo>
                  <a:lnTo>
                    <a:pt x="311565" y="360668"/>
                  </a:lnTo>
                  <a:lnTo>
                    <a:pt x="290233" y="360934"/>
                  </a:lnTo>
                  <a:lnTo>
                    <a:pt x="393166" y="360934"/>
                  </a:lnTo>
                  <a:lnTo>
                    <a:pt x="395522" y="351528"/>
                  </a:lnTo>
                  <a:lnTo>
                    <a:pt x="397627" y="337597"/>
                  </a:lnTo>
                  <a:lnTo>
                    <a:pt x="399280" y="319905"/>
                  </a:lnTo>
                  <a:lnTo>
                    <a:pt x="400469" y="298450"/>
                  </a:lnTo>
                  <a:lnTo>
                    <a:pt x="358940" y="282575"/>
                  </a:lnTo>
                  <a:close/>
                </a:path>
                <a:path w="1317625" h="405130">
                  <a:moveTo>
                    <a:pt x="96443" y="175513"/>
                  </a:moveTo>
                  <a:lnTo>
                    <a:pt x="54470" y="175513"/>
                  </a:lnTo>
                  <a:lnTo>
                    <a:pt x="54470" y="405002"/>
                  </a:lnTo>
                  <a:lnTo>
                    <a:pt x="96443" y="405002"/>
                  </a:lnTo>
                  <a:lnTo>
                    <a:pt x="96443" y="175513"/>
                  </a:lnTo>
                  <a:close/>
                </a:path>
                <a:path w="1317625" h="405130">
                  <a:moveTo>
                    <a:pt x="89522" y="2667"/>
                  </a:moveTo>
                  <a:lnTo>
                    <a:pt x="70367" y="55316"/>
                  </a:lnTo>
                  <a:lnTo>
                    <a:pt x="49061" y="101441"/>
                  </a:lnTo>
                  <a:lnTo>
                    <a:pt x="25605" y="141041"/>
                  </a:lnTo>
                  <a:lnTo>
                    <a:pt x="0" y="174117"/>
                  </a:lnTo>
                  <a:lnTo>
                    <a:pt x="20993" y="216281"/>
                  </a:lnTo>
                  <a:lnTo>
                    <a:pt x="30201" y="205517"/>
                  </a:lnTo>
                  <a:lnTo>
                    <a:pt x="38850" y="195135"/>
                  </a:lnTo>
                  <a:lnTo>
                    <a:pt x="46940" y="185134"/>
                  </a:lnTo>
                  <a:lnTo>
                    <a:pt x="54470" y="175513"/>
                  </a:lnTo>
                  <a:lnTo>
                    <a:pt x="96443" y="175513"/>
                  </a:lnTo>
                  <a:lnTo>
                    <a:pt x="96443" y="98171"/>
                  </a:lnTo>
                  <a:lnTo>
                    <a:pt x="108940" y="71627"/>
                  </a:lnTo>
                  <a:lnTo>
                    <a:pt x="111859" y="64934"/>
                  </a:lnTo>
                  <a:lnTo>
                    <a:pt x="114806" y="57800"/>
                  </a:lnTo>
                  <a:lnTo>
                    <a:pt x="117779" y="50214"/>
                  </a:lnTo>
                  <a:lnTo>
                    <a:pt x="120777" y="42163"/>
                  </a:lnTo>
                  <a:lnTo>
                    <a:pt x="132156" y="10922"/>
                  </a:lnTo>
                  <a:lnTo>
                    <a:pt x="89522" y="2667"/>
                  </a:lnTo>
                  <a:close/>
                </a:path>
                <a:path w="1317625" h="405130">
                  <a:moveTo>
                    <a:pt x="1271181" y="1270"/>
                  </a:moveTo>
                  <a:lnTo>
                    <a:pt x="1263489" y="18014"/>
                  </a:lnTo>
                  <a:lnTo>
                    <a:pt x="1255274" y="33782"/>
                  </a:lnTo>
                  <a:lnTo>
                    <a:pt x="1246535" y="48597"/>
                  </a:lnTo>
                  <a:lnTo>
                    <a:pt x="1237272" y="62484"/>
                  </a:lnTo>
                  <a:lnTo>
                    <a:pt x="1273848" y="80390"/>
                  </a:lnTo>
                  <a:lnTo>
                    <a:pt x="1284799" y="63198"/>
                  </a:lnTo>
                  <a:lnTo>
                    <a:pt x="1294215" y="46672"/>
                  </a:lnTo>
                  <a:lnTo>
                    <a:pt x="1302083" y="30813"/>
                  </a:lnTo>
                  <a:lnTo>
                    <a:pt x="1308392" y="15621"/>
                  </a:lnTo>
                  <a:lnTo>
                    <a:pt x="1271181" y="1270"/>
                  </a:lnTo>
                  <a:close/>
                </a:path>
                <a:path w="1317625" h="405130">
                  <a:moveTo>
                    <a:pt x="1176058" y="0"/>
                  </a:moveTo>
                  <a:lnTo>
                    <a:pt x="1139863" y="19176"/>
                  </a:lnTo>
                  <a:lnTo>
                    <a:pt x="1150219" y="34131"/>
                  </a:lnTo>
                  <a:lnTo>
                    <a:pt x="1159373" y="49085"/>
                  </a:lnTo>
                  <a:lnTo>
                    <a:pt x="1167312" y="64039"/>
                  </a:lnTo>
                  <a:lnTo>
                    <a:pt x="1174026" y="78994"/>
                  </a:lnTo>
                  <a:lnTo>
                    <a:pt x="1211110" y="61595"/>
                  </a:lnTo>
                  <a:lnTo>
                    <a:pt x="1204561" y="47309"/>
                  </a:lnTo>
                  <a:lnTo>
                    <a:pt x="1196536" y="32273"/>
                  </a:lnTo>
                  <a:lnTo>
                    <a:pt x="1187035" y="16500"/>
                  </a:lnTo>
                  <a:lnTo>
                    <a:pt x="11760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3817" y="1571244"/>
              <a:ext cx="1317625" cy="402590"/>
            </a:xfrm>
            <a:custGeom>
              <a:avLst/>
              <a:gdLst/>
              <a:ahLst/>
              <a:cxnLst/>
              <a:rect l="l" t="t" r="r" b="b"/>
              <a:pathLst>
                <a:path w="1317625" h="402589">
                  <a:moveTo>
                    <a:pt x="1009561" y="273938"/>
                  </a:moveTo>
                  <a:lnTo>
                    <a:pt x="1009561" y="337946"/>
                  </a:lnTo>
                  <a:lnTo>
                    <a:pt x="1072172" y="337946"/>
                  </a:lnTo>
                  <a:lnTo>
                    <a:pt x="1072172" y="273938"/>
                  </a:lnTo>
                  <a:lnTo>
                    <a:pt x="1009561" y="273938"/>
                  </a:lnTo>
                  <a:close/>
                </a:path>
                <a:path w="1317625" h="402589">
                  <a:moveTo>
                    <a:pt x="1020864" y="120268"/>
                  </a:moveTo>
                  <a:lnTo>
                    <a:pt x="1020530" y="128793"/>
                  </a:lnTo>
                  <a:lnTo>
                    <a:pt x="1019911" y="138937"/>
                  </a:lnTo>
                  <a:lnTo>
                    <a:pt x="1019006" y="150701"/>
                  </a:lnTo>
                  <a:lnTo>
                    <a:pt x="1017816" y="164083"/>
                  </a:lnTo>
                  <a:lnTo>
                    <a:pt x="1063917" y="164083"/>
                  </a:lnTo>
                  <a:lnTo>
                    <a:pt x="1063917" y="120268"/>
                  </a:lnTo>
                  <a:lnTo>
                    <a:pt x="1020864" y="120268"/>
                  </a:lnTo>
                  <a:close/>
                </a:path>
                <a:path w="1317625" h="402589">
                  <a:moveTo>
                    <a:pt x="1135672" y="87248"/>
                  </a:moveTo>
                  <a:lnTo>
                    <a:pt x="1309535" y="87248"/>
                  </a:lnTo>
                  <a:lnTo>
                    <a:pt x="1309535" y="124332"/>
                  </a:lnTo>
                  <a:lnTo>
                    <a:pt x="1241717" y="124332"/>
                  </a:lnTo>
                  <a:lnTo>
                    <a:pt x="1241717" y="176529"/>
                  </a:lnTo>
                  <a:lnTo>
                    <a:pt x="1303947" y="176529"/>
                  </a:lnTo>
                  <a:lnTo>
                    <a:pt x="1303947" y="213613"/>
                  </a:lnTo>
                  <a:lnTo>
                    <a:pt x="1241717" y="213613"/>
                  </a:lnTo>
                  <a:lnTo>
                    <a:pt x="1241717" y="266572"/>
                  </a:lnTo>
                  <a:lnTo>
                    <a:pt x="1317155" y="266572"/>
                  </a:lnTo>
                  <a:lnTo>
                    <a:pt x="1317155" y="302767"/>
                  </a:lnTo>
                  <a:lnTo>
                    <a:pt x="1241717" y="302767"/>
                  </a:lnTo>
                  <a:lnTo>
                    <a:pt x="1241717" y="401827"/>
                  </a:lnTo>
                  <a:lnTo>
                    <a:pt x="1200569" y="401827"/>
                  </a:lnTo>
                  <a:lnTo>
                    <a:pt x="1200569" y="302767"/>
                  </a:lnTo>
                  <a:lnTo>
                    <a:pt x="1126909" y="302767"/>
                  </a:lnTo>
                  <a:lnTo>
                    <a:pt x="1126909" y="266572"/>
                  </a:lnTo>
                  <a:lnTo>
                    <a:pt x="1200569" y="266572"/>
                  </a:lnTo>
                  <a:lnTo>
                    <a:pt x="1200569" y="213613"/>
                  </a:lnTo>
                  <a:lnTo>
                    <a:pt x="1140371" y="213613"/>
                  </a:lnTo>
                  <a:lnTo>
                    <a:pt x="1140371" y="176529"/>
                  </a:lnTo>
                  <a:lnTo>
                    <a:pt x="1200569" y="176529"/>
                  </a:lnTo>
                  <a:lnTo>
                    <a:pt x="1200569" y="124332"/>
                  </a:lnTo>
                  <a:lnTo>
                    <a:pt x="1135672" y="124332"/>
                  </a:lnTo>
                  <a:lnTo>
                    <a:pt x="1135672" y="87248"/>
                  </a:lnTo>
                  <a:close/>
                </a:path>
                <a:path w="1317625" h="402589">
                  <a:moveTo>
                    <a:pt x="1021753" y="46227"/>
                  </a:moveTo>
                  <a:lnTo>
                    <a:pt x="1021703" y="55917"/>
                  </a:lnTo>
                  <a:lnTo>
                    <a:pt x="1021546" y="65547"/>
                  </a:lnTo>
                  <a:lnTo>
                    <a:pt x="1021270" y="75106"/>
                  </a:lnTo>
                  <a:lnTo>
                    <a:pt x="1020864" y="84581"/>
                  </a:lnTo>
                  <a:lnTo>
                    <a:pt x="1063917" y="84581"/>
                  </a:lnTo>
                  <a:lnTo>
                    <a:pt x="1063917" y="46227"/>
                  </a:lnTo>
                  <a:lnTo>
                    <a:pt x="1021753" y="46227"/>
                  </a:lnTo>
                  <a:close/>
                </a:path>
                <a:path w="1317625" h="402589">
                  <a:moveTo>
                    <a:pt x="477685" y="19176"/>
                  </a:moveTo>
                  <a:lnTo>
                    <a:pt x="839000" y="19176"/>
                  </a:lnTo>
                  <a:lnTo>
                    <a:pt x="839000" y="61848"/>
                  </a:lnTo>
                  <a:lnTo>
                    <a:pt x="680250" y="61848"/>
                  </a:lnTo>
                  <a:lnTo>
                    <a:pt x="680250" y="345566"/>
                  </a:lnTo>
                  <a:lnTo>
                    <a:pt x="857288" y="345566"/>
                  </a:lnTo>
                  <a:lnTo>
                    <a:pt x="857288" y="386841"/>
                  </a:lnTo>
                  <a:lnTo>
                    <a:pt x="458127" y="386841"/>
                  </a:lnTo>
                  <a:lnTo>
                    <a:pt x="458127" y="345566"/>
                  </a:lnTo>
                  <a:lnTo>
                    <a:pt x="636435" y="345566"/>
                  </a:lnTo>
                  <a:lnTo>
                    <a:pt x="636435" y="61848"/>
                  </a:lnTo>
                  <a:lnTo>
                    <a:pt x="477685" y="61848"/>
                  </a:lnTo>
                  <a:lnTo>
                    <a:pt x="477685" y="19176"/>
                  </a:lnTo>
                  <a:close/>
                </a:path>
                <a:path w="1317625" h="402589">
                  <a:moveTo>
                    <a:pt x="936282" y="11429"/>
                  </a:moveTo>
                  <a:lnTo>
                    <a:pt x="1102779" y="11429"/>
                  </a:lnTo>
                  <a:lnTo>
                    <a:pt x="1102779" y="84581"/>
                  </a:lnTo>
                  <a:lnTo>
                    <a:pt x="1123861" y="84581"/>
                  </a:lnTo>
                  <a:lnTo>
                    <a:pt x="1123861" y="120268"/>
                  </a:lnTo>
                  <a:lnTo>
                    <a:pt x="1102779" y="120268"/>
                  </a:lnTo>
                  <a:lnTo>
                    <a:pt x="1102779" y="199389"/>
                  </a:lnTo>
                  <a:lnTo>
                    <a:pt x="1010450" y="199389"/>
                  </a:lnTo>
                  <a:lnTo>
                    <a:pt x="1007064" y="210466"/>
                  </a:lnTo>
                  <a:lnTo>
                    <a:pt x="1003750" y="220471"/>
                  </a:lnTo>
                  <a:lnTo>
                    <a:pt x="1000484" y="229429"/>
                  </a:lnTo>
                  <a:lnTo>
                    <a:pt x="997242" y="237362"/>
                  </a:lnTo>
                  <a:lnTo>
                    <a:pt x="1111034" y="237362"/>
                  </a:lnTo>
                  <a:lnTo>
                    <a:pt x="1111034" y="393191"/>
                  </a:lnTo>
                  <a:lnTo>
                    <a:pt x="1072172" y="393191"/>
                  </a:lnTo>
                  <a:lnTo>
                    <a:pt x="1072172" y="375030"/>
                  </a:lnTo>
                  <a:lnTo>
                    <a:pt x="1009561" y="375030"/>
                  </a:lnTo>
                  <a:lnTo>
                    <a:pt x="1009561" y="401827"/>
                  </a:lnTo>
                  <a:lnTo>
                    <a:pt x="970191" y="401827"/>
                  </a:lnTo>
                  <a:lnTo>
                    <a:pt x="970191" y="283082"/>
                  </a:lnTo>
                  <a:lnTo>
                    <a:pt x="963404" y="291679"/>
                  </a:lnTo>
                  <a:lnTo>
                    <a:pt x="955046" y="301466"/>
                  </a:lnTo>
                  <a:lnTo>
                    <a:pt x="945116" y="312443"/>
                  </a:lnTo>
                  <a:lnTo>
                    <a:pt x="933615" y="324611"/>
                  </a:lnTo>
                  <a:lnTo>
                    <a:pt x="913549" y="290448"/>
                  </a:lnTo>
                  <a:lnTo>
                    <a:pt x="933694" y="266969"/>
                  </a:lnTo>
                  <a:lnTo>
                    <a:pt x="949934" y="243966"/>
                  </a:lnTo>
                  <a:lnTo>
                    <a:pt x="962269" y="221440"/>
                  </a:lnTo>
                  <a:lnTo>
                    <a:pt x="970699" y="199389"/>
                  </a:lnTo>
                  <a:lnTo>
                    <a:pt x="928281" y="199389"/>
                  </a:lnTo>
                  <a:lnTo>
                    <a:pt x="928281" y="164083"/>
                  </a:lnTo>
                  <a:lnTo>
                    <a:pt x="978954" y="164083"/>
                  </a:lnTo>
                  <a:lnTo>
                    <a:pt x="979948" y="154219"/>
                  </a:lnTo>
                  <a:lnTo>
                    <a:pt x="980811" y="143652"/>
                  </a:lnTo>
                  <a:lnTo>
                    <a:pt x="981507" y="132347"/>
                  </a:lnTo>
                  <a:lnTo>
                    <a:pt x="982002" y="120268"/>
                  </a:lnTo>
                  <a:lnTo>
                    <a:pt x="918629" y="120268"/>
                  </a:lnTo>
                  <a:lnTo>
                    <a:pt x="918629" y="84581"/>
                  </a:lnTo>
                  <a:lnTo>
                    <a:pt x="982002" y="84581"/>
                  </a:lnTo>
                  <a:lnTo>
                    <a:pt x="982891" y="46227"/>
                  </a:lnTo>
                  <a:lnTo>
                    <a:pt x="936282" y="46227"/>
                  </a:lnTo>
                  <a:lnTo>
                    <a:pt x="936282" y="11429"/>
                  </a:lnTo>
                  <a:close/>
                </a:path>
                <a:path w="1317625" h="402589">
                  <a:moveTo>
                    <a:pt x="180632" y="4190"/>
                  </a:moveTo>
                  <a:lnTo>
                    <a:pt x="222161" y="4190"/>
                  </a:lnTo>
                  <a:lnTo>
                    <a:pt x="222161" y="139953"/>
                  </a:lnTo>
                  <a:lnTo>
                    <a:pt x="395135" y="139953"/>
                  </a:lnTo>
                  <a:lnTo>
                    <a:pt x="395135" y="180593"/>
                  </a:lnTo>
                  <a:lnTo>
                    <a:pt x="222161" y="180593"/>
                  </a:lnTo>
                  <a:lnTo>
                    <a:pt x="222161" y="346075"/>
                  </a:lnTo>
                  <a:lnTo>
                    <a:pt x="222161" y="350519"/>
                  </a:lnTo>
                  <a:lnTo>
                    <a:pt x="224574" y="353694"/>
                  </a:lnTo>
                  <a:lnTo>
                    <a:pt x="266515" y="358098"/>
                  </a:lnTo>
                  <a:lnTo>
                    <a:pt x="290233" y="358266"/>
                  </a:lnTo>
                  <a:lnTo>
                    <a:pt x="311565" y="358001"/>
                  </a:lnTo>
                  <a:lnTo>
                    <a:pt x="352510" y="347559"/>
                  </a:lnTo>
                  <a:lnTo>
                    <a:pt x="358940" y="279907"/>
                  </a:lnTo>
                  <a:lnTo>
                    <a:pt x="400469" y="295782"/>
                  </a:lnTo>
                  <a:lnTo>
                    <a:pt x="397627" y="334930"/>
                  </a:lnTo>
                  <a:lnTo>
                    <a:pt x="386800" y="373506"/>
                  </a:lnTo>
                  <a:lnTo>
                    <a:pt x="350568" y="396089"/>
                  </a:lnTo>
                  <a:lnTo>
                    <a:pt x="290614" y="398017"/>
                  </a:lnTo>
                  <a:lnTo>
                    <a:pt x="258010" y="397777"/>
                  </a:lnTo>
                  <a:lnTo>
                    <a:pt x="215426" y="395821"/>
                  </a:lnTo>
                  <a:lnTo>
                    <a:pt x="184061" y="371740"/>
                  </a:lnTo>
                  <a:lnTo>
                    <a:pt x="180632" y="348488"/>
                  </a:lnTo>
                  <a:lnTo>
                    <a:pt x="180632" y="4190"/>
                  </a:lnTo>
                  <a:close/>
                </a:path>
                <a:path w="1317625" h="402589">
                  <a:moveTo>
                    <a:pt x="89522" y="0"/>
                  </a:moveTo>
                  <a:lnTo>
                    <a:pt x="132156" y="8254"/>
                  </a:lnTo>
                  <a:lnTo>
                    <a:pt x="120777" y="39496"/>
                  </a:lnTo>
                  <a:lnTo>
                    <a:pt x="117779" y="47547"/>
                  </a:lnTo>
                  <a:lnTo>
                    <a:pt x="114806" y="55133"/>
                  </a:lnTo>
                  <a:lnTo>
                    <a:pt x="111859" y="62267"/>
                  </a:lnTo>
                  <a:lnTo>
                    <a:pt x="108940" y="68960"/>
                  </a:lnTo>
                  <a:lnTo>
                    <a:pt x="96443" y="95503"/>
                  </a:lnTo>
                  <a:lnTo>
                    <a:pt x="96443" y="402335"/>
                  </a:lnTo>
                  <a:lnTo>
                    <a:pt x="54470" y="402335"/>
                  </a:lnTo>
                  <a:lnTo>
                    <a:pt x="54470" y="172846"/>
                  </a:lnTo>
                  <a:lnTo>
                    <a:pt x="46940" y="182467"/>
                  </a:lnTo>
                  <a:lnTo>
                    <a:pt x="38850" y="192468"/>
                  </a:lnTo>
                  <a:lnTo>
                    <a:pt x="30201" y="202850"/>
                  </a:lnTo>
                  <a:lnTo>
                    <a:pt x="20993" y="213613"/>
                  </a:lnTo>
                  <a:lnTo>
                    <a:pt x="0" y="171450"/>
                  </a:lnTo>
                  <a:lnTo>
                    <a:pt x="25605" y="138374"/>
                  </a:lnTo>
                  <a:lnTo>
                    <a:pt x="49061" y="98774"/>
                  </a:lnTo>
                  <a:lnTo>
                    <a:pt x="70367" y="52649"/>
                  </a:lnTo>
                  <a:lnTo>
                    <a:pt x="89522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9109" y="1564004"/>
              <a:ext cx="177673" cy="8953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05281" y="2476372"/>
              <a:ext cx="743585" cy="362585"/>
            </a:xfrm>
            <a:custGeom>
              <a:avLst/>
              <a:gdLst/>
              <a:ahLst/>
              <a:cxnLst/>
              <a:rect l="l" t="t" r="r" b="b"/>
              <a:pathLst>
                <a:path w="743585" h="362585">
                  <a:moveTo>
                    <a:pt x="317500" y="330453"/>
                  </a:moveTo>
                  <a:lnTo>
                    <a:pt x="297230" y="330453"/>
                  </a:lnTo>
                  <a:lnTo>
                    <a:pt x="297230" y="358775"/>
                  </a:lnTo>
                  <a:lnTo>
                    <a:pt x="317500" y="358775"/>
                  </a:lnTo>
                  <a:lnTo>
                    <a:pt x="317500" y="330453"/>
                  </a:lnTo>
                  <a:close/>
                </a:path>
                <a:path w="743585" h="362585">
                  <a:moveTo>
                    <a:pt x="317500" y="10922"/>
                  </a:moveTo>
                  <a:lnTo>
                    <a:pt x="0" y="10922"/>
                  </a:lnTo>
                  <a:lnTo>
                    <a:pt x="0" y="358013"/>
                  </a:lnTo>
                  <a:lnTo>
                    <a:pt x="21259" y="358013"/>
                  </a:lnTo>
                  <a:lnTo>
                    <a:pt x="21259" y="330453"/>
                  </a:lnTo>
                  <a:lnTo>
                    <a:pt x="317500" y="330453"/>
                  </a:lnTo>
                  <a:lnTo>
                    <a:pt x="317500" y="310134"/>
                  </a:lnTo>
                  <a:lnTo>
                    <a:pt x="21259" y="310134"/>
                  </a:lnTo>
                  <a:lnTo>
                    <a:pt x="21259" y="30987"/>
                  </a:lnTo>
                  <a:lnTo>
                    <a:pt x="317500" y="30987"/>
                  </a:lnTo>
                  <a:lnTo>
                    <a:pt x="317500" y="10922"/>
                  </a:lnTo>
                  <a:close/>
                </a:path>
                <a:path w="743585" h="362585">
                  <a:moveTo>
                    <a:pt x="317500" y="30987"/>
                  </a:moveTo>
                  <a:lnTo>
                    <a:pt x="297230" y="30987"/>
                  </a:lnTo>
                  <a:lnTo>
                    <a:pt x="297230" y="310134"/>
                  </a:lnTo>
                  <a:lnTo>
                    <a:pt x="317500" y="310134"/>
                  </a:lnTo>
                  <a:lnTo>
                    <a:pt x="317500" y="30987"/>
                  </a:lnTo>
                  <a:close/>
                </a:path>
                <a:path w="743585" h="362585">
                  <a:moveTo>
                    <a:pt x="190131" y="105537"/>
                  </a:moveTo>
                  <a:lnTo>
                    <a:pt x="170268" y="105537"/>
                  </a:lnTo>
                  <a:lnTo>
                    <a:pt x="173421" y="139876"/>
                  </a:lnTo>
                  <a:lnTo>
                    <a:pt x="178514" y="172608"/>
                  </a:lnTo>
                  <a:lnTo>
                    <a:pt x="185545" y="203745"/>
                  </a:lnTo>
                  <a:lnTo>
                    <a:pt x="194513" y="233299"/>
                  </a:lnTo>
                  <a:lnTo>
                    <a:pt x="181868" y="248850"/>
                  </a:lnTo>
                  <a:lnTo>
                    <a:pt x="169176" y="262366"/>
                  </a:lnTo>
                  <a:lnTo>
                    <a:pt x="156437" y="273857"/>
                  </a:lnTo>
                  <a:lnTo>
                    <a:pt x="143649" y="283337"/>
                  </a:lnTo>
                  <a:lnTo>
                    <a:pt x="159943" y="297814"/>
                  </a:lnTo>
                  <a:lnTo>
                    <a:pt x="171740" y="288218"/>
                  </a:lnTo>
                  <a:lnTo>
                    <a:pt x="183089" y="277907"/>
                  </a:lnTo>
                  <a:lnTo>
                    <a:pt x="193990" y="266882"/>
                  </a:lnTo>
                  <a:lnTo>
                    <a:pt x="204444" y="255142"/>
                  </a:lnTo>
                  <a:lnTo>
                    <a:pt x="226325" y="255142"/>
                  </a:lnTo>
                  <a:lnTo>
                    <a:pt x="224262" y="251301"/>
                  </a:lnTo>
                  <a:lnTo>
                    <a:pt x="220772" y="243847"/>
                  </a:lnTo>
                  <a:lnTo>
                    <a:pt x="217360" y="235585"/>
                  </a:lnTo>
                  <a:lnTo>
                    <a:pt x="231697" y="212343"/>
                  </a:lnTo>
                  <a:lnTo>
                    <a:pt x="208419" y="212343"/>
                  </a:lnTo>
                  <a:lnTo>
                    <a:pt x="202283" y="190244"/>
                  </a:lnTo>
                  <a:lnTo>
                    <a:pt x="197189" y="165084"/>
                  </a:lnTo>
                  <a:lnTo>
                    <a:pt x="193139" y="136852"/>
                  </a:lnTo>
                  <a:lnTo>
                    <a:pt x="190131" y="105537"/>
                  </a:lnTo>
                  <a:close/>
                </a:path>
                <a:path w="743585" h="362585">
                  <a:moveTo>
                    <a:pt x="226325" y="255142"/>
                  </a:moveTo>
                  <a:lnTo>
                    <a:pt x="204444" y="255142"/>
                  </a:lnTo>
                  <a:lnTo>
                    <a:pt x="213955" y="273552"/>
                  </a:lnTo>
                  <a:lnTo>
                    <a:pt x="223416" y="286686"/>
                  </a:lnTo>
                  <a:lnTo>
                    <a:pt x="232828" y="294558"/>
                  </a:lnTo>
                  <a:lnTo>
                    <a:pt x="242189" y="297179"/>
                  </a:lnTo>
                  <a:lnTo>
                    <a:pt x="248284" y="297179"/>
                  </a:lnTo>
                  <a:lnTo>
                    <a:pt x="253085" y="296037"/>
                  </a:lnTo>
                  <a:lnTo>
                    <a:pt x="256603" y="293497"/>
                  </a:lnTo>
                  <a:lnTo>
                    <a:pt x="260108" y="291084"/>
                  </a:lnTo>
                  <a:lnTo>
                    <a:pt x="264642" y="284606"/>
                  </a:lnTo>
                  <a:lnTo>
                    <a:pt x="269803" y="274827"/>
                  </a:lnTo>
                  <a:lnTo>
                    <a:pt x="239814" y="274827"/>
                  </a:lnTo>
                  <a:lnTo>
                    <a:pt x="236359" y="271144"/>
                  </a:lnTo>
                  <a:lnTo>
                    <a:pt x="231470" y="263778"/>
                  </a:lnTo>
                  <a:lnTo>
                    <a:pt x="227765" y="257825"/>
                  </a:lnTo>
                  <a:lnTo>
                    <a:pt x="226325" y="255142"/>
                  </a:lnTo>
                  <a:close/>
                </a:path>
                <a:path w="743585" h="362585">
                  <a:moveTo>
                    <a:pt x="161124" y="228726"/>
                  </a:moveTo>
                  <a:lnTo>
                    <a:pt x="125389" y="238438"/>
                  </a:lnTo>
                  <a:lnTo>
                    <a:pt x="92879" y="246221"/>
                  </a:lnTo>
                  <a:lnTo>
                    <a:pt x="63596" y="252051"/>
                  </a:lnTo>
                  <a:lnTo>
                    <a:pt x="37541" y="255904"/>
                  </a:lnTo>
                  <a:lnTo>
                    <a:pt x="40335" y="275971"/>
                  </a:lnTo>
                  <a:lnTo>
                    <a:pt x="65128" y="271922"/>
                  </a:lnTo>
                  <a:lnTo>
                    <a:pt x="93824" y="265874"/>
                  </a:lnTo>
                  <a:lnTo>
                    <a:pt x="126420" y="257825"/>
                  </a:lnTo>
                  <a:lnTo>
                    <a:pt x="162915" y="247776"/>
                  </a:lnTo>
                  <a:lnTo>
                    <a:pt x="161124" y="228726"/>
                  </a:lnTo>
                  <a:close/>
                </a:path>
                <a:path w="743585" h="362585">
                  <a:moveTo>
                    <a:pt x="265442" y="226313"/>
                  </a:moveTo>
                  <a:lnTo>
                    <a:pt x="258672" y="247503"/>
                  </a:lnTo>
                  <a:lnTo>
                    <a:pt x="252475" y="262667"/>
                  </a:lnTo>
                  <a:lnTo>
                    <a:pt x="246851" y="271783"/>
                  </a:lnTo>
                  <a:lnTo>
                    <a:pt x="241795" y="274827"/>
                  </a:lnTo>
                  <a:lnTo>
                    <a:pt x="269803" y="274827"/>
                  </a:lnTo>
                  <a:lnTo>
                    <a:pt x="283718" y="236854"/>
                  </a:lnTo>
                  <a:lnTo>
                    <a:pt x="265442" y="226313"/>
                  </a:lnTo>
                  <a:close/>
                </a:path>
                <a:path w="743585" h="362585">
                  <a:moveTo>
                    <a:pt x="145034" y="137413"/>
                  </a:moveTo>
                  <a:lnTo>
                    <a:pt x="56616" y="137413"/>
                  </a:lnTo>
                  <a:lnTo>
                    <a:pt x="56616" y="216153"/>
                  </a:lnTo>
                  <a:lnTo>
                    <a:pt x="145034" y="216153"/>
                  </a:lnTo>
                  <a:lnTo>
                    <a:pt x="145034" y="195706"/>
                  </a:lnTo>
                  <a:lnTo>
                    <a:pt x="77089" y="195706"/>
                  </a:lnTo>
                  <a:lnTo>
                    <a:pt x="77089" y="157099"/>
                  </a:lnTo>
                  <a:lnTo>
                    <a:pt x="145034" y="157099"/>
                  </a:lnTo>
                  <a:lnTo>
                    <a:pt x="145034" y="137413"/>
                  </a:lnTo>
                  <a:close/>
                </a:path>
                <a:path w="743585" h="362585">
                  <a:moveTo>
                    <a:pt x="248754" y="129666"/>
                  </a:moveTo>
                  <a:lnTo>
                    <a:pt x="239453" y="152622"/>
                  </a:lnTo>
                  <a:lnTo>
                    <a:pt x="229630" y="174053"/>
                  </a:lnTo>
                  <a:lnTo>
                    <a:pt x="219285" y="193960"/>
                  </a:lnTo>
                  <a:lnTo>
                    <a:pt x="208419" y="212343"/>
                  </a:lnTo>
                  <a:lnTo>
                    <a:pt x="231697" y="212343"/>
                  </a:lnTo>
                  <a:lnTo>
                    <a:pt x="244678" y="188563"/>
                  </a:lnTo>
                  <a:lnTo>
                    <a:pt x="256622" y="163683"/>
                  </a:lnTo>
                  <a:lnTo>
                    <a:pt x="267423" y="137922"/>
                  </a:lnTo>
                  <a:lnTo>
                    <a:pt x="248754" y="129666"/>
                  </a:lnTo>
                  <a:close/>
                </a:path>
                <a:path w="743585" h="362585">
                  <a:moveTo>
                    <a:pt x="145034" y="157099"/>
                  </a:moveTo>
                  <a:lnTo>
                    <a:pt x="124574" y="157099"/>
                  </a:lnTo>
                  <a:lnTo>
                    <a:pt x="124574" y="195706"/>
                  </a:lnTo>
                  <a:lnTo>
                    <a:pt x="145034" y="195706"/>
                  </a:lnTo>
                  <a:lnTo>
                    <a:pt x="145034" y="157099"/>
                  </a:lnTo>
                  <a:close/>
                </a:path>
                <a:path w="743585" h="362585">
                  <a:moveTo>
                    <a:pt x="279146" y="86232"/>
                  </a:moveTo>
                  <a:lnTo>
                    <a:pt x="37947" y="86232"/>
                  </a:lnTo>
                  <a:lnTo>
                    <a:pt x="37947" y="105537"/>
                  </a:lnTo>
                  <a:lnTo>
                    <a:pt x="279146" y="105537"/>
                  </a:lnTo>
                  <a:lnTo>
                    <a:pt x="279146" y="86232"/>
                  </a:lnTo>
                  <a:close/>
                </a:path>
                <a:path w="743585" h="362585">
                  <a:moveTo>
                    <a:pt x="188544" y="43434"/>
                  </a:moveTo>
                  <a:lnTo>
                    <a:pt x="168084" y="43434"/>
                  </a:lnTo>
                  <a:lnTo>
                    <a:pt x="167987" y="71374"/>
                  </a:lnTo>
                  <a:lnTo>
                    <a:pt x="168082" y="76420"/>
                  </a:lnTo>
                  <a:lnTo>
                    <a:pt x="168478" y="86232"/>
                  </a:lnTo>
                  <a:lnTo>
                    <a:pt x="189344" y="86232"/>
                  </a:lnTo>
                  <a:lnTo>
                    <a:pt x="188772" y="74062"/>
                  </a:lnTo>
                  <a:lnTo>
                    <a:pt x="188539" y="66024"/>
                  </a:lnTo>
                  <a:lnTo>
                    <a:pt x="188418" y="58808"/>
                  </a:lnTo>
                  <a:lnTo>
                    <a:pt x="188544" y="43434"/>
                  </a:lnTo>
                  <a:close/>
                </a:path>
                <a:path w="743585" h="362585">
                  <a:moveTo>
                    <a:pt x="235635" y="42290"/>
                  </a:moveTo>
                  <a:lnTo>
                    <a:pt x="218147" y="52069"/>
                  </a:lnTo>
                  <a:lnTo>
                    <a:pt x="224146" y="58808"/>
                  </a:lnTo>
                  <a:lnTo>
                    <a:pt x="229623" y="65690"/>
                  </a:lnTo>
                  <a:lnTo>
                    <a:pt x="234580" y="72715"/>
                  </a:lnTo>
                  <a:lnTo>
                    <a:pt x="239014" y="79882"/>
                  </a:lnTo>
                  <a:lnTo>
                    <a:pt x="256895" y="71374"/>
                  </a:lnTo>
                  <a:lnTo>
                    <a:pt x="252587" y="63704"/>
                  </a:lnTo>
                  <a:lnTo>
                    <a:pt x="247608" y="56308"/>
                  </a:lnTo>
                  <a:lnTo>
                    <a:pt x="241958" y="49174"/>
                  </a:lnTo>
                  <a:lnTo>
                    <a:pt x="235635" y="42290"/>
                  </a:lnTo>
                  <a:close/>
                </a:path>
                <a:path w="743585" h="362585">
                  <a:moveTo>
                    <a:pt x="600788" y="272923"/>
                  </a:moveTo>
                  <a:lnTo>
                    <a:pt x="565658" y="272923"/>
                  </a:lnTo>
                  <a:lnTo>
                    <a:pt x="600709" y="300356"/>
                  </a:lnTo>
                  <a:lnTo>
                    <a:pt x="639510" y="324373"/>
                  </a:lnTo>
                  <a:lnTo>
                    <a:pt x="682056" y="344985"/>
                  </a:lnTo>
                  <a:lnTo>
                    <a:pt x="728345" y="362203"/>
                  </a:lnTo>
                  <a:lnTo>
                    <a:pt x="743077" y="343153"/>
                  </a:lnTo>
                  <a:lnTo>
                    <a:pt x="695461" y="326507"/>
                  </a:lnTo>
                  <a:lnTo>
                    <a:pt x="652810" y="306847"/>
                  </a:lnTo>
                  <a:lnTo>
                    <a:pt x="615109" y="284164"/>
                  </a:lnTo>
                  <a:lnTo>
                    <a:pt x="600788" y="272923"/>
                  </a:lnTo>
                  <a:close/>
                </a:path>
                <a:path w="743585" h="362585">
                  <a:moveTo>
                    <a:pt x="479818" y="103759"/>
                  </a:moveTo>
                  <a:lnTo>
                    <a:pt x="460349" y="112649"/>
                  </a:lnTo>
                  <a:lnTo>
                    <a:pt x="478035" y="153580"/>
                  </a:lnTo>
                  <a:lnTo>
                    <a:pt x="498897" y="191404"/>
                  </a:lnTo>
                  <a:lnTo>
                    <a:pt x="522935" y="226109"/>
                  </a:lnTo>
                  <a:lnTo>
                    <a:pt x="550151" y="257682"/>
                  </a:lnTo>
                  <a:lnTo>
                    <a:pt x="517232" y="283807"/>
                  </a:lnTo>
                  <a:lnTo>
                    <a:pt x="479074" y="306752"/>
                  </a:lnTo>
                  <a:lnTo>
                    <a:pt x="435674" y="326530"/>
                  </a:lnTo>
                  <a:lnTo>
                    <a:pt x="387032" y="343153"/>
                  </a:lnTo>
                  <a:lnTo>
                    <a:pt x="402526" y="360934"/>
                  </a:lnTo>
                  <a:lnTo>
                    <a:pt x="449084" y="343931"/>
                  </a:lnTo>
                  <a:lnTo>
                    <a:pt x="491793" y="323595"/>
                  </a:lnTo>
                  <a:lnTo>
                    <a:pt x="530651" y="299926"/>
                  </a:lnTo>
                  <a:lnTo>
                    <a:pt x="565658" y="272923"/>
                  </a:lnTo>
                  <a:lnTo>
                    <a:pt x="600788" y="272923"/>
                  </a:lnTo>
                  <a:lnTo>
                    <a:pt x="582345" y="258444"/>
                  </a:lnTo>
                  <a:lnTo>
                    <a:pt x="593338" y="244601"/>
                  </a:lnTo>
                  <a:lnTo>
                    <a:pt x="566051" y="244601"/>
                  </a:lnTo>
                  <a:lnTo>
                    <a:pt x="539801" y="214379"/>
                  </a:lnTo>
                  <a:lnTo>
                    <a:pt x="516677" y="180848"/>
                  </a:lnTo>
                  <a:lnTo>
                    <a:pt x="496682" y="143982"/>
                  </a:lnTo>
                  <a:lnTo>
                    <a:pt x="479818" y="103759"/>
                  </a:lnTo>
                  <a:close/>
                </a:path>
                <a:path w="743585" h="362585">
                  <a:moveTo>
                    <a:pt x="670814" y="88011"/>
                  </a:moveTo>
                  <a:lnTo>
                    <a:pt x="649097" y="88011"/>
                  </a:lnTo>
                  <a:lnTo>
                    <a:pt x="634742" y="131659"/>
                  </a:lnTo>
                  <a:lnTo>
                    <a:pt x="616118" y="172307"/>
                  </a:lnTo>
                  <a:lnTo>
                    <a:pt x="593222" y="209954"/>
                  </a:lnTo>
                  <a:lnTo>
                    <a:pt x="566051" y="244601"/>
                  </a:lnTo>
                  <a:lnTo>
                    <a:pt x="593338" y="244601"/>
                  </a:lnTo>
                  <a:lnTo>
                    <a:pt x="610895" y="222492"/>
                  </a:lnTo>
                  <a:lnTo>
                    <a:pt x="635152" y="182086"/>
                  </a:lnTo>
                  <a:lnTo>
                    <a:pt x="655122" y="137251"/>
                  </a:lnTo>
                  <a:lnTo>
                    <a:pt x="670814" y="88011"/>
                  </a:lnTo>
                  <a:close/>
                </a:path>
                <a:path w="743585" h="362585">
                  <a:moveTo>
                    <a:pt x="743077" y="66801"/>
                  </a:moveTo>
                  <a:lnTo>
                    <a:pt x="388620" y="66801"/>
                  </a:lnTo>
                  <a:lnTo>
                    <a:pt x="388620" y="88011"/>
                  </a:lnTo>
                  <a:lnTo>
                    <a:pt x="743077" y="88011"/>
                  </a:lnTo>
                  <a:lnTo>
                    <a:pt x="743077" y="66801"/>
                  </a:lnTo>
                  <a:close/>
                </a:path>
                <a:path w="743585" h="362585">
                  <a:moveTo>
                    <a:pt x="544195" y="0"/>
                  </a:moveTo>
                  <a:lnTo>
                    <a:pt x="522935" y="8127"/>
                  </a:lnTo>
                  <a:lnTo>
                    <a:pt x="532693" y="21867"/>
                  </a:lnTo>
                  <a:lnTo>
                    <a:pt x="541907" y="36226"/>
                  </a:lnTo>
                  <a:lnTo>
                    <a:pt x="550576" y="51204"/>
                  </a:lnTo>
                  <a:lnTo>
                    <a:pt x="558698" y="66801"/>
                  </a:lnTo>
                  <a:lnTo>
                    <a:pt x="581545" y="66801"/>
                  </a:lnTo>
                  <a:lnTo>
                    <a:pt x="574445" y="51202"/>
                  </a:lnTo>
                  <a:lnTo>
                    <a:pt x="565851" y="34877"/>
                  </a:lnTo>
                  <a:lnTo>
                    <a:pt x="555767" y="17813"/>
                  </a:lnTo>
                  <a:lnTo>
                    <a:pt x="544195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251" y="2609214"/>
              <a:ext cx="134518" cy="147701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05281" y="2476373"/>
              <a:ext cx="743585" cy="362585"/>
            </a:xfrm>
            <a:custGeom>
              <a:avLst/>
              <a:gdLst/>
              <a:ahLst/>
              <a:cxnLst/>
              <a:rect l="l" t="t" r="r" b="b"/>
              <a:pathLst>
                <a:path w="743585" h="362585">
                  <a:moveTo>
                    <a:pt x="168084" y="43434"/>
                  </a:moveTo>
                  <a:lnTo>
                    <a:pt x="188544" y="43434"/>
                  </a:lnTo>
                  <a:lnTo>
                    <a:pt x="188372" y="52675"/>
                  </a:lnTo>
                  <a:lnTo>
                    <a:pt x="188448" y="62880"/>
                  </a:lnTo>
                  <a:lnTo>
                    <a:pt x="188772" y="74062"/>
                  </a:lnTo>
                  <a:lnTo>
                    <a:pt x="189344" y="86232"/>
                  </a:lnTo>
                  <a:lnTo>
                    <a:pt x="279146" y="86232"/>
                  </a:lnTo>
                  <a:lnTo>
                    <a:pt x="279146" y="105537"/>
                  </a:lnTo>
                  <a:lnTo>
                    <a:pt x="190131" y="105537"/>
                  </a:lnTo>
                  <a:lnTo>
                    <a:pt x="193139" y="136852"/>
                  </a:lnTo>
                  <a:lnTo>
                    <a:pt x="197189" y="165084"/>
                  </a:lnTo>
                  <a:lnTo>
                    <a:pt x="202283" y="190244"/>
                  </a:lnTo>
                  <a:lnTo>
                    <a:pt x="208419" y="212343"/>
                  </a:lnTo>
                  <a:lnTo>
                    <a:pt x="219285" y="193960"/>
                  </a:lnTo>
                  <a:lnTo>
                    <a:pt x="229630" y="174053"/>
                  </a:lnTo>
                  <a:lnTo>
                    <a:pt x="239453" y="152622"/>
                  </a:lnTo>
                  <a:lnTo>
                    <a:pt x="248754" y="129666"/>
                  </a:lnTo>
                  <a:lnTo>
                    <a:pt x="267423" y="137922"/>
                  </a:lnTo>
                  <a:lnTo>
                    <a:pt x="256622" y="163683"/>
                  </a:lnTo>
                  <a:lnTo>
                    <a:pt x="244678" y="188563"/>
                  </a:lnTo>
                  <a:lnTo>
                    <a:pt x="231590" y="212538"/>
                  </a:lnTo>
                  <a:lnTo>
                    <a:pt x="217360" y="235585"/>
                  </a:lnTo>
                  <a:lnTo>
                    <a:pt x="220772" y="243847"/>
                  </a:lnTo>
                  <a:lnTo>
                    <a:pt x="239814" y="274827"/>
                  </a:lnTo>
                  <a:lnTo>
                    <a:pt x="241795" y="274827"/>
                  </a:lnTo>
                  <a:lnTo>
                    <a:pt x="246851" y="271783"/>
                  </a:lnTo>
                  <a:lnTo>
                    <a:pt x="252475" y="262667"/>
                  </a:lnTo>
                  <a:lnTo>
                    <a:pt x="258672" y="247503"/>
                  </a:lnTo>
                  <a:lnTo>
                    <a:pt x="265442" y="226313"/>
                  </a:lnTo>
                  <a:lnTo>
                    <a:pt x="283718" y="236854"/>
                  </a:lnTo>
                  <a:lnTo>
                    <a:pt x="270205" y="274065"/>
                  </a:lnTo>
                  <a:lnTo>
                    <a:pt x="256603" y="293497"/>
                  </a:lnTo>
                  <a:lnTo>
                    <a:pt x="253085" y="296037"/>
                  </a:lnTo>
                  <a:lnTo>
                    <a:pt x="248284" y="297179"/>
                  </a:lnTo>
                  <a:lnTo>
                    <a:pt x="242189" y="297179"/>
                  </a:lnTo>
                  <a:lnTo>
                    <a:pt x="232828" y="294558"/>
                  </a:lnTo>
                  <a:lnTo>
                    <a:pt x="223416" y="286686"/>
                  </a:lnTo>
                  <a:lnTo>
                    <a:pt x="213955" y="273552"/>
                  </a:lnTo>
                  <a:lnTo>
                    <a:pt x="204444" y="255142"/>
                  </a:lnTo>
                  <a:lnTo>
                    <a:pt x="193990" y="266882"/>
                  </a:lnTo>
                  <a:lnTo>
                    <a:pt x="183089" y="277907"/>
                  </a:lnTo>
                  <a:lnTo>
                    <a:pt x="171740" y="288218"/>
                  </a:lnTo>
                  <a:lnTo>
                    <a:pt x="159943" y="297814"/>
                  </a:lnTo>
                  <a:lnTo>
                    <a:pt x="143649" y="283337"/>
                  </a:lnTo>
                  <a:lnTo>
                    <a:pt x="156437" y="273857"/>
                  </a:lnTo>
                  <a:lnTo>
                    <a:pt x="169176" y="262366"/>
                  </a:lnTo>
                  <a:lnTo>
                    <a:pt x="181868" y="248850"/>
                  </a:lnTo>
                  <a:lnTo>
                    <a:pt x="194513" y="233299"/>
                  </a:lnTo>
                  <a:lnTo>
                    <a:pt x="185545" y="203745"/>
                  </a:lnTo>
                  <a:lnTo>
                    <a:pt x="178514" y="172608"/>
                  </a:lnTo>
                  <a:lnTo>
                    <a:pt x="173421" y="139876"/>
                  </a:lnTo>
                  <a:lnTo>
                    <a:pt x="170268" y="105537"/>
                  </a:lnTo>
                  <a:lnTo>
                    <a:pt x="37947" y="105537"/>
                  </a:lnTo>
                  <a:lnTo>
                    <a:pt x="37947" y="86232"/>
                  </a:lnTo>
                  <a:lnTo>
                    <a:pt x="168478" y="86232"/>
                  </a:lnTo>
                  <a:lnTo>
                    <a:pt x="168082" y="76420"/>
                  </a:lnTo>
                  <a:lnTo>
                    <a:pt x="167886" y="66024"/>
                  </a:lnTo>
                  <a:lnTo>
                    <a:pt x="167887" y="55032"/>
                  </a:lnTo>
                  <a:lnTo>
                    <a:pt x="168084" y="43434"/>
                  </a:lnTo>
                  <a:close/>
                </a:path>
                <a:path w="743585" h="362585">
                  <a:moveTo>
                    <a:pt x="235635" y="42290"/>
                  </a:moveTo>
                  <a:lnTo>
                    <a:pt x="241958" y="49174"/>
                  </a:lnTo>
                  <a:lnTo>
                    <a:pt x="247608" y="56308"/>
                  </a:lnTo>
                  <a:lnTo>
                    <a:pt x="252587" y="63704"/>
                  </a:lnTo>
                  <a:lnTo>
                    <a:pt x="256895" y="71374"/>
                  </a:lnTo>
                  <a:lnTo>
                    <a:pt x="239014" y="79882"/>
                  </a:lnTo>
                  <a:lnTo>
                    <a:pt x="234580" y="72715"/>
                  </a:lnTo>
                  <a:lnTo>
                    <a:pt x="229623" y="65690"/>
                  </a:lnTo>
                  <a:lnTo>
                    <a:pt x="224146" y="58808"/>
                  </a:lnTo>
                  <a:lnTo>
                    <a:pt x="218147" y="52069"/>
                  </a:lnTo>
                  <a:lnTo>
                    <a:pt x="235635" y="42290"/>
                  </a:lnTo>
                  <a:close/>
                </a:path>
                <a:path w="743585" h="362585">
                  <a:moveTo>
                    <a:pt x="21259" y="30987"/>
                  </a:moveTo>
                  <a:lnTo>
                    <a:pt x="21259" y="310134"/>
                  </a:lnTo>
                  <a:lnTo>
                    <a:pt x="297230" y="310134"/>
                  </a:lnTo>
                  <a:lnTo>
                    <a:pt x="297230" y="30987"/>
                  </a:lnTo>
                  <a:lnTo>
                    <a:pt x="21259" y="30987"/>
                  </a:lnTo>
                  <a:close/>
                </a:path>
                <a:path w="743585" h="362585">
                  <a:moveTo>
                    <a:pt x="0" y="10922"/>
                  </a:moveTo>
                  <a:lnTo>
                    <a:pt x="317500" y="10922"/>
                  </a:lnTo>
                  <a:lnTo>
                    <a:pt x="317500" y="358775"/>
                  </a:lnTo>
                  <a:lnTo>
                    <a:pt x="297230" y="358775"/>
                  </a:lnTo>
                  <a:lnTo>
                    <a:pt x="297230" y="330453"/>
                  </a:lnTo>
                  <a:lnTo>
                    <a:pt x="21259" y="330453"/>
                  </a:lnTo>
                  <a:lnTo>
                    <a:pt x="21259" y="358013"/>
                  </a:lnTo>
                  <a:lnTo>
                    <a:pt x="0" y="358013"/>
                  </a:lnTo>
                  <a:lnTo>
                    <a:pt x="0" y="10922"/>
                  </a:lnTo>
                  <a:close/>
                </a:path>
                <a:path w="743585" h="362585">
                  <a:moveTo>
                    <a:pt x="544195" y="0"/>
                  </a:moveTo>
                  <a:lnTo>
                    <a:pt x="555767" y="17813"/>
                  </a:lnTo>
                  <a:lnTo>
                    <a:pt x="565851" y="34877"/>
                  </a:lnTo>
                  <a:lnTo>
                    <a:pt x="574445" y="51202"/>
                  </a:lnTo>
                  <a:lnTo>
                    <a:pt x="581545" y="66801"/>
                  </a:lnTo>
                  <a:lnTo>
                    <a:pt x="743077" y="66801"/>
                  </a:lnTo>
                  <a:lnTo>
                    <a:pt x="743077" y="88011"/>
                  </a:lnTo>
                  <a:lnTo>
                    <a:pt x="670814" y="88011"/>
                  </a:lnTo>
                  <a:lnTo>
                    <a:pt x="655122" y="137251"/>
                  </a:lnTo>
                  <a:lnTo>
                    <a:pt x="635152" y="182086"/>
                  </a:lnTo>
                  <a:lnTo>
                    <a:pt x="610895" y="222492"/>
                  </a:lnTo>
                  <a:lnTo>
                    <a:pt x="582345" y="258444"/>
                  </a:lnTo>
                  <a:lnTo>
                    <a:pt x="615109" y="284164"/>
                  </a:lnTo>
                  <a:lnTo>
                    <a:pt x="652810" y="306847"/>
                  </a:lnTo>
                  <a:lnTo>
                    <a:pt x="695461" y="326507"/>
                  </a:lnTo>
                  <a:lnTo>
                    <a:pt x="743077" y="343153"/>
                  </a:lnTo>
                  <a:lnTo>
                    <a:pt x="728345" y="362203"/>
                  </a:lnTo>
                  <a:lnTo>
                    <a:pt x="682056" y="344985"/>
                  </a:lnTo>
                  <a:lnTo>
                    <a:pt x="639510" y="324373"/>
                  </a:lnTo>
                  <a:lnTo>
                    <a:pt x="600709" y="300356"/>
                  </a:lnTo>
                  <a:lnTo>
                    <a:pt x="565658" y="272923"/>
                  </a:lnTo>
                  <a:lnTo>
                    <a:pt x="530651" y="299926"/>
                  </a:lnTo>
                  <a:lnTo>
                    <a:pt x="491793" y="323595"/>
                  </a:lnTo>
                  <a:lnTo>
                    <a:pt x="449084" y="343931"/>
                  </a:lnTo>
                  <a:lnTo>
                    <a:pt x="402526" y="360934"/>
                  </a:lnTo>
                  <a:lnTo>
                    <a:pt x="387032" y="343153"/>
                  </a:lnTo>
                  <a:lnTo>
                    <a:pt x="435674" y="326530"/>
                  </a:lnTo>
                  <a:lnTo>
                    <a:pt x="479074" y="306752"/>
                  </a:lnTo>
                  <a:lnTo>
                    <a:pt x="517232" y="283807"/>
                  </a:lnTo>
                  <a:lnTo>
                    <a:pt x="550151" y="257682"/>
                  </a:lnTo>
                  <a:lnTo>
                    <a:pt x="522935" y="226109"/>
                  </a:lnTo>
                  <a:lnTo>
                    <a:pt x="498897" y="191404"/>
                  </a:lnTo>
                  <a:lnTo>
                    <a:pt x="478035" y="153580"/>
                  </a:lnTo>
                  <a:lnTo>
                    <a:pt x="460349" y="112649"/>
                  </a:lnTo>
                  <a:lnTo>
                    <a:pt x="479818" y="103759"/>
                  </a:lnTo>
                  <a:lnTo>
                    <a:pt x="496682" y="143982"/>
                  </a:lnTo>
                  <a:lnTo>
                    <a:pt x="516677" y="180848"/>
                  </a:lnTo>
                  <a:lnTo>
                    <a:pt x="539801" y="214379"/>
                  </a:lnTo>
                  <a:lnTo>
                    <a:pt x="566051" y="244601"/>
                  </a:lnTo>
                  <a:lnTo>
                    <a:pt x="593222" y="209954"/>
                  </a:lnTo>
                  <a:lnTo>
                    <a:pt x="616118" y="172307"/>
                  </a:lnTo>
                  <a:lnTo>
                    <a:pt x="634742" y="131659"/>
                  </a:lnTo>
                  <a:lnTo>
                    <a:pt x="649097" y="88011"/>
                  </a:lnTo>
                  <a:lnTo>
                    <a:pt x="388620" y="88011"/>
                  </a:lnTo>
                  <a:lnTo>
                    <a:pt x="388620" y="66801"/>
                  </a:lnTo>
                  <a:lnTo>
                    <a:pt x="558698" y="66801"/>
                  </a:lnTo>
                  <a:lnTo>
                    <a:pt x="550576" y="51204"/>
                  </a:lnTo>
                  <a:lnTo>
                    <a:pt x="541907" y="36226"/>
                  </a:lnTo>
                  <a:lnTo>
                    <a:pt x="532693" y="21867"/>
                  </a:lnTo>
                  <a:lnTo>
                    <a:pt x="522935" y="8127"/>
                  </a:lnTo>
                  <a:lnTo>
                    <a:pt x="544195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71266" y="2476372"/>
              <a:ext cx="765810" cy="362585"/>
            </a:xfrm>
            <a:custGeom>
              <a:avLst/>
              <a:gdLst/>
              <a:ahLst/>
              <a:cxnLst/>
              <a:rect l="l" t="t" r="r" b="b"/>
              <a:pathLst>
                <a:path w="765810" h="362585">
                  <a:moveTo>
                    <a:pt x="205486" y="259714"/>
                  </a:moveTo>
                  <a:lnTo>
                    <a:pt x="194183" y="278764"/>
                  </a:lnTo>
                  <a:lnTo>
                    <a:pt x="236190" y="297170"/>
                  </a:lnTo>
                  <a:lnTo>
                    <a:pt x="275542" y="316944"/>
                  </a:lnTo>
                  <a:lnTo>
                    <a:pt x="312251" y="338075"/>
                  </a:lnTo>
                  <a:lnTo>
                    <a:pt x="346329" y="360552"/>
                  </a:lnTo>
                  <a:lnTo>
                    <a:pt x="358521" y="341756"/>
                  </a:lnTo>
                  <a:lnTo>
                    <a:pt x="320750" y="317847"/>
                  </a:lnTo>
                  <a:lnTo>
                    <a:pt x="282670" y="296211"/>
                  </a:lnTo>
                  <a:lnTo>
                    <a:pt x="244256" y="276838"/>
                  </a:lnTo>
                  <a:lnTo>
                    <a:pt x="205486" y="259714"/>
                  </a:lnTo>
                  <a:close/>
                </a:path>
                <a:path w="765810" h="362585">
                  <a:moveTo>
                    <a:pt x="180212" y="238378"/>
                  </a:moveTo>
                  <a:lnTo>
                    <a:pt x="157861" y="238378"/>
                  </a:lnTo>
                  <a:lnTo>
                    <a:pt x="136784" y="273954"/>
                  </a:lnTo>
                  <a:lnTo>
                    <a:pt x="103457" y="302577"/>
                  </a:lnTo>
                  <a:lnTo>
                    <a:pt x="57866" y="324246"/>
                  </a:lnTo>
                  <a:lnTo>
                    <a:pt x="0" y="338963"/>
                  </a:lnTo>
                  <a:lnTo>
                    <a:pt x="11430" y="358013"/>
                  </a:lnTo>
                  <a:lnTo>
                    <a:pt x="73842" y="340838"/>
                  </a:lnTo>
                  <a:lnTo>
                    <a:pt x="122777" y="315198"/>
                  </a:lnTo>
                  <a:lnTo>
                    <a:pt x="158234" y="281056"/>
                  </a:lnTo>
                  <a:lnTo>
                    <a:pt x="180212" y="238378"/>
                  </a:lnTo>
                  <a:close/>
                </a:path>
                <a:path w="765810" h="362585">
                  <a:moveTo>
                    <a:pt x="352679" y="218186"/>
                  </a:moveTo>
                  <a:lnTo>
                    <a:pt x="6604" y="218186"/>
                  </a:lnTo>
                  <a:lnTo>
                    <a:pt x="6604" y="238378"/>
                  </a:lnTo>
                  <a:lnTo>
                    <a:pt x="352679" y="238378"/>
                  </a:lnTo>
                  <a:lnTo>
                    <a:pt x="352679" y="218186"/>
                  </a:lnTo>
                  <a:close/>
                </a:path>
                <a:path w="765810" h="362585">
                  <a:moveTo>
                    <a:pt x="313436" y="128904"/>
                  </a:moveTo>
                  <a:lnTo>
                    <a:pt x="45212" y="128904"/>
                  </a:lnTo>
                  <a:lnTo>
                    <a:pt x="45212" y="218186"/>
                  </a:lnTo>
                  <a:lnTo>
                    <a:pt x="66801" y="218186"/>
                  </a:lnTo>
                  <a:lnTo>
                    <a:pt x="66801" y="149351"/>
                  </a:lnTo>
                  <a:lnTo>
                    <a:pt x="313436" y="149351"/>
                  </a:lnTo>
                  <a:lnTo>
                    <a:pt x="313436" y="128904"/>
                  </a:lnTo>
                  <a:close/>
                </a:path>
                <a:path w="765810" h="362585">
                  <a:moveTo>
                    <a:pt x="192024" y="149351"/>
                  </a:moveTo>
                  <a:lnTo>
                    <a:pt x="169799" y="149351"/>
                  </a:lnTo>
                  <a:lnTo>
                    <a:pt x="169035" y="168715"/>
                  </a:lnTo>
                  <a:lnTo>
                    <a:pt x="167687" y="186626"/>
                  </a:lnTo>
                  <a:lnTo>
                    <a:pt x="165744" y="203108"/>
                  </a:lnTo>
                  <a:lnTo>
                    <a:pt x="163195" y="218186"/>
                  </a:lnTo>
                  <a:lnTo>
                    <a:pt x="186055" y="218186"/>
                  </a:lnTo>
                  <a:lnTo>
                    <a:pt x="188202" y="201251"/>
                  </a:lnTo>
                  <a:lnTo>
                    <a:pt x="189896" y="184150"/>
                  </a:lnTo>
                  <a:lnTo>
                    <a:pt x="191162" y="166858"/>
                  </a:lnTo>
                  <a:lnTo>
                    <a:pt x="192024" y="149351"/>
                  </a:lnTo>
                  <a:close/>
                </a:path>
                <a:path w="765810" h="362585">
                  <a:moveTo>
                    <a:pt x="313436" y="149351"/>
                  </a:moveTo>
                  <a:lnTo>
                    <a:pt x="292100" y="149351"/>
                  </a:lnTo>
                  <a:lnTo>
                    <a:pt x="292100" y="218186"/>
                  </a:lnTo>
                  <a:lnTo>
                    <a:pt x="313436" y="218186"/>
                  </a:lnTo>
                  <a:lnTo>
                    <a:pt x="313436" y="149351"/>
                  </a:lnTo>
                  <a:close/>
                </a:path>
                <a:path w="765810" h="362585">
                  <a:moveTo>
                    <a:pt x="192024" y="90424"/>
                  </a:moveTo>
                  <a:lnTo>
                    <a:pt x="170942" y="90424"/>
                  </a:lnTo>
                  <a:lnTo>
                    <a:pt x="170942" y="128904"/>
                  </a:lnTo>
                  <a:lnTo>
                    <a:pt x="192024" y="128904"/>
                  </a:lnTo>
                  <a:lnTo>
                    <a:pt x="192024" y="90424"/>
                  </a:lnTo>
                  <a:close/>
                </a:path>
                <a:path w="765810" h="362585">
                  <a:moveTo>
                    <a:pt x="119634" y="66801"/>
                  </a:moveTo>
                  <a:lnTo>
                    <a:pt x="98425" y="66801"/>
                  </a:lnTo>
                  <a:lnTo>
                    <a:pt x="98425" y="107823"/>
                  </a:lnTo>
                  <a:lnTo>
                    <a:pt x="119634" y="107823"/>
                  </a:lnTo>
                  <a:lnTo>
                    <a:pt x="119634" y="66801"/>
                  </a:lnTo>
                  <a:close/>
                </a:path>
                <a:path w="765810" h="362585">
                  <a:moveTo>
                    <a:pt x="262509" y="66801"/>
                  </a:moveTo>
                  <a:lnTo>
                    <a:pt x="241300" y="66801"/>
                  </a:lnTo>
                  <a:lnTo>
                    <a:pt x="241300" y="107823"/>
                  </a:lnTo>
                  <a:lnTo>
                    <a:pt x="262509" y="107823"/>
                  </a:lnTo>
                  <a:lnTo>
                    <a:pt x="262509" y="66801"/>
                  </a:lnTo>
                  <a:close/>
                </a:path>
                <a:path w="765810" h="362585">
                  <a:moveTo>
                    <a:pt x="171323" y="46862"/>
                  </a:moveTo>
                  <a:lnTo>
                    <a:pt x="3175" y="46862"/>
                  </a:lnTo>
                  <a:lnTo>
                    <a:pt x="3175" y="66801"/>
                  </a:lnTo>
                  <a:lnTo>
                    <a:pt x="171323" y="66801"/>
                  </a:lnTo>
                  <a:lnTo>
                    <a:pt x="171323" y="46862"/>
                  </a:lnTo>
                  <a:close/>
                </a:path>
                <a:path w="765810" h="362585">
                  <a:moveTo>
                    <a:pt x="357250" y="46862"/>
                  </a:moveTo>
                  <a:lnTo>
                    <a:pt x="189611" y="46862"/>
                  </a:lnTo>
                  <a:lnTo>
                    <a:pt x="189611" y="66801"/>
                  </a:lnTo>
                  <a:lnTo>
                    <a:pt x="357250" y="66801"/>
                  </a:lnTo>
                  <a:lnTo>
                    <a:pt x="357250" y="46862"/>
                  </a:lnTo>
                  <a:close/>
                </a:path>
                <a:path w="765810" h="362585">
                  <a:moveTo>
                    <a:pt x="119634" y="2412"/>
                  </a:moveTo>
                  <a:lnTo>
                    <a:pt x="98425" y="2412"/>
                  </a:lnTo>
                  <a:lnTo>
                    <a:pt x="98425" y="46862"/>
                  </a:lnTo>
                  <a:lnTo>
                    <a:pt x="119634" y="46862"/>
                  </a:lnTo>
                  <a:lnTo>
                    <a:pt x="119634" y="2412"/>
                  </a:lnTo>
                  <a:close/>
                </a:path>
                <a:path w="765810" h="362585">
                  <a:moveTo>
                    <a:pt x="262509" y="2412"/>
                  </a:moveTo>
                  <a:lnTo>
                    <a:pt x="241300" y="2412"/>
                  </a:lnTo>
                  <a:lnTo>
                    <a:pt x="241300" y="46862"/>
                  </a:lnTo>
                  <a:lnTo>
                    <a:pt x="262509" y="46862"/>
                  </a:lnTo>
                  <a:lnTo>
                    <a:pt x="262509" y="2412"/>
                  </a:lnTo>
                  <a:close/>
                </a:path>
                <a:path w="765810" h="362585">
                  <a:moveTo>
                    <a:pt x="623091" y="272923"/>
                  </a:moveTo>
                  <a:lnTo>
                    <a:pt x="588010" y="272923"/>
                  </a:lnTo>
                  <a:lnTo>
                    <a:pt x="623038" y="300356"/>
                  </a:lnTo>
                  <a:lnTo>
                    <a:pt x="661828" y="324373"/>
                  </a:lnTo>
                  <a:lnTo>
                    <a:pt x="704381" y="344985"/>
                  </a:lnTo>
                  <a:lnTo>
                    <a:pt x="750697" y="362203"/>
                  </a:lnTo>
                  <a:lnTo>
                    <a:pt x="765429" y="343153"/>
                  </a:lnTo>
                  <a:lnTo>
                    <a:pt x="717803" y="326507"/>
                  </a:lnTo>
                  <a:lnTo>
                    <a:pt x="675131" y="306847"/>
                  </a:lnTo>
                  <a:lnTo>
                    <a:pt x="637413" y="284164"/>
                  </a:lnTo>
                  <a:lnTo>
                    <a:pt x="623091" y="272923"/>
                  </a:lnTo>
                  <a:close/>
                </a:path>
                <a:path w="765810" h="362585">
                  <a:moveTo>
                    <a:pt x="502158" y="103759"/>
                  </a:moveTo>
                  <a:lnTo>
                    <a:pt x="482726" y="112649"/>
                  </a:lnTo>
                  <a:lnTo>
                    <a:pt x="500346" y="153580"/>
                  </a:lnTo>
                  <a:lnTo>
                    <a:pt x="521192" y="191404"/>
                  </a:lnTo>
                  <a:lnTo>
                    <a:pt x="545252" y="226109"/>
                  </a:lnTo>
                  <a:lnTo>
                    <a:pt x="572516" y="257682"/>
                  </a:lnTo>
                  <a:lnTo>
                    <a:pt x="539587" y="283807"/>
                  </a:lnTo>
                  <a:lnTo>
                    <a:pt x="501396" y="306752"/>
                  </a:lnTo>
                  <a:lnTo>
                    <a:pt x="457965" y="326530"/>
                  </a:lnTo>
                  <a:lnTo>
                    <a:pt x="409321" y="343153"/>
                  </a:lnTo>
                  <a:lnTo>
                    <a:pt x="424814" y="360934"/>
                  </a:lnTo>
                  <a:lnTo>
                    <a:pt x="471370" y="343931"/>
                  </a:lnTo>
                  <a:lnTo>
                    <a:pt x="514080" y="323595"/>
                  </a:lnTo>
                  <a:lnTo>
                    <a:pt x="552956" y="299926"/>
                  </a:lnTo>
                  <a:lnTo>
                    <a:pt x="588010" y="272923"/>
                  </a:lnTo>
                  <a:lnTo>
                    <a:pt x="623091" y="272923"/>
                  </a:lnTo>
                  <a:lnTo>
                    <a:pt x="604647" y="258444"/>
                  </a:lnTo>
                  <a:lnTo>
                    <a:pt x="615630" y="244601"/>
                  </a:lnTo>
                  <a:lnTo>
                    <a:pt x="588391" y="244601"/>
                  </a:lnTo>
                  <a:lnTo>
                    <a:pt x="562129" y="214379"/>
                  </a:lnTo>
                  <a:lnTo>
                    <a:pt x="538988" y="180848"/>
                  </a:lnTo>
                  <a:lnTo>
                    <a:pt x="518989" y="143982"/>
                  </a:lnTo>
                  <a:lnTo>
                    <a:pt x="502158" y="103759"/>
                  </a:lnTo>
                  <a:close/>
                </a:path>
                <a:path w="765810" h="362585">
                  <a:moveTo>
                    <a:pt x="693038" y="88011"/>
                  </a:moveTo>
                  <a:lnTo>
                    <a:pt x="671449" y="88011"/>
                  </a:lnTo>
                  <a:lnTo>
                    <a:pt x="657042" y="131659"/>
                  </a:lnTo>
                  <a:lnTo>
                    <a:pt x="638397" y="172307"/>
                  </a:lnTo>
                  <a:lnTo>
                    <a:pt x="615513" y="209954"/>
                  </a:lnTo>
                  <a:lnTo>
                    <a:pt x="588391" y="244601"/>
                  </a:lnTo>
                  <a:lnTo>
                    <a:pt x="615630" y="244601"/>
                  </a:lnTo>
                  <a:lnTo>
                    <a:pt x="633174" y="222492"/>
                  </a:lnTo>
                  <a:lnTo>
                    <a:pt x="657415" y="182086"/>
                  </a:lnTo>
                  <a:lnTo>
                    <a:pt x="677370" y="137251"/>
                  </a:lnTo>
                  <a:lnTo>
                    <a:pt x="693038" y="88011"/>
                  </a:lnTo>
                  <a:close/>
                </a:path>
                <a:path w="765810" h="362585">
                  <a:moveTo>
                    <a:pt x="765429" y="66801"/>
                  </a:moveTo>
                  <a:lnTo>
                    <a:pt x="410972" y="66801"/>
                  </a:lnTo>
                  <a:lnTo>
                    <a:pt x="410972" y="88011"/>
                  </a:lnTo>
                  <a:lnTo>
                    <a:pt x="765429" y="88011"/>
                  </a:lnTo>
                  <a:lnTo>
                    <a:pt x="765429" y="66801"/>
                  </a:lnTo>
                  <a:close/>
                </a:path>
                <a:path w="765810" h="362585">
                  <a:moveTo>
                    <a:pt x="566547" y="0"/>
                  </a:moveTo>
                  <a:lnTo>
                    <a:pt x="545211" y="8127"/>
                  </a:lnTo>
                  <a:lnTo>
                    <a:pt x="555021" y="21867"/>
                  </a:lnTo>
                  <a:lnTo>
                    <a:pt x="564261" y="36226"/>
                  </a:lnTo>
                  <a:lnTo>
                    <a:pt x="572928" y="51204"/>
                  </a:lnTo>
                  <a:lnTo>
                    <a:pt x="581025" y="66801"/>
                  </a:lnTo>
                  <a:lnTo>
                    <a:pt x="603885" y="66801"/>
                  </a:lnTo>
                  <a:lnTo>
                    <a:pt x="596765" y="51202"/>
                  </a:lnTo>
                  <a:lnTo>
                    <a:pt x="588168" y="34877"/>
                  </a:lnTo>
                  <a:lnTo>
                    <a:pt x="578096" y="17813"/>
                  </a:lnTo>
                  <a:lnTo>
                    <a:pt x="566547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60876" y="2731516"/>
              <a:ext cx="173482" cy="10998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3495" y="2621152"/>
              <a:ext cx="234442" cy="7797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3271266" y="2476373"/>
              <a:ext cx="765810" cy="362585"/>
            </a:xfrm>
            <a:custGeom>
              <a:avLst/>
              <a:gdLst/>
              <a:ahLst/>
              <a:cxnLst/>
              <a:rect l="l" t="t" r="r" b="b"/>
              <a:pathLst>
                <a:path w="765810" h="362585">
                  <a:moveTo>
                    <a:pt x="170942" y="90424"/>
                  </a:moveTo>
                  <a:lnTo>
                    <a:pt x="192024" y="90424"/>
                  </a:lnTo>
                  <a:lnTo>
                    <a:pt x="192024" y="128904"/>
                  </a:lnTo>
                  <a:lnTo>
                    <a:pt x="313436" y="128904"/>
                  </a:lnTo>
                  <a:lnTo>
                    <a:pt x="313436" y="218186"/>
                  </a:lnTo>
                  <a:lnTo>
                    <a:pt x="352679" y="218186"/>
                  </a:lnTo>
                  <a:lnTo>
                    <a:pt x="352679" y="238378"/>
                  </a:lnTo>
                  <a:lnTo>
                    <a:pt x="180212" y="238378"/>
                  </a:lnTo>
                  <a:lnTo>
                    <a:pt x="158234" y="281056"/>
                  </a:lnTo>
                  <a:lnTo>
                    <a:pt x="122777" y="315198"/>
                  </a:lnTo>
                  <a:lnTo>
                    <a:pt x="73842" y="340838"/>
                  </a:lnTo>
                  <a:lnTo>
                    <a:pt x="11430" y="358013"/>
                  </a:lnTo>
                  <a:lnTo>
                    <a:pt x="0" y="338963"/>
                  </a:lnTo>
                  <a:lnTo>
                    <a:pt x="57866" y="324246"/>
                  </a:lnTo>
                  <a:lnTo>
                    <a:pt x="103457" y="302577"/>
                  </a:lnTo>
                  <a:lnTo>
                    <a:pt x="136784" y="273954"/>
                  </a:lnTo>
                  <a:lnTo>
                    <a:pt x="157861" y="238378"/>
                  </a:lnTo>
                  <a:lnTo>
                    <a:pt x="6604" y="238378"/>
                  </a:lnTo>
                  <a:lnTo>
                    <a:pt x="6604" y="218186"/>
                  </a:lnTo>
                  <a:lnTo>
                    <a:pt x="45212" y="218186"/>
                  </a:lnTo>
                  <a:lnTo>
                    <a:pt x="45212" y="128904"/>
                  </a:lnTo>
                  <a:lnTo>
                    <a:pt x="170942" y="128904"/>
                  </a:lnTo>
                  <a:lnTo>
                    <a:pt x="170942" y="90424"/>
                  </a:lnTo>
                  <a:close/>
                </a:path>
                <a:path w="765810" h="362585">
                  <a:moveTo>
                    <a:pt x="241300" y="2412"/>
                  </a:moveTo>
                  <a:lnTo>
                    <a:pt x="262509" y="2412"/>
                  </a:lnTo>
                  <a:lnTo>
                    <a:pt x="262509" y="46862"/>
                  </a:lnTo>
                  <a:lnTo>
                    <a:pt x="357250" y="46862"/>
                  </a:lnTo>
                  <a:lnTo>
                    <a:pt x="357250" y="66801"/>
                  </a:lnTo>
                  <a:lnTo>
                    <a:pt x="262509" y="66801"/>
                  </a:lnTo>
                  <a:lnTo>
                    <a:pt x="262509" y="107823"/>
                  </a:lnTo>
                  <a:lnTo>
                    <a:pt x="241300" y="107823"/>
                  </a:lnTo>
                  <a:lnTo>
                    <a:pt x="241300" y="66801"/>
                  </a:lnTo>
                  <a:lnTo>
                    <a:pt x="189611" y="66801"/>
                  </a:lnTo>
                  <a:lnTo>
                    <a:pt x="189611" y="46862"/>
                  </a:lnTo>
                  <a:lnTo>
                    <a:pt x="241300" y="46862"/>
                  </a:lnTo>
                  <a:lnTo>
                    <a:pt x="241300" y="2412"/>
                  </a:lnTo>
                  <a:close/>
                </a:path>
                <a:path w="765810" h="362585">
                  <a:moveTo>
                    <a:pt x="98425" y="2412"/>
                  </a:moveTo>
                  <a:lnTo>
                    <a:pt x="119634" y="2412"/>
                  </a:lnTo>
                  <a:lnTo>
                    <a:pt x="119634" y="46862"/>
                  </a:lnTo>
                  <a:lnTo>
                    <a:pt x="171323" y="46862"/>
                  </a:lnTo>
                  <a:lnTo>
                    <a:pt x="171323" y="66801"/>
                  </a:lnTo>
                  <a:lnTo>
                    <a:pt x="119634" y="66801"/>
                  </a:lnTo>
                  <a:lnTo>
                    <a:pt x="119634" y="107823"/>
                  </a:lnTo>
                  <a:lnTo>
                    <a:pt x="98425" y="107823"/>
                  </a:lnTo>
                  <a:lnTo>
                    <a:pt x="98425" y="66801"/>
                  </a:lnTo>
                  <a:lnTo>
                    <a:pt x="3175" y="66801"/>
                  </a:lnTo>
                  <a:lnTo>
                    <a:pt x="3175" y="46862"/>
                  </a:lnTo>
                  <a:lnTo>
                    <a:pt x="98425" y="46862"/>
                  </a:lnTo>
                  <a:lnTo>
                    <a:pt x="98425" y="2412"/>
                  </a:lnTo>
                  <a:close/>
                </a:path>
                <a:path w="765810" h="362585">
                  <a:moveTo>
                    <a:pt x="566547" y="0"/>
                  </a:moveTo>
                  <a:lnTo>
                    <a:pt x="578096" y="17813"/>
                  </a:lnTo>
                  <a:lnTo>
                    <a:pt x="588168" y="34877"/>
                  </a:lnTo>
                  <a:lnTo>
                    <a:pt x="596765" y="51202"/>
                  </a:lnTo>
                  <a:lnTo>
                    <a:pt x="603885" y="66801"/>
                  </a:lnTo>
                  <a:lnTo>
                    <a:pt x="765429" y="66801"/>
                  </a:lnTo>
                  <a:lnTo>
                    <a:pt x="765429" y="88011"/>
                  </a:lnTo>
                  <a:lnTo>
                    <a:pt x="693038" y="88011"/>
                  </a:lnTo>
                  <a:lnTo>
                    <a:pt x="677370" y="137251"/>
                  </a:lnTo>
                  <a:lnTo>
                    <a:pt x="657415" y="182086"/>
                  </a:lnTo>
                  <a:lnTo>
                    <a:pt x="633174" y="222492"/>
                  </a:lnTo>
                  <a:lnTo>
                    <a:pt x="604647" y="258444"/>
                  </a:lnTo>
                  <a:lnTo>
                    <a:pt x="637413" y="284164"/>
                  </a:lnTo>
                  <a:lnTo>
                    <a:pt x="675131" y="306847"/>
                  </a:lnTo>
                  <a:lnTo>
                    <a:pt x="717803" y="326507"/>
                  </a:lnTo>
                  <a:lnTo>
                    <a:pt x="765429" y="343153"/>
                  </a:lnTo>
                  <a:lnTo>
                    <a:pt x="750697" y="362203"/>
                  </a:lnTo>
                  <a:lnTo>
                    <a:pt x="704381" y="344985"/>
                  </a:lnTo>
                  <a:lnTo>
                    <a:pt x="661828" y="324373"/>
                  </a:lnTo>
                  <a:lnTo>
                    <a:pt x="623038" y="300356"/>
                  </a:lnTo>
                  <a:lnTo>
                    <a:pt x="588010" y="272923"/>
                  </a:lnTo>
                  <a:lnTo>
                    <a:pt x="552956" y="299926"/>
                  </a:lnTo>
                  <a:lnTo>
                    <a:pt x="514080" y="323595"/>
                  </a:lnTo>
                  <a:lnTo>
                    <a:pt x="471370" y="343931"/>
                  </a:lnTo>
                  <a:lnTo>
                    <a:pt x="424814" y="360934"/>
                  </a:lnTo>
                  <a:lnTo>
                    <a:pt x="409321" y="343153"/>
                  </a:lnTo>
                  <a:lnTo>
                    <a:pt x="457965" y="326530"/>
                  </a:lnTo>
                  <a:lnTo>
                    <a:pt x="501396" y="306752"/>
                  </a:lnTo>
                  <a:lnTo>
                    <a:pt x="539587" y="283807"/>
                  </a:lnTo>
                  <a:lnTo>
                    <a:pt x="572516" y="257682"/>
                  </a:lnTo>
                  <a:lnTo>
                    <a:pt x="545252" y="226109"/>
                  </a:lnTo>
                  <a:lnTo>
                    <a:pt x="521192" y="191404"/>
                  </a:lnTo>
                  <a:lnTo>
                    <a:pt x="500346" y="153580"/>
                  </a:lnTo>
                  <a:lnTo>
                    <a:pt x="482726" y="112649"/>
                  </a:lnTo>
                  <a:lnTo>
                    <a:pt x="502158" y="103759"/>
                  </a:lnTo>
                  <a:lnTo>
                    <a:pt x="518989" y="143982"/>
                  </a:lnTo>
                  <a:lnTo>
                    <a:pt x="538988" y="180848"/>
                  </a:lnTo>
                  <a:lnTo>
                    <a:pt x="562129" y="214379"/>
                  </a:lnTo>
                  <a:lnTo>
                    <a:pt x="588391" y="244601"/>
                  </a:lnTo>
                  <a:lnTo>
                    <a:pt x="615513" y="209954"/>
                  </a:lnTo>
                  <a:lnTo>
                    <a:pt x="638397" y="172307"/>
                  </a:lnTo>
                  <a:lnTo>
                    <a:pt x="657042" y="131659"/>
                  </a:lnTo>
                  <a:lnTo>
                    <a:pt x="671449" y="88011"/>
                  </a:lnTo>
                  <a:lnTo>
                    <a:pt x="410972" y="88011"/>
                  </a:lnTo>
                  <a:lnTo>
                    <a:pt x="410972" y="66801"/>
                  </a:lnTo>
                  <a:lnTo>
                    <a:pt x="581025" y="66801"/>
                  </a:lnTo>
                  <a:lnTo>
                    <a:pt x="572928" y="51204"/>
                  </a:lnTo>
                  <a:lnTo>
                    <a:pt x="564261" y="36226"/>
                  </a:lnTo>
                  <a:lnTo>
                    <a:pt x="555021" y="21867"/>
                  </a:lnTo>
                  <a:lnTo>
                    <a:pt x="545211" y="8127"/>
                  </a:lnTo>
                  <a:lnTo>
                    <a:pt x="566547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58204" y="2470150"/>
              <a:ext cx="1299972" cy="41846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82231" y="3359149"/>
              <a:ext cx="3613150" cy="360045"/>
            </a:xfrm>
            <a:custGeom>
              <a:avLst/>
              <a:gdLst/>
              <a:ahLst/>
              <a:cxnLst/>
              <a:rect l="l" t="t" r="r" b="b"/>
              <a:pathLst>
                <a:path w="3613150" h="360045">
                  <a:moveTo>
                    <a:pt x="3612959" y="330454"/>
                  </a:moveTo>
                  <a:lnTo>
                    <a:pt x="3260788" y="330454"/>
                  </a:lnTo>
                  <a:lnTo>
                    <a:pt x="3260788" y="348361"/>
                  </a:lnTo>
                  <a:lnTo>
                    <a:pt x="3612959" y="348361"/>
                  </a:lnTo>
                  <a:lnTo>
                    <a:pt x="3612959" y="330454"/>
                  </a:lnTo>
                  <a:close/>
                </a:path>
                <a:path w="3613150" h="360045">
                  <a:moveTo>
                    <a:pt x="3564445" y="158369"/>
                  </a:moveTo>
                  <a:lnTo>
                    <a:pt x="3308540" y="158369"/>
                  </a:lnTo>
                  <a:lnTo>
                    <a:pt x="3308540" y="330454"/>
                  </a:lnTo>
                  <a:lnTo>
                    <a:pt x="3329749" y="330454"/>
                  </a:lnTo>
                  <a:lnTo>
                    <a:pt x="3329749" y="304038"/>
                  </a:lnTo>
                  <a:lnTo>
                    <a:pt x="3564445" y="304038"/>
                  </a:lnTo>
                  <a:lnTo>
                    <a:pt x="3564445" y="286893"/>
                  </a:lnTo>
                  <a:lnTo>
                    <a:pt x="3329749" y="286893"/>
                  </a:lnTo>
                  <a:lnTo>
                    <a:pt x="3329749" y="258952"/>
                  </a:lnTo>
                  <a:lnTo>
                    <a:pt x="3564445" y="258952"/>
                  </a:lnTo>
                  <a:lnTo>
                    <a:pt x="3564445" y="242697"/>
                  </a:lnTo>
                  <a:lnTo>
                    <a:pt x="3329749" y="242697"/>
                  </a:lnTo>
                  <a:lnTo>
                    <a:pt x="3329749" y="217424"/>
                  </a:lnTo>
                  <a:lnTo>
                    <a:pt x="3564445" y="217424"/>
                  </a:lnTo>
                  <a:lnTo>
                    <a:pt x="3564445" y="200787"/>
                  </a:lnTo>
                  <a:lnTo>
                    <a:pt x="3329749" y="200787"/>
                  </a:lnTo>
                  <a:lnTo>
                    <a:pt x="3329749" y="175513"/>
                  </a:lnTo>
                  <a:lnTo>
                    <a:pt x="3564445" y="175513"/>
                  </a:lnTo>
                  <a:lnTo>
                    <a:pt x="3564445" y="158369"/>
                  </a:lnTo>
                  <a:close/>
                </a:path>
                <a:path w="3613150" h="360045">
                  <a:moveTo>
                    <a:pt x="3564445" y="304038"/>
                  </a:moveTo>
                  <a:lnTo>
                    <a:pt x="3543744" y="304038"/>
                  </a:lnTo>
                  <a:lnTo>
                    <a:pt x="3543744" y="330454"/>
                  </a:lnTo>
                  <a:lnTo>
                    <a:pt x="3564445" y="330454"/>
                  </a:lnTo>
                  <a:lnTo>
                    <a:pt x="3564445" y="304038"/>
                  </a:lnTo>
                  <a:close/>
                </a:path>
                <a:path w="3613150" h="360045">
                  <a:moveTo>
                    <a:pt x="3564445" y="258952"/>
                  </a:moveTo>
                  <a:lnTo>
                    <a:pt x="3543744" y="258952"/>
                  </a:lnTo>
                  <a:lnTo>
                    <a:pt x="3543744" y="286893"/>
                  </a:lnTo>
                  <a:lnTo>
                    <a:pt x="3564445" y="286893"/>
                  </a:lnTo>
                  <a:lnTo>
                    <a:pt x="3564445" y="258952"/>
                  </a:lnTo>
                  <a:close/>
                </a:path>
                <a:path w="3613150" h="360045">
                  <a:moveTo>
                    <a:pt x="3564445" y="217424"/>
                  </a:moveTo>
                  <a:lnTo>
                    <a:pt x="3543744" y="217424"/>
                  </a:lnTo>
                  <a:lnTo>
                    <a:pt x="3543744" y="242697"/>
                  </a:lnTo>
                  <a:lnTo>
                    <a:pt x="3564445" y="242697"/>
                  </a:lnTo>
                  <a:lnTo>
                    <a:pt x="3564445" y="217424"/>
                  </a:lnTo>
                  <a:close/>
                </a:path>
                <a:path w="3613150" h="360045">
                  <a:moveTo>
                    <a:pt x="3564445" y="175513"/>
                  </a:moveTo>
                  <a:lnTo>
                    <a:pt x="3543744" y="175513"/>
                  </a:lnTo>
                  <a:lnTo>
                    <a:pt x="3543744" y="200787"/>
                  </a:lnTo>
                  <a:lnTo>
                    <a:pt x="3564445" y="200787"/>
                  </a:lnTo>
                  <a:lnTo>
                    <a:pt x="3564445" y="175513"/>
                  </a:lnTo>
                  <a:close/>
                </a:path>
                <a:path w="3613150" h="360045">
                  <a:moveTo>
                    <a:pt x="3435032" y="129539"/>
                  </a:moveTo>
                  <a:lnTo>
                    <a:pt x="3413442" y="129539"/>
                  </a:lnTo>
                  <a:lnTo>
                    <a:pt x="3403282" y="158369"/>
                  </a:lnTo>
                  <a:lnTo>
                    <a:pt x="3425761" y="158369"/>
                  </a:lnTo>
                  <a:lnTo>
                    <a:pt x="3435032" y="129539"/>
                  </a:lnTo>
                  <a:close/>
                </a:path>
                <a:path w="3613150" h="360045">
                  <a:moveTo>
                    <a:pt x="3606736" y="111125"/>
                  </a:moveTo>
                  <a:lnTo>
                    <a:pt x="3263836" y="111125"/>
                  </a:lnTo>
                  <a:lnTo>
                    <a:pt x="3263836" y="129539"/>
                  </a:lnTo>
                  <a:lnTo>
                    <a:pt x="3606736" y="129539"/>
                  </a:lnTo>
                  <a:lnTo>
                    <a:pt x="3606736" y="111125"/>
                  </a:lnTo>
                  <a:close/>
                </a:path>
                <a:path w="3613150" h="360045">
                  <a:moveTo>
                    <a:pt x="3449764" y="84327"/>
                  </a:moveTo>
                  <a:lnTo>
                    <a:pt x="3427666" y="84327"/>
                  </a:lnTo>
                  <a:lnTo>
                    <a:pt x="3419919" y="111125"/>
                  </a:lnTo>
                  <a:lnTo>
                    <a:pt x="3441636" y="111125"/>
                  </a:lnTo>
                  <a:lnTo>
                    <a:pt x="3449764" y="84327"/>
                  </a:lnTo>
                  <a:close/>
                </a:path>
                <a:path w="3613150" h="360045">
                  <a:moveTo>
                    <a:pt x="3592004" y="11175"/>
                  </a:moveTo>
                  <a:lnTo>
                    <a:pt x="3280092" y="11175"/>
                  </a:lnTo>
                  <a:lnTo>
                    <a:pt x="3280092" y="84327"/>
                  </a:lnTo>
                  <a:lnTo>
                    <a:pt x="3592004" y="84327"/>
                  </a:lnTo>
                  <a:lnTo>
                    <a:pt x="3592004" y="67563"/>
                  </a:lnTo>
                  <a:lnTo>
                    <a:pt x="3300793" y="67563"/>
                  </a:lnTo>
                  <a:lnTo>
                    <a:pt x="3300793" y="28701"/>
                  </a:lnTo>
                  <a:lnTo>
                    <a:pt x="3592004" y="28701"/>
                  </a:lnTo>
                  <a:lnTo>
                    <a:pt x="3592004" y="11175"/>
                  </a:lnTo>
                  <a:close/>
                </a:path>
                <a:path w="3613150" h="360045">
                  <a:moveTo>
                    <a:pt x="3398075" y="28701"/>
                  </a:moveTo>
                  <a:lnTo>
                    <a:pt x="3376866" y="28701"/>
                  </a:lnTo>
                  <a:lnTo>
                    <a:pt x="3376866" y="67563"/>
                  </a:lnTo>
                  <a:lnTo>
                    <a:pt x="3398075" y="67563"/>
                  </a:lnTo>
                  <a:lnTo>
                    <a:pt x="3398075" y="28701"/>
                  </a:lnTo>
                  <a:close/>
                </a:path>
                <a:path w="3613150" h="360045">
                  <a:moveTo>
                    <a:pt x="3495611" y="28701"/>
                  </a:moveTo>
                  <a:lnTo>
                    <a:pt x="3474656" y="28701"/>
                  </a:lnTo>
                  <a:lnTo>
                    <a:pt x="3474656" y="67563"/>
                  </a:lnTo>
                  <a:lnTo>
                    <a:pt x="3495611" y="67563"/>
                  </a:lnTo>
                  <a:lnTo>
                    <a:pt x="3495611" y="28701"/>
                  </a:lnTo>
                  <a:close/>
                </a:path>
                <a:path w="3613150" h="360045">
                  <a:moveTo>
                    <a:pt x="3592004" y="28701"/>
                  </a:moveTo>
                  <a:lnTo>
                    <a:pt x="3570922" y="28701"/>
                  </a:lnTo>
                  <a:lnTo>
                    <a:pt x="3570922" y="67563"/>
                  </a:lnTo>
                  <a:lnTo>
                    <a:pt x="3592004" y="67563"/>
                  </a:lnTo>
                  <a:lnTo>
                    <a:pt x="3592004" y="28701"/>
                  </a:lnTo>
                  <a:close/>
                </a:path>
                <a:path w="3613150" h="360045">
                  <a:moveTo>
                    <a:pt x="3070542" y="241046"/>
                  </a:moveTo>
                  <a:lnTo>
                    <a:pt x="3073108" y="282176"/>
                  </a:lnTo>
                  <a:lnTo>
                    <a:pt x="3104626" y="311451"/>
                  </a:lnTo>
                  <a:lnTo>
                    <a:pt x="3145930" y="337369"/>
                  </a:lnTo>
                  <a:lnTo>
                    <a:pt x="3197034" y="359918"/>
                  </a:lnTo>
                  <a:lnTo>
                    <a:pt x="3209226" y="340232"/>
                  </a:lnTo>
                  <a:lnTo>
                    <a:pt x="3184650" y="331682"/>
                  </a:lnTo>
                  <a:lnTo>
                    <a:pt x="3162538" y="322214"/>
                  </a:lnTo>
                  <a:lnTo>
                    <a:pt x="3142878" y="311818"/>
                  </a:lnTo>
                  <a:lnTo>
                    <a:pt x="3125660" y="300481"/>
                  </a:lnTo>
                  <a:lnTo>
                    <a:pt x="3144279" y="289099"/>
                  </a:lnTo>
                  <a:lnTo>
                    <a:pt x="3147489" y="286893"/>
                  </a:lnTo>
                  <a:lnTo>
                    <a:pt x="3107499" y="286893"/>
                  </a:lnTo>
                  <a:lnTo>
                    <a:pt x="3097260" y="277229"/>
                  </a:lnTo>
                  <a:lnTo>
                    <a:pt x="3087687" y="266350"/>
                  </a:lnTo>
                  <a:lnTo>
                    <a:pt x="3078781" y="254281"/>
                  </a:lnTo>
                  <a:lnTo>
                    <a:pt x="3070542" y="241046"/>
                  </a:lnTo>
                  <a:close/>
                </a:path>
                <a:path w="3613150" h="360045">
                  <a:moveTo>
                    <a:pt x="2967545" y="277241"/>
                  </a:moveTo>
                  <a:lnTo>
                    <a:pt x="2946717" y="277241"/>
                  </a:lnTo>
                  <a:lnTo>
                    <a:pt x="2946717" y="333501"/>
                  </a:lnTo>
                  <a:lnTo>
                    <a:pt x="2943796" y="336931"/>
                  </a:lnTo>
                  <a:lnTo>
                    <a:pt x="2938208" y="339470"/>
                  </a:lnTo>
                  <a:lnTo>
                    <a:pt x="2946336" y="357631"/>
                  </a:lnTo>
                  <a:lnTo>
                    <a:pt x="2971645" y="352198"/>
                  </a:lnTo>
                  <a:lnTo>
                    <a:pt x="2998216" y="345408"/>
                  </a:lnTo>
                  <a:lnTo>
                    <a:pt x="3026025" y="337236"/>
                  </a:lnTo>
                  <a:lnTo>
                    <a:pt x="3041577" y="332105"/>
                  </a:lnTo>
                  <a:lnTo>
                    <a:pt x="2967545" y="332105"/>
                  </a:lnTo>
                  <a:lnTo>
                    <a:pt x="2967545" y="277241"/>
                  </a:lnTo>
                  <a:close/>
                </a:path>
                <a:path w="3613150" h="360045">
                  <a:moveTo>
                    <a:pt x="3047682" y="309752"/>
                  </a:moveTo>
                  <a:lnTo>
                    <a:pt x="3027606" y="316370"/>
                  </a:lnTo>
                  <a:lnTo>
                    <a:pt x="3007566" y="322310"/>
                  </a:lnTo>
                  <a:lnTo>
                    <a:pt x="2987549" y="327558"/>
                  </a:lnTo>
                  <a:lnTo>
                    <a:pt x="2967545" y="332105"/>
                  </a:lnTo>
                  <a:lnTo>
                    <a:pt x="3041577" y="332105"/>
                  </a:lnTo>
                  <a:lnTo>
                    <a:pt x="3055048" y="327660"/>
                  </a:lnTo>
                  <a:lnTo>
                    <a:pt x="3047682" y="309752"/>
                  </a:lnTo>
                  <a:close/>
                </a:path>
                <a:path w="3613150" h="360045">
                  <a:moveTo>
                    <a:pt x="3023933" y="218566"/>
                  </a:moveTo>
                  <a:lnTo>
                    <a:pt x="2995231" y="218566"/>
                  </a:lnTo>
                  <a:lnTo>
                    <a:pt x="2968180" y="241145"/>
                  </a:lnTo>
                  <a:lnTo>
                    <a:pt x="2935223" y="260889"/>
                  </a:lnTo>
                  <a:lnTo>
                    <a:pt x="2896361" y="277824"/>
                  </a:lnTo>
                  <a:lnTo>
                    <a:pt x="2851594" y="291973"/>
                  </a:lnTo>
                  <a:lnTo>
                    <a:pt x="2863405" y="311023"/>
                  </a:lnTo>
                  <a:lnTo>
                    <a:pt x="2885834" y="304119"/>
                  </a:lnTo>
                  <a:lnTo>
                    <a:pt x="2907204" y="296179"/>
                  </a:lnTo>
                  <a:lnTo>
                    <a:pt x="2927502" y="287216"/>
                  </a:lnTo>
                  <a:lnTo>
                    <a:pt x="2946717" y="277241"/>
                  </a:lnTo>
                  <a:lnTo>
                    <a:pt x="2967545" y="277241"/>
                  </a:lnTo>
                  <a:lnTo>
                    <a:pt x="2967663" y="266620"/>
                  </a:lnTo>
                  <a:lnTo>
                    <a:pt x="2983999" y="255625"/>
                  </a:lnTo>
                  <a:lnTo>
                    <a:pt x="2998882" y="243919"/>
                  </a:lnTo>
                  <a:lnTo>
                    <a:pt x="3012193" y="231570"/>
                  </a:lnTo>
                  <a:lnTo>
                    <a:pt x="3023933" y="218566"/>
                  </a:lnTo>
                  <a:close/>
                </a:path>
                <a:path w="3613150" h="360045">
                  <a:moveTo>
                    <a:pt x="3171761" y="241808"/>
                  </a:moveTo>
                  <a:lnTo>
                    <a:pt x="3155594" y="255978"/>
                  </a:lnTo>
                  <a:lnTo>
                    <a:pt x="3139487" y="268208"/>
                  </a:lnTo>
                  <a:lnTo>
                    <a:pt x="3123451" y="278509"/>
                  </a:lnTo>
                  <a:lnTo>
                    <a:pt x="3107499" y="286893"/>
                  </a:lnTo>
                  <a:lnTo>
                    <a:pt x="3147489" y="286893"/>
                  </a:lnTo>
                  <a:lnTo>
                    <a:pt x="3160696" y="277812"/>
                  </a:lnTo>
                  <a:lnTo>
                    <a:pt x="3174898" y="266620"/>
                  </a:lnTo>
                  <a:lnTo>
                    <a:pt x="3186874" y="255524"/>
                  </a:lnTo>
                  <a:lnTo>
                    <a:pt x="3171761" y="241808"/>
                  </a:lnTo>
                  <a:close/>
                </a:path>
                <a:path w="3613150" h="360045">
                  <a:moveTo>
                    <a:pt x="3206813" y="198374"/>
                  </a:moveTo>
                  <a:lnTo>
                    <a:pt x="2853880" y="198374"/>
                  </a:lnTo>
                  <a:lnTo>
                    <a:pt x="2853880" y="218566"/>
                  </a:lnTo>
                  <a:lnTo>
                    <a:pt x="3206813" y="218566"/>
                  </a:lnTo>
                  <a:lnTo>
                    <a:pt x="3206813" y="198374"/>
                  </a:lnTo>
                  <a:close/>
                </a:path>
                <a:path w="3613150" h="360045">
                  <a:moveTo>
                    <a:pt x="3035871" y="167386"/>
                  </a:moveTo>
                  <a:lnTo>
                    <a:pt x="3014662" y="173862"/>
                  </a:lnTo>
                  <a:lnTo>
                    <a:pt x="3018111" y="179246"/>
                  </a:lnTo>
                  <a:lnTo>
                    <a:pt x="3021393" y="185118"/>
                  </a:lnTo>
                  <a:lnTo>
                    <a:pt x="3024485" y="191490"/>
                  </a:lnTo>
                  <a:lnTo>
                    <a:pt x="3027362" y="198374"/>
                  </a:lnTo>
                  <a:lnTo>
                    <a:pt x="3051365" y="198374"/>
                  </a:lnTo>
                  <a:lnTo>
                    <a:pt x="3047390" y="189638"/>
                  </a:lnTo>
                  <a:lnTo>
                    <a:pt x="3043475" y="181546"/>
                  </a:lnTo>
                  <a:lnTo>
                    <a:pt x="3039631" y="174120"/>
                  </a:lnTo>
                  <a:lnTo>
                    <a:pt x="3035871" y="167386"/>
                  </a:lnTo>
                  <a:close/>
                </a:path>
                <a:path w="3613150" h="360045">
                  <a:moveTo>
                    <a:pt x="2924111" y="117728"/>
                  </a:moveTo>
                  <a:lnTo>
                    <a:pt x="2902394" y="117728"/>
                  </a:lnTo>
                  <a:lnTo>
                    <a:pt x="2896774" y="136276"/>
                  </a:lnTo>
                  <a:lnTo>
                    <a:pt x="2888488" y="152098"/>
                  </a:lnTo>
                  <a:lnTo>
                    <a:pt x="2877534" y="165181"/>
                  </a:lnTo>
                  <a:lnTo>
                    <a:pt x="2863913" y="175513"/>
                  </a:lnTo>
                  <a:lnTo>
                    <a:pt x="2879534" y="190626"/>
                  </a:lnTo>
                  <a:lnTo>
                    <a:pt x="2894607" y="178147"/>
                  </a:lnTo>
                  <a:lnTo>
                    <a:pt x="2907061" y="161845"/>
                  </a:lnTo>
                  <a:lnTo>
                    <a:pt x="2916896" y="141710"/>
                  </a:lnTo>
                  <a:lnTo>
                    <a:pt x="2924111" y="117728"/>
                  </a:lnTo>
                  <a:close/>
                </a:path>
                <a:path w="3613150" h="360045">
                  <a:moveTo>
                    <a:pt x="2904807" y="11557"/>
                  </a:moveTo>
                  <a:lnTo>
                    <a:pt x="2883344" y="11557"/>
                  </a:lnTo>
                  <a:lnTo>
                    <a:pt x="2883344" y="68452"/>
                  </a:lnTo>
                  <a:lnTo>
                    <a:pt x="2972371" y="68452"/>
                  </a:lnTo>
                  <a:lnTo>
                    <a:pt x="2972371" y="98171"/>
                  </a:lnTo>
                  <a:lnTo>
                    <a:pt x="2854261" y="98171"/>
                  </a:lnTo>
                  <a:lnTo>
                    <a:pt x="2854261" y="117728"/>
                  </a:lnTo>
                  <a:lnTo>
                    <a:pt x="2972371" y="117728"/>
                  </a:lnTo>
                  <a:lnTo>
                    <a:pt x="2972371" y="181228"/>
                  </a:lnTo>
                  <a:lnTo>
                    <a:pt x="2993199" y="181228"/>
                  </a:lnTo>
                  <a:lnTo>
                    <a:pt x="2993199" y="48513"/>
                  </a:lnTo>
                  <a:lnTo>
                    <a:pt x="2904807" y="48513"/>
                  </a:lnTo>
                  <a:lnTo>
                    <a:pt x="2904807" y="11557"/>
                  </a:lnTo>
                  <a:close/>
                </a:path>
                <a:path w="3613150" h="360045">
                  <a:moveTo>
                    <a:pt x="3198177" y="132334"/>
                  </a:moveTo>
                  <a:lnTo>
                    <a:pt x="3021266" y="132334"/>
                  </a:lnTo>
                  <a:lnTo>
                    <a:pt x="3021266" y="152273"/>
                  </a:lnTo>
                  <a:lnTo>
                    <a:pt x="3198177" y="152273"/>
                  </a:lnTo>
                  <a:lnTo>
                    <a:pt x="3198177" y="132334"/>
                  </a:lnTo>
                  <a:close/>
                </a:path>
                <a:path w="3613150" h="360045">
                  <a:moveTo>
                    <a:pt x="3120580" y="68452"/>
                  </a:moveTo>
                  <a:lnTo>
                    <a:pt x="3098863" y="68452"/>
                  </a:lnTo>
                  <a:lnTo>
                    <a:pt x="3098863" y="132334"/>
                  </a:lnTo>
                  <a:lnTo>
                    <a:pt x="3120580" y="132334"/>
                  </a:lnTo>
                  <a:lnTo>
                    <a:pt x="3120580" y="68452"/>
                  </a:lnTo>
                  <a:close/>
                </a:path>
                <a:path w="3613150" h="360045">
                  <a:moveTo>
                    <a:pt x="3206813" y="48895"/>
                  </a:moveTo>
                  <a:lnTo>
                    <a:pt x="3011868" y="48895"/>
                  </a:lnTo>
                  <a:lnTo>
                    <a:pt x="3011868" y="68452"/>
                  </a:lnTo>
                  <a:lnTo>
                    <a:pt x="3206813" y="68452"/>
                  </a:lnTo>
                  <a:lnTo>
                    <a:pt x="3206813" y="48895"/>
                  </a:lnTo>
                  <a:close/>
                </a:path>
                <a:path w="3613150" h="360045">
                  <a:moveTo>
                    <a:pt x="3120199" y="2286"/>
                  </a:moveTo>
                  <a:lnTo>
                    <a:pt x="3098863" y="2286"/>
                  </a:lnTo>
                  <a:lnTo>
                    <a:pt x="3098863" y="48895"/>
                  </a:lnTo>
                  <a:lnTo>
                    <a:pt x="3120199" y="48895"/>
                  </a:lnTo>
                  <a:lnTo>
                    <a:pt x="3120199" y="2286"/>
                  </a:lnTo>
                  <a:close/>
                </a:path>
                <a:path w="3613150" h="360045">
                  <a:moveTo>
                    <a:pt x="2993199" y="2666"/>
                  </a:moveTo>
                  <a:lnTo>
                    <a:pt x="2972371" y="2666"/>
                  </a:lnTo>
                  <a:lnTo>
                    <a:pt x="2972371" y="48513"/>
                  </a:lnTo>
                  <a:lnTo>
                    <a:pt x="2993199" y="48513"/>
                  </a:lnTo>
                  <a:lnTo>
                    <a:pt x="2993199" y="2666"/>
                  </a:lnTo>
                  <a:close/>
                </a:path>
                <a:path w="3613150" h="360045">
                  <a:moveTo>
                    <a:pt x="339750" y="328041"/>
                  </a:moveTo>
                  <a:lnTo>
                    <a:pt x="23050" y="328041"/>
                  </a:lnTo>
                  <a:lnTo>
                    <a:pt x="23050" y="348361"/>
                  </a:lnTo>
                  <a:lnTo>
                    <a:pt x="339750" y="348361"/>
                  </a:lnTo>
                  <a:lnTo>
                    <a:pt x="339750" y="328041"/>
                  </a:lnTo>
                  <a:close/>
                </a:path>
                <a:path w="3613150" h="360045">
                  <a:moveTo>
                    <a:pt x="191935" y="284988"/>
                  </a:moveTo>
                  <a:lnTo>
                    <a:pt x="171665" y="284988"/>
                  </a:lnTo>
                  <a:lnTo>
                    <a:pt x="171665" y="328041"/>
                  </a:lnTo>
                  <a:lnTo>
                    <a:pt x="191935" y="328041"/>
                  </a:lnTo>
                  <a:lnTo>
                    <a:pt x="191935" y="284988"/>
                  </a:lnTo>
                  <a:close/>
                </a:path>
                <a:path w="3613150" h="360045">
                  <a:moveTo>
                    <a:pt x="259880" y="205739"/>
                  </a:moveTo>
                  <a:lnTo>
                    <a:pt x="236042" y="205739"/>
                  </a:lnTo>
                  <a:lnTo>
                    <a:pt x="256018" y="232150"/>
                  </a:lnTo>
                  <a:lnTo>
                    <a:pt x="281387" y="255381"/>
                  </a:lnTo>
                  <a:lnTo>
                    <a:pt x="312148" y="275445"/>
                  </a:lnTo>
                  <a:lnTo>
                    <a:pt x="348297" y="292354"/>
                  </a:lnTo>
                  <a:lnTo>
                    <a:pt x="360019" y="272669"/>
                  </a:lnTo>
                  <a:lnTo>
                    <a:pt x="330663" y="260782"/>
                  </a:lnTo>
                  <a:lnTo>
                    <a:pt x="304187" y="245681"/>
                  </a:lnTo>
                  <a:lnTo>
                    <a:pt x="280591" y="227341"/>
                  </a:lnTo>
                  <a:lnTo>
                    <a:pt x="259880" y="205739"/>
                  </a:lnTo>
                  <a:close/>
                </a:path>
                <a:path w="3613150" h="360045">
                  <a:moveTo>
                    <a:pt x="124777" y="205739"/>
                  </a:moveTo>
                  <a:lnTo>
                    <a:pt x="97548" y="205739"/>
                  </a:lnTo>
                  <a:lnTo>
                    <a:pt x="79234" y="224928"/>
                  </a:lnTo>
                  <a:lnTo>
                    <a:pt x="56870" y="242093"/>
                  </a:lnTo>
                  <a:lnTo>
                    <a:pt x="30458" y="257210"/>
                  </a:lnTo>
                  <a:lnTo>
                    <a:pt x="0" y="270256"/>
                  </a:lnTo>
                  <a:lnTo>
                    <a:pt x="13703" y="288925"/>
                  </a:lnTo>
                  <a:lnTo>
                    <a:pt x="48512" y="271801"/>
                  </a:lnTo>
                  <a:lnTo>
                    <a:pt x="78627" y="252237"/>
                  </a:lnTo>
                  <a:lnTo>
                    <a:pt x="104048" y="230221"/>
                  </a:lnTo>
                  <a:lnTo>
                    <a:pt x="124777" y="205739"/>
                  </a:lnTo>
                  <a:close/>
                </a:path>
                <a:path w="3613150" h="360045">
                  <a:moveTo>
                    <a:pt x="274586" y="265556"/>
                  </a:moveTo>
                  <a:lnTo>
                    <a:pt x="88214" y="265556"/>
                  </a:lnTo>
                  <a:lnTo>
                    <a:pt x="88214" y="284988"/>
                  </a:lnTo>
                  <a:lnTo>
                    <a:pt x="274586" y="284988"/>
                  </a:lnTo>
                  <a:lnTo>
                    <a:pt x="274586" y="265556"/>
                  </a:lnTo>
                  <a:close/>
                </a:path>
                <a:path w="3613150" h="360045">
                  <a:moveTo>
                    <a:pt x="191935" y="226313"/>
                  </a:moveTo>
                  <a:lnTo>
                    <a:pt x="171665" y="226313"/>
                  </a:lnTo>
                  <a:lnTo>
                    <a:pt x="171665" y="265556"/>
                  </a:lnTo>
                  <a:lnTo>
                    <a:pt x="191935" y="265556"/>
                  </a:lnTo>
                  <a:lnTo>
                    <a:pt x="191935" y="226313"/>
                  </a:lnTo>
                  <a:close/>
                </a:path>
                <a:path w="3613150" h="360045">
                  <a:moveTo>
                    <a:pt x="359219" y="186816"/>
                  </a:moveTo>
                  <a:lnTo>
                    <a:pt x="5562" y="186816"/>
                  </a:lnTo>
                  <a:lnTo>
                    <a:pt x="5562" y="205739"/>
                  </a:lnTo>
                  <a:lnTo>
                    <a:pt x="359219" y="205739"/>
                  </a:lnTo>
                  <a:lnTo>
                    <a:pt x="359219" y="186816"/>
                  </a:lnTo>
                  <a:close/>
                </a:path>
                <a:path w="3613150" h="360045">
                  <a:moveTo>
                    <a:pt x="100533" y="51688"/>
                  </a:moveTo>
                  <a:lnTo>
                    <a:pt x="80073" y="51688"/>
                  </a:lnTo>
                  <a:lnTo>
                    <a:pt x="80073" y="186816"/>
                  </a:lnTo>
                  <a:lnTo>
                    <a:pt x="100533" y="186816"/>
                  </a:lnTo>
                  <a:lnTo>
                    <a:pt x="100533" y="154812"/>
                  </a:lnTo>
                  <a:lnTo>
                    <a:pt x="285115" y="154812"/>
                  </a:lnTo>
                  <a:lnTo>
                    <a:pt x="285115" y="133985"/>
                  </a:lnTo>
                  <a:lnTo>
                    <a:pt x="100533" y="133985"/>
                  </a:lnTo>
                  <a:lnTo>
                    <a:pt x="100533" y="101726"/>
                  </a:lnTo>
                  <a:lnTo>
                    <a:pt x="285115" y="101726"/>
                  </a:lnTo>
                  <a:lnTo>
                    <a:pt x="285115" y="82296"/>
                  </a:lnTo>
                  <a:lnTo>
                    <a:pt x="100533" y="82296"/>
                  </a:lnTo>
                  <a:lnTo>
                    <a:pt x="100533" y="51688"/>
                  </a:lnTo>
                  <a:close/>
                </a:path>
                <a:path w="3613150" h="360045">
                  <a:moveTo>
                    <a:pt x="285115" y="154812"/>
                  </a:moveTo>
                  <a:lnTo>
                    <a:pt x="264452" y="154812"/>
                  </a:lnTo>
                  <a:lnTo>
                    <a:pt x="264452" y="186816"/>
                  </a:lnTo>
                  <a:lnTo>
                    <a:pt x="285115" y="186816"/>
                  </a:lnTo>
                  <a:lnTo>
                    <a:pt x="285115" y="154812"/>
                  </a:lnTo>
                  <a:close/>
                </a:path>
                <a:path w="3613150" h="360045">
                  <a:moveTo>
                    <a:pt x="285115" y="101726"/>
                  </a:moveTo>
                  <a:lnTo>
                    <a:pt x="264452" y="101726"/>
                  </a:lnTo>
                  <a:lnTo>
                    <a:pt x="264452" y="133985"/>
                  </a:lnTo>
                  <a:lnTo>
                    <a:pt x="285115" y="133985"/>
                  </a:lnTo>
                  <a:lnTo>
                    <a:pt x="285115" y="101726"/>
                  </a:lnTo>
                  <a:close/>
                </a:path>
                <a:path w="3613150" h="360045">
                  <a:moveTo>
                    <a:pt x="285115" y="51688"/>
                  </a:moveTo>
                  <a:lnTo>
                    <a:pt x="264452" y="51688"/>
                  </a:lnTo>
                  <a:lnTo>
                    <a:pt x="264452" y="82296"/>
                  </a:lnTo>
                  <a:lnTo>
                    <a:pt x="285115" y="82296"/>
                  </a:lnTo>
                  <a:lnTo>
                    <a:pt x="285115" y="51688"/>
                  </a:lnTo>
                  <a:close/>
                </a:path>
                <a:path w="3613150" h="360045">
                  <a:moveTo>
                    <a:pt x="350278" y="31496"/>
                  </a:moveTo>
                  <a:lnTo>
                    <a:pt x="15100" y="31496"/>
                  </a:lnTo>
                  <a:lnTo>
                    <a:pt x="15100" y="51688"/>
                  </a:lnTo>
                  <a:lnTo>
                    <a:pt x="350278" y="51688"/>
                  </a:lnTo>
                  <a:lnTo>
                    <a:pt x="350278" y="31496"/>
                  </a:lnTo>
                  <a:close/>
                </a:path>
                <a:path w="3613150" h="360045">
                  <a:moveTo>
                    <a:pt x="100533" y="2666"/>
                  </a:moveTo>
                  <a:lnTo>
                    <a:pt x="80073" y="2666"/>
                  </a:lnTo>
                  <a:lnTo>
                    <a:pt x="80073" y="31496"/>
                  </a:lnTo>
                  <a:lnTo>
                    <a:pt x="100533" y="31496"/>
                  </a:lnTo>
                  <a:lnTo>
                    <a:pt x="100533" y="2666"/>
                  </a:lnTo>
                  <a:close/>
                </a:path>
                <a:path w="3613150" h="360045">
                  <a:moveTo>
                    <a:pt x="285115" y="2666"/>
                  </a:moveTo>
                  <a:lnTo>
                    <a:pt x="264452" y="2666"/>
                  </a:lnTo>
                  <a:lnTo>
                    <a:pt x="264452" y="31496"/>
                  </a:lnTo>
                  <a:lnTo>
                    <a:pt x="285115" y="31496"/>
                  </a:lnTo>
                  <a:lnTo>
                    <a:pt x="285115" y="2666"/>
                  </a:lnTo>
                  <a:close/>
                </a:path>
                <a:path w="3613150" h="360045">
                  <a:moveTo>
                    <a:pt x="577773" y="221361"/>
                  </a:moveTo>
                  <a:lnTo>
                    <a:pt x="571701" y="258268"/>
                  </a:lnTo>
                  <a:lnTo>
                    <a:pt x="562227" y="290877"/>
                  </a:lnTo>
                  <a:lnTo>
                    <a:pt x="549350" y="319176"/>
                  </a:lnTo>
                  <a:lnTo>
                    <a:pt x="533069" y="343154"/>
                  </a:lnTo>
                  <a:lnTo>
                    <a:pt x="547573" y="355726"/>
                  </a:lnTo>
                  <a:lnTo>
                    <a:pt x="555722" y="345894"/>
                  </a:lnTo>
                  <a:lnTo>
                    <a:pt x="563271" y="334883"/>
                  </a:lnTo>
                  <a:lnTo>
                    <a:pt x="570224" y="322705"/>
                  </a:lnTo>
                  <a:lnTo>
                    <a:pt x="576580" y="309372"/>
                  </a:lnTo>
                  <a:lnTo>
                    <a:pt x="601960" y="309372"/>
                  </a:lnTo>
                  <a:lnTo>
                    <a:pt x="594689" y="303680"/>
                  </a:lnTo>
                  <a:lnTo>
                    <a:pt x="583145" y="291083"/>
                  </a:lnTo>
                  <a:lnTo>
                    <a:pt x="587975" y="273748"/>
                  </a:lnTo>
                  <a:lnTo>
                    <a:pt x="591737" y="257175"/>
                  </a:lnTo>
                  <a:lnTo>
                    <a:pt x="594433" y="241363"/>
                  </a:lnTo>
                  <a:lnTo>
                    <a:pt x="596061" y="226313"/>
                  </a:lnTo>
                  <a:lnTo>
                    <a:pt x="577773" y="221361"/>
                  </a:lnTo>
                  <a:close/>
                </a:path>
                <a:path w="3613150" h="360045">
                  <a:moveTo>
                    <a:pt x="601960" y="309372"/>
                  </a:moveTo>
                  <a:lnTo>
                    <a:pt x="576580" y="309372"/>
                  </a:lnTo>
                  <a:lnTo>
                    <a:pt x="595930" y="327634"/>
                  </a:lnTo>
                  <a:lnTo>
                    <a:pt x="623577" y="340693"/>
                  </a:lnTo>
                  <a:lnTo>
                    <a:pt x="659524" y="348537"/>
                  </a:lnTo>
                  <a:lnTo>
                    <a:pt x="703770" y="351155"/>
                  </a:lnTo>
                  <a:lnTo>
                    <a:pt x="730075" y="350885"/>
                  </a:lnTo>
                  <a:lnTo>
                    <a:pt x="763333" y="350138"/>
                  </a:lnTo>
                  <a:lnTo>
                    <a:pt x="769015" y="331469"/>
                  </a:lnTo>
                  <a:lnTo>
                    <a:pt x="713930" y="331469"/>
                  </a:lnTo>
                  <a:lnTo>
                    <a:pt x="700495" y="331376"/>
                  </a:lnTo>
                  <a:lnTo>
                    <a:pt x="686670" y="331104"/>
                  </a:lnTo>
                  <a:lnTo>
                    <a:pt x="657847" y="330073"/>
                  </a:lnTo>
                  <a:lnTo>
                    <a:pt x="657847" y="326898"/>
                  </a:lnTo>
                  <a:lnTo>
                    <a:pt x="637984" y="326898"/>
                  </a:lnTo>
                  <a:lnTo>
                    <a:pt x="622111" y="321587"/>
                  </a:lnTo>
                  <a:lnTo>
                    <a:pt x="607638" y="313817"/>
                  </a:lnTo>
                  <a:lnTo>
                    <a:pt x="601960" y="309372"/>
                  </a:lnTo>
                  <a:close/>
                </a:path>
                <a:path w="3613150" h="360045">
                  <a:moveTo>
                    <a:pt x="769556" y="329692"/>
                  </a:moveTo>
                  <a:lnTo>
                    <a:pt x="756507" y="330452"/>
                  </a:lnTo>
                  <a:lnTo>
                    <a:pt x="742886" y="331009"/>
                  </a:lnTo>
                  <a:lnTo>
                    <a:pt x="728694" y="331352"/>
                  </a:lnTo>
                  <a:lnTo>
                    <a:pt x="713930" y="331469"/>
                  </a:lnTo>
                  <a:lnTo>
                    <a:pt x="769015" y="331469"/>
                  </a:lnTo>
                  <a:lnTo>
                    <a:pt x="769556" y="329692"/>
                  </a:lnTo>
                  <a:close/>
                </a:path>
                <a:path w="3613150" h="360045">
                  <a:moveTo>
                    <a:pt x="470687" y="177037"/>
                  </a:moveTo>
                  <a:lnTo>
                    <a:pt x="450418" y="177037"/>
                  </a:lnTo>
                  <a:lnTo>
                    <a:pt x="450418" y="328422"/>
                  </a:lnTo>
                  <a:lnTo>
                    <a:pt x="470687" y="328422"/>
                  </a:lnTo>
                  <a:lnTo>
                    <a:pt x="470687" y="296291"/>
                  </a:lnTo>
                  <a:lnTo>
                    <a:pt x="528904" y="296291"/>
                  </a:lnTo>
                  <a:lnTo>
                    <a:pt x="528904" y="276860"/>
                  </a:lnTo>
                  <a:lnTo>
                    <a:pt x="470687" y="276860"/>
                  </a:lnTo>
                  <a:lnTo>
                    <a:pt x="470687" y="177037"/>
                  </a:lnTo>
                  <a:close/>
                </a:path>
                <a:path w="3613150" h="360045">
                  <a:moveTo>
                    <a:pt x="657847" y="193801"/>
                  </a:moveTo>
                  <a:lnTo>
                    <a:pt x="637984" y="193801"/>
                  </a:lnTo>
                  <a:lnTo>
                    <a:pt x="637984" y="326898"/>
                  </a:lnTo>
                  <a:lnTo>
                    <a:pt x="657847" y="326898"/>
                  </a:lnTo>
                  <a:lnTo>
                    <a:pt x="657847" y="269113"/>
                  </a:lnTo>
                  <a:lnTo>
                    <a:pt x="738568" y="269113"/>
                  </a:lnTo>
                  <a:lnTo>
                    <a:pt x="738568" y="249936"/>
                  </a:lnTo>
                  <a:lnTo>
                    <a:pt x="657847" y="249936"/>
                  </a:lnTo>
                  <a:lnTo>
                    <a:pt x="657847" y="193801"/>
                  </a:lnTo>
                  <a:close/>
                </a:path>
                <a:path w="3613150" h="360045">
                  <a:moveTo>
                    <a:pt x="528904" y="296291"/>
                  </a:moveTo>
                  <a:lnTo>
                    <a:pt x="509422" y="296291"/>
                  </a:lnTo>
                  <a:lnTo>
                    <a:pt x="509422" y="313817"/>
                  </a:lnTo>
                  <a:lnTo>
                    <a:pt x="528904" y="313817"/>
                  </a:lnTo>
                  <a:lnTo>
                    <a:pt x="528904" y="296291"/>
                  </a:lnTo>
                  <a:close/>
                </a:path>
                <a:path w="3613150" h="360045">
                  <a:moveTo>
                    <a:pt x="528904" y="156463"/>
                  </a:moveTo>
                  <a:lnTo>
                    <a:pt x="509422" y="156463"/>
                  </a:lnTo>
                  <a:lnTo>
                    <a:pt x="509422" y="276860"/>
                  </a:lnTo>
                  <a:lnTo>
                    <a:pt x="528904" y="276860"/>
                  </a:lnTo>
                  <a:lnTo>
                    <a:pt x="528904" y="156463"/>
                  </a:lnTo>
                  <a:close/>
                </a:path>
                <a:path w="3613150" h="360045">
                  <a:moveTo>
                    <a:pt x="760031" y="174751"/>
                  </a:moveTo>
                  <a:lnTo>
                    <a:pt x="545985" y="174751"/>
                  </a:lnTo>
                  <a:lnTo>
                    <a:pt x="545985" y="193801"/>
                  </a:lnTo>
                  <a:lnTo>
                    <a:pt x="735774" y="193801"/>
                  </a:lnTo>
                  <a:lnTo>
                    <a:pt x="733228" y="203134"/>
                  </a:lnTo>
                  <a:lnTo>
                    <a:pt x="730170" y="212264"/>
                  </a:lnTo>
                  <a:lnTo>
                    <a:pt x="726528" y="221361"/>
                  </a:lnTo>
                  <a:lnTo>
                    <a:pt x="722566" y="229870"/>
                  </a:lnTo>
                  <a:lnTo>
                    <a:pt x="742124" y="233299"/>
                  </a:lnTo>
                  <a:lnTo>
                    <a:pt x="747815" y="220775"/>
                  </a:lnTo>
                  <a:lnTo>
                    <a:pt x="752697" y="206835"/>
                  </a:lnTo>
                  <a:lnTo>
                    <a:pt x="756769" y="191490"/>
                  </a:lnTo>
                  <a:lnTo>
                    <a:pt x="760031" y="174751"/>
                  </a:lnTo>
                  <a:close/>
                </a:path>
                <a:path w="3613150" h="360045">
                  <a:moveTo>
                    <a:pt x="490753" y="39624"/>
                  </a:moveTo>
                  <a:lnTo>
                    <a:pt x="469493" y="39624"/>
                  </a:lnTo>
                  <a:lnTo>
                    <a:pt x="462119" y="84653"/>
                  </a:lnTo>
                  <a:lnTo>
                    <a:pt x="450321" y="126587"/>
                  </a:lnTo>
                  <a:lnTo>
                    <a:pt x="434101" y="165425"/>
                  </a:lnTo>
                  <a:lnTo>
                    <a:pt x="413461" y="201167"/>
                  </a:lnTo>
                  <a:lnTo>
                    <a:pt x="427964" y="215011"/>
                  </a:lnTo>
                  <a:lnTo>
                    <a:pt x="433317" y="207131"/>
                  </a:lnTo>
                  <a:lnTo>
                    <a:pt x="438843" y="198167"/>
                  </a:lnTo>
                  <a:lnTo>
                    <a:pt x="444543" y="188132"/>
                  </a:lnTo>
                  <a:lnTo>
                    <a:pt x="450418" y="177037"/>
                  </a:lnTo>
                  <a:lnTo>
                    <a:pt x="470687" y="177037"/>
                  </a:lnTo>
                  <a:lnTo>
                    <a:pt x="470687" y="156463"/>
                  </a:lnTo>
                  <a:lnTo>
                    <a:pt x="528904" y="156463"/>
                  </a:lnTo>
                  <a:lnTo>
                    <a:pt x="528904" y="136398"/>
                  </a:lnTo>
                  <a:lnTo>
                    <a:pt x="467499" y="136398"/>
                  </a:lnTo>
                  <a:lnTo>
                    <a:pt x="474024" y="116847"/>
                  </a:lnTo>
                  <a:lnTo>
                    <a:pt x="480074" y="94202"/>
                  </a:lnTo>
                  <a:lnTo>
                    <a:pt x="485650" y="68460"/>
                  </a:lnTo>
                  <a:lnTo>
                    <a:pt x="490753" y="39624"/>
                  </a:lnTo>
                  <a:close/>
                </a:path>
                <a:path w="3613150" h="360045">
                  <a:moveTo>
                    <a:pt x="606590" y="89662"/>
                  </a:moveTo>
                  <a:lnTo>
                    <a:pt x="586714" y="89662"/>
                  </a:lnTo>
                  <a:lnTo>
                    <a:pt x="586714" y="162940"/>
                  </a:lnTo>
                  <a:lnTo>
                    <a:pt x="606590" y="162940"/>
                  </a:lnTo>
                  <a:lnTo>
                    <a:pt x="606590" y="89662"/>
                  </a:lnTo>
                  <a:close/>
                </a:path>
                <a:path w="3613150" h="360045">
                  <a:moveTo>
                    <a:pt x="709485" y="94869"/>
                  </a:moveTo>
                  <a:lnTo>
                    <a:pt x="689673" y="94869"/>
                  </a:lnTo>
                  <a:lnTo>
                    <a:pt x="689673" y="162940"/>
                  </a:lnTo>
                  <a:lnTo>
                    <a:pt x="709485" y="162940"/>
                  </a:lnTo>
                  <a:lnTo>
                    <a:pt x="709485" y="94869"/>
                  </a:lnTo>
                  <a:close/>
                </a:path>
                <a:path w="3613150" h="360045">
                  <a:moveTo>
                    <a:pt x="709485" y="57023"/>
                  </a:moveTo>
                  <a:lnTo>
                    <a:pt x="689292" y="57023"/>
                  </a:lnTo>
                  <a:lnTo>
                    <a:pt x="680866" y="75668"/>
                  </a:lnTo>
                  <a:lnTo>
                    <a:pt x="668954" y="94869"/>
                  </a:lnTo>
                  <a:lnTo>
                    <a:pt x="653623" y="114530"/>
                  </a:lnTo>
                  <a:lnTo>
                    <a:pt x="634796" y="134747"/>
                  </a:lnTo>
                  <a:lnTo>
                    <a:pt x="648512" y="149098"/>
                  </a:lnTo>
                  <a:lnTo>
                    <a:pt x="660393" y="135713"/>
                  </a:lnTo>
                  <a:lnTo>
                    <a:pt x="671212" y="122221"/>
                  </a:lnTo>
                  <a:lnTo>
                    <a:pt x="680979" y="108598"/>
                  </a:lnTo>
                  <a:lnTo>
                    <a:pt x="689673" y="94869"/>
                  </a:lnTo>
                  <a:lnTo>
                    <a:pt x="709485" y="94869"/>
                  </a:lnTo>
                  <a:lnTo>
                    <a:pt x="709485" y="93599"/>
                  </a:lnTo>
                  <a:lnTo>
                    <a:pt x="737852" y="93599"/>
                  </a:lnTo>
                  <a:lnTo>
                    <a:pt x="737377" y="93170"/>
                  </a:lnTo>
                  <a:lnTo>
                    <a:pt x="723366" y="81397"/>
                  </a:lnTo>
                  <a:lnTo>
                    <a:pt x="709485" y="70612"/>
                  </a:lnTo>
                  <a:lnTo>
                    <a:pt x="709485" y="57023"/>
                  </a:lnTo>
                  <a:close/>
                </a:path>
                <a:path w="3613150" h="360045">
                  <a:moveTo>
                    <a:pt x="606590" y="57023"/>
                  </a:moveTo>
                  <a:lnTo>
                    <a:pt x="585127" y="57023"/>
                  </a:lnTo>
                  <a:lnTo>
                    <a:pt x="577004" y="72598"/>
                  </a:lnTo>
                  <a:lnTo>
                    <a:pt x="565953" y="89042"/>
                  </a:lnTo>
                  <a:lnTo>
                    <a:pt x="551972" y="106368"/>
                  </a:lnTo>
                  <a:lnTo>
                    <a:pt x="535063" y="124587"/>
                  </a:lnTo>
                  <a:lnTo>
                    <a:pt x="547979" y="137795"/>
                  </a:lnTo>
                  <a:lnTo>
                    <a:pt x="557994" y="127291"/>
                  </a:lnTo>
                  <a:lnTo>
                    <a:pt x="567790" y="115776"/>
                  </a:lnTo>
                  <a:lnTo>
                    <a:pt x="577363" y="103237"/>
                  </a:lnTo>
                  <a:lnTo>
                    <a:pt x="586714" y="89662"/>
                  </a:lnTo>
                  <a:lnTo>
                    <a:pt x="606590" y="89662"/>
                  </a:lnTo>
                  <a:lnTo>
                    <a:pt x="606590" y="88900"/>
                  </a:lnTo>
                  <a:lnTo>
                    <a:pt x="634515" y="88900"/>
                  </a:lnTo>
                  <a:lnTo>
                    <a:pt x="627297" y="82883"/>
                  </a:lnTo>
                  <a:lnTo>
                    <a:pt x="617029" y="74967"/>
                  </a:lnTo>
                  <a:lnTo>
                    <a:pt x="606590" y="67563"/>
                  </a:lnTo>
                  <a:lnTo>
                    <a:pt x="606590" y="57023"/>
                  </a:lnTo>
                  <a:close/>
                </a:path>
                <a:path w="3613150" h="360045">
                  <a:moveTo>
                    <a:pt x="737852" y="93599"/>
                  </a:moveTo>
                  <a:lnTo>
                    <a:pt x="709485" y="93599"/>
                  </a:lnTo>
                  <a:lnTo>
                    <a:pt x="722580" y="104648"/>
                  </a:lnTo>
                  <a:lnTo>
                    <a:pt x="734234" y="115315"/>
                  </a:lnTo>
                  <a:lnTo>
                    <a:pt x="744436" y="125602"/>
                  </a:lnTo>
                  <a:lnTo>
                    <a:pt x="753173" y="135509"/>
                  </a:lnTo>
                  <a:lnTo>
                    <a:pt x="765746" y="119634"/>
                  </a:lnTo>
                  <a:lnTo>
                    <a:pt x="751508" y="105919"/>
                  </a:lnTo>
                  <a:lnTo>
                    <a:pt x="737852" y="93599"/>
                  </a:lnTo>
                  <a:close/>
                </a:path>
                <a:path w="3613150" h="360045">
                  <a:moveTo>
                    <a:pt x="634515" y="88900"/>
                  </a:moveTo>
                  <a:lnTo>
                    <a:pt x="606590" y="88900"/>
                  </a:lnTo>
                  <a:lnTo>
                    <a:pt x="614560" y="95402"/>
                  </a:lnTo>
                  <a:lnTo>
                    <a:pt x="622182" y="101965"/>
                  </a:lnTo>
                  <a:lnTo>
                    <a:pt x="629469" y="108610"/>
                  </a:lnTo>
                  <a:lnTo>
                    <a:pt x="636384" y="115315"/>
                  </a:lnTo>
                  <a:lnTo>
                    <a:pt x="647319" y="100202"/>
                  </a:lnTo>
                  <a:lnTo>
                    <a:pt x="637393" y="91299"/>
                  </a:lnTo>
                  <a:lnTo>
                    <a:pt x="634515" y="88900"/>
                  </a:lnTo>
                  <a:close/>
                </a:path>
                <a:path w="3613150" h="360045">
                  <a:moveTo>
                    <a:pt x="641159" y="38353"/>
                  </a:moveTo>
                  <a:lnTo>
                    <a:pt x="547979" y="38353"/>
                  </a:lnTo>
                  <a:lnTo>
                    <a:pt x="547979" y="57023"/>
                  </a:lnTo>
                  <a:lnTo>
                    <a:pt x="641159" y="57023"/>
                  </a:lnTo>
                  <a:lnTo>
                    <a:pt x="641159" y="38353"/>
                  </a:lnTo>
                  <a:close/>
                </a:path>
                <a:path w="3613150" h="360045">
                  <a:moveTo>
                    <a:pt x="760412" y="38353"/>
                  </a:moveTo>
                  <a:lnTo>
                    <a:pt x="656259" y="38353"/>
                  </a:lnTo>
                  <a:lnTo>
                    <a:pt x="656259" y="57023"/>
                  </a:lnTo>
                  <a:lnTo>
                    <a:pt x="760412" y="57023"/>
                  </a:lnTo>
                  <a:lnTo>
                    <a:pt x="760412" y="38353"/>
                  </a:lnTo>
                  <a:close/>
                </a:path>
                <a:path w="3613150" h="360045">
                  <a:moveTo>
                    <a:pt x="533869" y="20574"/>
                  </a:moveTo>
                  <a:lnTo>
                    <a:pt x="418630" y="20574"/>
                  </a:lnTo>
                  <a:lnTo>
                    <a:pt x="418630" y="39624"/>
                  </a:lnTo>
                  <a:lnTo>
                    <a:pt x="533869" y="39624"/>
                  </a:lnTo>
                  <a:lnTo>
                    <a:pt x="533869" y="20574"/>
                  </a:lnTo>
                  <a:close/>
                </a:path>
                <a:path w="3613150" h="360045">
                  <a:moveTo>
                    <a:pt x="606590" y="2286"/>
                  </a:moveTo>
                  <a:lnTo>
                    <a:pt x="586714" y="2286"/>
                  </a:lnTo>
                  <a:lnTo>
                    <a:pt x="586714" y="38353"/>
                  </a:lnTo>
                  <a:lnTo>
                    <a:pt x="606590" y="38353"/>
                  </a:lnTo>
                  <a:lnTo>
                    <a:pt x="606590" y="2286"/>
                  </a:lnTo>
                  <a:close/>
                </a:path>
                <a:path w="3613150" h="360045">
                  <a:moveTo>
                    <a:pt x="709485" y="2286"/>
                  </a:moveTo>
                  <a:lnTo>
                    <a:pt x="689673" y="2286"/>
                  </a:lnTo>
                  <a:lnTo>
                    <a:pt x="689673" y="38353"/>
                  </a:lnTo>
                  <a:lnTo>
                    <a:pt x="709485" y="38353"/>
                  </a:lnTo>
                  <a:lnTo>
                    <a:pt x="709485" y="2286"/>
                  </a:lnTo>
                  <a:close/>
                </a:path>
                <a:path w="3613150" h="360045">
                  <a:moveTo>
                    <a:pt x="1783016" y="145669"/>
                  </a:moveTo>
                  <a:lnTo>
                    <a:pt x="1767903" y="161544"/>
                  </a:lnTo>
                  <a:lnTo>
                    <a:pt x="1785500" y="174902"/>
                  </a:lnTo>
                  <a:lnTo>
                    <a:pt x="1802288" y="189071"/>
                  </a:lnTo>
                  <a:lnTo>
                    <a:pt x="1818266" y="204049"/>
                  </a:lnTo>
                  <a:lnTo>
                    <a:pt x="1833435" y="219837"/>
                  </a:lnTo>
                  <a:lnTo>
                    <a:pt x="1847786" y="204342"/>
                  </a:lnTo>
                  <a:lnTo>
                    <a:pt x="1834665" y="190103"/>
                  </a:lnTo>
                  <a:lnTo>
                    <a:pt x="1819497" y="175577"/>
                  </a:lnTo>
                  <a:lnTo>
                    <a:pt x="1802280" y="160766"/>
                  </a:lnTo>
                  <a:lnTo>
                    <a:pt x="1783016" y="145669"/>
                  </a:lnTo>
                  <a:close/>
                </a:path>
                <a:path w="3613150" h="360045">
                  <a:moveTo>
                    <a:pt x="2801810" y="317500"/>
                  </a:moveTo>
                  <a:lnTo>
                    <a:pt x="2446210" y="317500"/>
                  </a:lnTo>
                  <a:lnTo>
                    <a:pt x="2446210" y="338581"/>
                  </a:lnTo>
                  <a:lnTo>
                    <a:pt x="2801810" y="338581"/>
                  </a:lnTo>
                  <a:lnTo>
                    <a:pt x="2801810" y="317500"/>
                  </a:lnTo>
                  <a:close/>
                </a:path>
                <a:path w="3613150" h="360045">
                  <a:moveTo>
                    <a:pt x="2634805" y="40386"/>
                  </a:moveTo>
                  <a:lnTo>
                    <a:pt x="2612707" y="40386"/>
                  </a:lnTo>
                  <a:lnTo>
                    <a:pt x="2612707" y="317500"/>
                  </a:lnTo>
                  <a:lnTo>
                    <a:pt x="2634805" y="317500"/>
                  </a:lnTo>
                  <a:lnTo>
                    <a:pt x="2634805" y="40386"/>
                  </a:lnTo>
                  <a:close/>
                </a:path>
                <a:path w="3613150" h="360045">
                  <a:moveTo>
                    <a:pt x="2783141" y="17907"/>
                  </a:moveTo>
                  <a:lnTo>
                    <a:pt x="2463355" y="17907"/>
                  </a:lnTo>
                  <a:lnTo>
                    <a:pt x="2463355" y="40386"/>
                  </a:lnTo>
                  <a:lnTo>
                    <a:pt x="2783141" y="40386"/>
                  </a:lnTo>
                  <a:lnTo>
                    <a:pt x="2783141" y="17907"/>
                  </a:lnTo>
                  <a:close/>
                </a:path>
                <a:path w="3613150" h="360045">
                  <a:moveTo>
                    <a:pt x="1581086" y="317500"/>
                  </a:moveTo>
                  <a:lnTo>
                    <a:pt x="1225486" y="317500"/>
                  </a:lnTo>
                  <a:lnTo>
                    <a:pt x="1225486" y="338581"/>
                  </a:lnTo>
                  <a:lnTo>
                    <a:pt x="1581086" y="338581"/>
                  </a:lnTo>
                  <a:lnTo>
                    <a:pt x="1581086" y="317500"/>
                  </a:lnTo>
                  <a:close/>
                </a:path>
                <a:path w="3613150" h="360045">
                  <a:moveTo>
                    <a:pt x="1414081" y="40386"/>
                  </a:moveTo>
                  <a:lnTo>
                    <a:pt x="1391983" y="40386"/>
                  </a:lnTo>
                  <a:lnTo>
                    <a:pt x="1391983" y="317500"/>
                  </a:lnTo>
                  <a:lnTo>
                    <a:pt x="1414081" y="317500"/>
                  </a:lnTo>
                  <a:lnTo>
                    <a:pt x="1414081" y="40386"/>
                  </a:lnTo>
                  <a:close/>
                </a:path>
                <a:path w="3613150" h="360045">
                  <a:moveTo>
                    <a:pt x="1562417" y="17907"/>
                  </a:moveTo>
                  <a:lnTo>
                    <a:pt x="1242631" y="17907"/>
                  </a:lnTo>
                  <a:lnTo>
                    <a:pt x="1242631" y="40386"/>
                  </a:lnTo>
                  <a:lnTo>
                    <a:pt x="1562417" y="40386"/>
                  </a:lnTo>
                  <a:lnTo>
                    <a:pt x="1562417" y="17907"/>
                  </a:lnTo>
                  <a:close/>
                </a:path>
                <a:path w="3613150" h="360045">
                  <a:moveTo>
                    <a:pt x="2228659" y="508"/>
                  </a:moveTo>
                  <a:lnTo>
                    <a:pt x="2206180" y="508"/>
                  </a:lnTo>
                  <a:lnTo>
                    <a:pt x="2206244" y="331650"/>
                  </a:lnTo>
                  <a:lnTo>
                    <a:pt x="2242579" y="353480"/>
                  </a:lnTo>
                  <a:lnTo>
                    <a:pt x="2268029" y="353694"/>
                  </a:lnTo>
                  <a:lnTo>
                    <a:pt x="2303724" y="353456"/>
                  </a:lnTo>
                  <a:lnTo>
                    <a:pt x="2352111" y="351551"/>
                  </a:lnTo>
                  <a:lnTo>
                    <a:pt x="2384428" y="332231"/>
                  </a:lnTo>
                  <a:lnTo>
                    <a:pt x="2264981" y="332231"/>
                  </a:lnTo>
                  <a:lnTo>
                    <a:pt x="2241049" y="332178"/>
                  </a:lnTo>
                  <a:lnTo>
                    <a:pt x="2237930" y="332105"/>
                  </a:lnTo>
                  <a:lnTo>
                    <a:pt x="2235517" y="332105"/>
                  </a:lnTo>
                  <a:lnTo>
                    <a:pt x="2233231" y="330835"/>
                  </a:lnTo>
                  <a:lnTo>
                    <a:pt x="2231453" y="328549"/>
                  </a:lnTo>
                  <a:lnTo>
                    <a:pt x="2229548" y="326263"/>
                  </a:lnTo>
                  <a:lnTo>
                    <a:pt x="2228659" y="323723"/>
                  </a:lnTo>
                  <a:lnTo>
                    <a:pt x="2228659" y="160020"/>
                  </a:lnTo>
                  <a:lnTo>
                    <a:pt x="2386774" y="160020"/>
                  </a:lnTo>
                  <a:lnTo>
                    <a:pt x="2386774" y="138557"/>
                  </a:lnTo>
                  <a:lnTo>
                    <a:pt x="2228659" y="138557"/>
                  </a:lnTo>
                  <a:lnTo>
                    <a:pt x="2228659" y="508"/>
                  </a:lnTo>
                  <a:close/>
                </a:path>
                <a:path w="3613150" h="360045">
                  <a:moveTo>
                    <a:pt x="2373058" y="254381"/>
                  </a:moveTo>
                  <a:lnTo>
                    <a:pt x="2368708" y="308768"/>
                  </a:lnTo>
                  <a:lnTo>
                    <a:pt x="2329576" y="331454"/>
                  </a:lnTo>
                  <a:lnTo>
                    <a:pt x="2264981" y="332231"/>
                  </a:lnTo>
                  <a:lnTo>
                    <a:pt x="2384428" y="332231"/>
                  </a:lnTo>
                  <a:lnTo>
                    <a:pt x="2393013" y="292592"/>
                  </a:lnTo>
                  <a:lnTo>
                    <a:pt x="2394521" y="262889"/>
                  </a:lnTo>
                  <a:lnTo>
                    <a:pt x="2373058" y="254381"/>
                  </a:lnTo>
                  <a:close/>
                </a:path>
                <a:path w="3613150" h="360045">
                  <a:moveTo>
                    <a:pt x="1007935" y="508"/>
                  </a:moveTo>
                  <a:lnTo>
                    <a:pt x="985456" y="508"/>
                  </a:lnTo>
                  <a:lnTo>
                    <a:pt x="985520" y="331650"/>
                  </a:lnTo>
                  <a:lnTo>
                    <a:pt x="1021855" y="353480"/>
                  </a:lnTo>
                  <a:lnTo>
                    <a:pt x="1047305" y="353694"/>
                  </a:lnTo>
                  <a:lnTo>
                    <a:pt x="1083000" y="353456"/>
                  </a:lnTo>
                  <a:lnTo>
                    <a:pt x="1131387" y="351551"/>
                  </a:lnTo>
                  <a:lnTo>
                    <a:pt x="1163704" y="332231"/>
                  </a:lnTo>
                  <a:lnTo>
                    <a:pt x="1044257" y="332231"/>
                  </a:lnTo>
                  <a:lnTo>
                    <a:pt x="1020325" y="332178"/>
                  </a:lnTo>
                  <a:lnTo>
                    <a:pt x="1017206" y="332105"/>
                  </a:lnTo>
                  <a:lnTo>
                    <a:pt x="1014793" y="332105"/>
                  </a:lnTo>
                  <a:lnTo>
                    <a:pt x="1012507" y="330835"/>
                  </a:lnTo>
                  <a:lnTo>
                    <a:pt x="1010729" y="328549"/>
                  </a:lnTo>
                  <a:lnTo>
                    <a:pt x="1008824" y="326263"/>
                  </a:lnTo>
                  <a:lnTo>
                    <a:pt x="1007935" y="323723"/>
                  </a:lnTo>
                  <a:lnTo>
                    <a:pt x="1007935" y="160020"/>
                  </a:lnTo>
                  <a:lnTo>
                    <a:pt x="1166050" y="160020"/>
                  </a:lnTo>
                  <a:lnTo>
                    <a:pt x="1166050" y="138557"/>
                  </a:lnTo>
                  <a:lnTo>
                    <a:pt x="1007935" y="138557"/>
                  </a:lnTo>
                  <a:lnTo>
                    <a:pt x="1007935" y="508"/>
                  </a:lnTo>
                  <a:close/>
                </a:path>
                <a:path w="3613150" h="360045">
                  <a:moveTo>
                    <a:pt x="1152334" y="254381"/>
                  </a:moveTo>
                  <a:lnTo>
                    <a:pt x="1147984" y="308768"/>
                  </a:lnTo>
                  <a:lnTo>
                    <a:pt x="1108852" y="331454"/>
                  </a:lnTo>
                  <a:lnTo>
                    <a:pt x="1044257" y="332231"/>
                  </a:lnTo>
                  <a:lnTo>
                    <a:pt x="1163704" y="332231"/>
                  </a:lnTo>
                  <a:lnTo>
                    <a:pt x="1172289" y="292592"/>
                  </a:lnTo>
                  <a:lnTo>
                    <a:pt x="1173797" y="262889"/>
                  </a:lnTo>
                  <a:lnTo>
                    <a:pt x="1152334" y="254381"/>
                  </a:lnTo>
                  <a:close/>
                </a:path>
                <a:path w="3613150" h="360045">
                  <a:moveTo>
                    <a:pt x="2116137" y="136398"/>
                  </a:moveTo>
                  <a:lnTo>
                    <a:pt x="2094293" y="136398"/>
                  </a:lnTo>
                  <a:lnTo>
                    <a:pt x="2094293" y="358267"/>
                  </a:lnTo>
                  <a:lnTo>
                    <a:pt x="2116137" y="358267"/>
                  </a:lnTo>
                  <a:lnTo>
                    <a:pt x="2116137" y="136398"/>
                  </a:lnTo>
                  <a:close/>
                </a:path>
                <a:path w="3613150" h="360045">
                  <a:moveTo>
                    <a:pt x="2135060" y="0"/>
                  </a:moveTo>
                  <a:lnTo>
                    <a:pt x="2112823" y="53719"/>
                  </a:lnTo>
                  <a:lnTo>
                    <a:pt x="2089181" y="100949"/>
                  </a:lnTo>
                  <a:lnTo>
                    <a:pt x="2064158" y="141678"/>
                  </a:lnTo>
                  <a:lnTo>
                    <a:pt x="2037778" y="175895"/>
                  </a:lnTo>
                  <a:lnTo>
                    <a:pt x="2052383" y="193039"/>
                  </a:lnTo>
                  <a:lnTo>
                    <a:pt x="2064146" y="178867"/>
                  </a:lnTo>
                  <a:lnTo>
                    <a:pt x="2075053" y="164718"/>
                  </a:lnTo>
                  <a:lnTo>
                    <a:pt x="2085101" y="150570"/>
                  </a:lnTo>
                  <a:lnTo>
                    <a:pt x="2094293" y="136398"/>
                  </a:lnTo>
                  <a:lnTo>
                    <a:pt x="2116137" y="136398"/>
                  </a:lnTo>
                  <a:lnTo>
                    <a:pt x="2116137" y="98171"/>
                  </a:lnTo>
                  <a:lnTo>
                    <a:pt x="2132520" y="63626"/>
                  </a:lnTo>
                  <a:lnTo>
                    <a:pt x="2140021" y="46763"/>
                  </a:lnTo>
                  <a:lnTo>
                    <a:pt x="2146522" y="31591"/>
                  </a:lnTo>
                  <a:lnTo>
                    <a:pt x="2152022" y="18085"/>
                  </a:lnTo>
                  <a:lnTo>
                    <a:pt x="2156523" y="6223"/>
                  </a:lnTo>
                  <a:lnTo>
                    <a:pt x="2135060" y="0"/>
                  </a:lnTo>
                  <a:close/>
                </a:path>
                <a:path w="3613150" h="360045">
                  <a:moveTo>
                    <a:pt x="895413" y="136398"/>
                  </a:moveTo>
                  <a:lnTo>
                    <a:pt x="873569" y="136398"/>
                  </a:lnTo>
                  <a:lnTo>
                    <a:pt x="873569" y="358267"/>
                  </a:lnTo>
                  <a:lnTo>
                    <a:pt x="895413" y="358267"/>
                  </a:lnTo>
                  <a:lnTo>
                    <a:pt x="895413" y="136398"/>
                  </a:lnTo>
                  <a:close/>
                </a:path>
                <a:path w="3613150" h="360045">
                  <a:moveTo>
                    <a:pt x="914336" y="0"/>
                  </a:moveTo>
                  <a:lnTo>
                    <a:pt x="892099" y="53719"/>
                  </a:lnTo>
                  <a:lnTo>
                    <a:pt x="868457" y="100949"/>
                  </a:lnTo>
                  <a:lnTo>
                    <a:pt x="843434" y="141678"/>
                  </a:lnTo>
                  <a:lnTo>
                    <a:pt x="817054" y="175895"/>
                  </a:lnTo>
                  <a:lnTo>
                    <a:pt x="831659" y="193039"/>
                  </a:lnTo>
                  <a:lnTo>
                    <a:pt x="843422" y="178867"/>
                  </a:lnTo>
                  <a:lnTo>
                    <a:pt x="854329" y="164718"/>
                  </a:lnTo>
                  <a:lnTo>
                    <a:pt x="864377" y="150570"/>
                  </a:lnTo>
                  <a:lnTo>
                    <a:pt x="873569" y="136398"/>
                  </a:lnTo>
                  <a:lnTo>
                    <a:pt x="895413" y="136398"/>
                  </a:lnTo>
                  <a:lnTo>
                    <a:pt x="895413" y="98171"/>
                  </a:lnTo>
                  <a:lnTo>
                    <a:pt x="911796" y="63626"/>
                  </a:lnTo>
                  <a:lnTo>
                    <a:pt x="919297" y="46763"/>
                  </a:lnTo>
                  <a:lnTo>
                    <a:pt x="925798" y="31591"/>
                  </a:lnTo>
                  <a:lnTo>
                    <a:pt x="931298" y="18085"/>
                  </a:lnTo>
                  <a:lnTo>
                    <a:pt x="935799" y="6223"/>
                  </a:lnTo>
                  <a:lnTo>
                    <a:pt x="914336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11981" y="3618103"/>
              <a:ext cx="213995" cy="71755"/>
            </a:xfrm>
            <a:custGeom>
              <a:avLst/>
              <a:gdLst/>
              <a:ahLst/>
              <a:cxnLst/>
              <a:rect l="l" t="t" r="r" b="b"/>
              <a:pathLst>
                <a:path w="213995" h="71754">
                  <a:moveTo>
                    <a:pt x="0" y="45085"/>
                  </a:moveTo>
                  <a:lnTo>
                    <a:pt x="0" y="71501"/>
                  </a:lnTo>
                  <a:lnTo>
                    <a:pt x="213995" y="71501"/>
                  </a:lnTo>
                  <a:lnTo>
                    <a:pt x="213995" y="45085"/>
                  </a:lnTo>
                  <a:lnTo>
                    <a:pt x="0" y="45085"/>
                  </a:lnTo>
                  <a:close/>
                </a:path>
                <a:path w="213995" h="71754">
                  <a:moveTo>
                    <a:pt x="0" y="0"/>
                  </a:moveTo>
                  <a:lnTo>
                    <a:pt x="0" y="27940"/>
                  </a:lnTo>
                  <a:lnTo>
                    <a:pt x="213995" y="27940"/>
                  </a:lnTo>
                  <a:lnTo>
                    <a:pt x="213995" y="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29025" y="3595624"/>
              <a:ext cx="167005" cy="12801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05281" y="3534664"/>
              <a:ext cx="3521075" cy="173355"/>
            </a:xfrm>
            <a:custGeom>
              <a:avLst/>
              <a:gdLst/>
              <a:ahLst/>
              <a:cxnLst/>
              <a:rect l="l" t="t" r="r" b="b"/>
              <a:pathLst>
                <a:path w="3521075" h="173354">
                  <a:moveTo>
                    <a:pt x="148615" y="50800"/>
                  </a:moveTo>
                  <a:lnTo>
                    <a:pt x="168884" y="50800"/>
                  </a:lnTo>
                  <a:lnTo>
                    <a:pt x="168884" y="90043"/>
                  </a:lnTo>
                  <a:lnTo>
                    <a:pt x="251536" y="90043"/>
                  </a:lnTo>
                  <a:lnTo>
                    <a:pt x="251536" y="109474"/>
                  </a:lnTo>
                  <a:lnTo>
                    <a:pt x="168884" y="109474"/>
                  </a:lnTo>
                  <a:lnTo>
                    <a:pt x="168884" y="152527"/>
                  </a:lnTo>
                  <a:lnTo>
                    <a:pt x="316699" y="152527"/>
                  </a:lnTo>
                  <a:lnTo>
                    <a:pt x="316699" y="172847"/>
                  </a:lnTo>
                  <a:lnTo>
                    <a:pt x="0" y="172847"/>
                  </a:lnTo>
                  <a:lnTo>
                    <a:pt x="0" y="152527"/>
                  </a:lnTo>
                  <a:lnTo>
                    <a:pt x="148615" y="152527"/>
                  </a:lnTo>
                  <a:lnTo>
                    <a:pt x="148615" y="109474"/>
                  </a:lnTo>
                  <a:lnTo>
                    <a:pt x="65163" y="109474"/>
                  </a:lnTo>
                  <a:lnTo>
                    <a:pt x="65163" y="90043"/>
                  </a:lnTo>
                  <a:lnTo>
                    <a:pt x="148615" y="90043"/>
                  </a:lnTo>
                  <a:lnTo>
                    <a:pt x="148615" y="50800"/>
                  </a:lnTo>
                  <a:close/>
                </a:path>
                <a:path w="3521075" h="173354">
                  <a:moveTo>
                    <a:pt x="3306699" y="41910"/>
                  </a:moveTo>
                  <a:lnTo>
                    <a:pt x="3306699" y="67183"/>
                  </a:lnTo>
                  <a:lnTo>
                    <a:pt x="3520694" y="67183"/>
                  </a:lnTo>
                  <a:lnTo>
                    <a:pt x="3520694" y="41910"/>
                  </a:lnTo>
                  <a:lnTo>
                    <a:pt x="3306699" y="41910"/>
                  </a:lnTo>
                  <a:close/>
                </a:path>
                <a:path w="3521075" h="173354">
                  <a:moveTo>
                    <a:pt x="3306699" y="0"/>
                  </a:moveTo>
                  <a:lnTo>
                    <a:pt x="3306699" y="25273"/>
                  </a:lnTo>
                  <a:lnTo>
                    <a:pt x="3520694" y="25273"/>
                  </a:lnTo>
                  <a:lnTo>
                    <a:pt x="3520694" y="0"/>
                  </a:lnTo>
                  <a:lnTo>
                    <a:pt x="3306699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10729" y="3529330"/>
              <a:ext cx="245630" cy="1901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82764" y="3513963"/>
              <a:ext cx="3106420" cy="203200"/>
            </a:xfrm>
            <a:custGeom>
              <a:avLst/>
              <a:gdLst/>
              <a:ahLst/>
              <a:cxnLst/>
              <a:rect l="l" t="t" r="r" b="b"/>
              <a:pathLst>
                <a:path w="3106420" h="203200">
                  <a:moveTo>
                    <a:pt x="2935338" y="12573"/>
                  </a:moveTo>
                  <a:lnTo>
                    <a:pt x="2939098" y="19307"/>
                  </a:lnTo>
                  <a:lnTo>
                    <a:pt x="2942942" y="26733"/>
                  </a:lnTo>
                  <a:lnTo>
                    <a:pt x="2946857" y="34825"/>
                  </a:lnTo>
                  <a:lnTo>
                    <a:pt x="2950832" y="43561"/>
                  </a:lnTo>
                  <a:lnTo>
                    <a:pt x="3106280" y="43561"/>
                  </a:lnTo>
                  <a:lnTo>
                    <a:pt x="3106280" y="63753"/>
                  </a:lnTo>
                  <a:lnTo>
                    <a:pt x="2923400" y="63753"/>
                  </a:lnTo>
                  <a:lnTo>
                    <a:pt x="2911660" y="76757"/>
                  </a:lnTo>
                  <a:lnTo>
                    <a:pt x="2898349" y="89106"/>
                  </a:lnTo>
                  <a:lnTo>
                    <a:pt x="2883466" y="100812"/>
                  </a:lnTo>
                  <a:lnTo>
                    <a:pt x="2867012" y="111887"/>
                  </a:lnTo>
                  <a:lnTo>
                    <a:pt x="2867012" y="177292"/>
                  </a:lnTo>
                  <a:lnTo>
                    <a:pt x="2887016" y="172745"/>
                  </a:lnTo>
                  <a:lnTo>
                    <a:pt x="2907033" y="167497"/>
                  </a:lnTo>
                  <a:lnTo>
                    <a:pt x="2927073" y="161557"/>
                  </a:lnTo>
                  <a:lnTo>
                    <a:pt x="2947149" y="154939"/>
                  </a:lnTo>
                  <a:lnTo>
                    <a:pt x="2954515" y="172847"/>
                  </a:lnTo>
                  <a:lnTo>
                    <a:pt x="2925491" y="182423"/>
                  </a:lnTo>
                  <a:lnTo>
                    <a:pt x="2897682" y="190595"/>
                  </a:lnTo>
                  <a:lnTo>
                    <a:pt x="2871112" y="197385"/>
                  </a:lnTo>
                  <a:lnTo>
                    <a:pt x="2845803" y="202819"/>
                  </a:lnTo>
                  <a:lnTo>
                    <a:pt x="2837675" y="184657"/>
                  </a:lnTo>
                  <a:lnTo>
                    <a:pt x="2843263" y="182118"/>
                  </a:lnTo>
                  <a:lnTo>
                    <a:pt x="2846184" y="178688"/>
                  </a:lnTo>
                  <a:lnTo>
                    <a:pt x="2846184" y="174498"/>
                  </a:lnTo>
                  <a:lnTo>
                    <a:pt x="2846184" y="122428"/>
                  </a:lnTo>
                  <a:lnTo>
                    <a:pt x="2826969" y="132403"/>
                  </a:lnTo>
                  <a:lnTo>
                    <a:pt x="2806671" y="141366"/>
                  </a:lnTo>
                  <a:lnTo>
                    <a:pt x="2785301" y="149306"/>
                  </a:lnTo>
                  <a:lnTo>
                    <a:pt x="2762872" y="156210"/>
                  </a:lnTo>
                  <a:lnTo>
                    <a:pt x="2751061" y="137160"/>
                  </a:lnTo>
                  <a:lnTo>
                    <a:pt x="2795828" y="123011"/>
                  </a:lnTo>
                  <a:lnTo>
                    <a:pt x="2834690" y="106076"/>
                  </a:lnTo>
                  <a:lnTo>
                    <a:pt x="2867647" y="86332"/>
                  </a:lnTo>
                  <a:lnTo>
                    <a:pt x="2894698" y="63753"/>
                  </a:lnTo>
                  <a:lnTo>
                    <a:pt x="2753347" y="63753"/>
                  </a:lnTo>
                  <a:lnTo>
                    <a:pt x="2753347" y="43561"/>
                  </a:lnTo>
                  <a:lnTo>
                    <a:pt x="2926829" y="43561"/>
                  </a:lnTo>
                  <a:lnTo>
                    <a:pt x="2923951" y="36677"/>
                  </a:lnTo>
                  <a:lnTo>
                    <a:pt x="2920860" y="30305"/>
                  </a:lnTo>
                  <a:lnTo>
                    <a:pt x="2917578" y="24433"/>
                  </a:lnTo>
                  <a:lnTo>
                    <a:pt x="2914129" y="19050"/>
                  </a:lnTo>
                  <a:lnTo>
                    <a:pt x="2935338" y="12573"/>
                  </a:lnTo>
                  <a:close/>
                </a:path>
                <a:path w="3106420" h="203200">
                  <a:moveTo>
                    <a:pt x="370154" y="1650"/>
                  </a:moveTo>
                  <a:lnTo>
                    <a:pt x="370154" y="122047"/>
                  </a:lnTo>
                  <a:lnTo>
                    <a:pt x="408889" y="122047"/>
                  </a:lnTo>
                  <a:lnTo>
                    <a:pt x="408889" y="1650"/>
                  </a:lnTo>
                  <a:lnTo>
                    <a:pt x="370154" y="1650"/>
                  </a:lnTo>
                  <a:close/>
                </a:path>
                <a:path w="3106420" h="203200">
                  <a:moveTo>
                    <a:pt x="0" y="0"/>
                  </a:moveTo>
                  <a:lnTo>
                    <a:pt x="0" y="32003"/>
                  </a:lnTo>
                  <a:lnTo>
                    <a:pt x="163918" y="32003"/>
                  </a:lnTo>
                  <a:lnTo>
                    <a:pt x="163918" y="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5563" y="3500246"/>
              <a:ext cx="89027" cy="8331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682764" y="3370326"/>
              <a:ext cx="3512820" cy="337185"/>
            </a:xfrm>
            <a:custGeom>
              <a:avLst/>
              <a:gdLst/>
              <a:ahLst/>
              <a:cxnLst/>
              <a:rect l="l" t="t" r="r" b="b"/>
              <a:pathLst>
                <a:path w="3512820" h="337185">
                  <a:moveTo>
                    <a:pt x="0" y="90550"/>
                  </a:moveTo>
                  <a:lnTo>
                    <a:pt x="0" y="122809"/>
                  </a:lnTo>
                  <a:lnTo>
                    <a:pt x="163918" y="122809"/>
                  </a:lnTo>
                  <a:lnTo>
                    <a:pt x="163918" y="90550"/>
                  </a:lnTo>
                  <a:lnTo>
                    <a:pt x="0" y="90550"/>
                  </a:lnTo>
                  <a:close/>
                </a:path>
                <a:path w="3512820" h="337185">
                  <a:moveTo>
                    <a:pt x="0" y="40512"/>
                  </a:moveTo>
                  <a:lnTo>
                    <a:pt x="0" y="71120"/>
                  </a:lnTo>
                  <a:lnTo>
                    <a:pt x="163918" y="71120"/>
                  </a:lnTo>
                  <a:lnTo>
                    <a:pt x="163918" y="40512"/>
                  </a:lnTo>
                  <a:lnTo>
                    <a:pt x="0" y="40512"/>
                  </a:lnTo>
                  <a:close/>
                </a:path>
                <a:path w="3512820" h="337185">
                  <a:moveTo>
                    <a:pt x="3395078" y="17525"/>
                  </a:moveTo>
                  <a:lnTo>
                    <a:pt x="3395078" y="56387"/>
                  </a:lnTo>
                  <a:lnTo>
                    <a:pt x="3470389" y="56387"/>
                  </a:lnTo>
                  <a:lnTo>
                    <a:pt x="3470389" y="17525"/>
                  </a:lnTo>
                  <a:lnTo>
                    <a:pt x="3395078" y="17525"/>
                  </a:lnTo>
                  <a:close/>
                </a:path>
                <a:path w="3512820" h="337185">
                  <a:moveTo>
                    <a:pt x="3297542" y="17525"/>
                  </a:moveTo>
                  <a:lnTo>
                    <a:pt x="3297542" y="56387"/>
                  </a:lnTo>
                  <a:lnTo>
                    <a:pt x="3374123" y="56387"/>
                  </a:lnTo>
                  <a:lnTo>
                    <a:pt x="3374123" y="17525"/>
                  </a:lnTo>
                  <a:lnTo>
                    <a:pt x="3297542" y="17525"/>
                  </a:lnTo>
                  <a:close/>
                </a:path>
                <a:path w="3512820" h="337185">
                  <a:moveTo>
                    <a:pt x="3200260" y="17525"/>
                  </a:moveTo>
                  <a:lnTo>
                    <a:pt x="3200260" y="56387"/>
                  </a:lnTo>
                  <a:lnTo>
                    <a:pt x="3276333" y="56387"/>
                  </a:lnTo>
                  <a:lnTo>
                    <a:pt x="3276333" y="17525"/>
                  </a:lnTo>
                  <a:lnTo>
                    <a:pt x="3200260" y="17525"/>
                  </a:lnTo>
                  <a:close/>
                </a:path>
                <a:path w="3512820" h="337185">
                  <a:moveTo>
                    <a:pt x="318096" y="9398"/>
                  </a:moveTo>
                  <a:lnTo>
                    <a:pt x="433336" y="9398"/>
                  </a:lnTo>
                  <a:lnTo>
                    <a:pt x="433336" y="28448"/>
                  </a:lnTo>
                  <a:lnTo>
                    <a:pt x="390220" y="28448"/>
                  </a:lnTo>
                  <a:lnTo>
                    <a:pt x="385116" y="57284"/>
                  </a:lnTo>
                  <a:lnTo>
                    <a:pt x="379541" y="83026"/>
                  </a:lnTo>
                  <a:lnTo>
                    <a:pt x="373491" y="105671"/>
                  </a:lnTo>
                  <a:lnTo>
                    <a:pt x="366966" y="125222"/>
                  </a:lnTo>
                  <a:lnTo>
                    <a:pt x="428370" y="125222"/>
                  </a:lnTo>
                  <a:lnTo>
                    <a:pt x="428370" y="302641"/>
                  </a:lnTo>
                  <a:lnTo>
                    <a:pt x="408889" y="302641"/>
                  </a:lnTo>
                  <a:lnTo>
                    <a:pt x="408889" y="285115"/>
                  </a:lnTo>
                  <a:lnTo>
                    <a:pt x="370154" y="285115"/>
                  </a:lnTo>
                  <a:lnTo>
                    <a:pt x="370154" y="317246"/>
                  </a:lnTo>
                  <a:lnTo>
                    <a:pt x="349885" y="317246"/>
                  </a:lnTo>
                  <a:lnTo>
                    <a:pt x="349885" y="165862"/>
                  </a:lnTo>
                  <a:lnTo>
                    <a:pt x="344010" y="176956"/>
                  </a:lnTo>
                  <a:lnTo>
                    <a:pt x="338310" y="186991"/>
                  </a:lnTo>
                  <a:lnTo>
                    <a:pt x="332784" y="195955"/>
                  </a:lnTo>
                  <a:lnTo>
                    <a:pt x="327431" y="203835"/>
                  </a:lnTo>
                  <a:lnTo>
                    <a:pt x="312927" y="189991"/>
                  </a:lnTo>
                  <a:lnTo>
                    <a:pt x="333568" y="154249"/>
                  </a:lnTo>
                  <a:lnTo>
                    <a:pt x="349788" y="115411"/>
                  </a:lnTo>
                  <a:lnTo>
                    <a:pt x="361585" y="73477"/>
                  </a:lnTo>
                  <a:lnTo>
                    <a:pt x="368960" y="28448"/>
                  </a:lnTo>
                  <a:lnTo>
                    <a:pt x="318096" y="28448"/>
                  </a:lnTo>
                  <a:lnTo>
                    <a:pt x="318096" y="9398"/>
                  </a:lnTo>
                  <a:close/>
                </a:path>
                <a:path w="3512820" h="337185">
                  <a:moveTo>
                    <a:pt x="2362822" y="6731"/>
                  </a:moveTo>
                  <a:lnTo>
                    <a:pt x="2682608" y="6731"/>
                  </a:lnTo>
                  <a:lnTo>
                    <a:pt x="2682608" y="29210"/>
                  </a:lnTo>
                  <a:lnTo>
                    <a:pt x="2534272" y="29210"/>
                  </a:lnTo>
                  <a:lnTo>
                    <a:pt x="2534272" y="306324"/>
                  </a:lnTo>
                  <a:lnTo>
                    <a:pt x="2701277" y="306324"/>
                  </a:lnTo>
                  <a:lnTo>
                    <a:pt x="2701277" y="327406"/>
                  </a:lnTo>
                  <a:lnTo>
                    <a:pt x="2345677" y="327406"/>
                  </a:lnTo>
                  <a:lnTo>
                    <a:pt x="2345677" y="306324"/>
                  </a:lnTo>
                  <a:lnTo>
                    <a:pt x="2512174" y="306324"/>
                  </a:lnTo>
                  <a:lnTo>
                    <a:pt x="2512174" y="29210"/>
                  </a:lnTo>
                  <a:lnTo>
                    <a:pt x="2362822" y="29210"/>
                  </a:lnTo>
                  <a:lnTo>
                    <a:pt x="2362822" y="6731"/>
                  </a:lnTo>
                  <a:close/>
                </a:path>
                <a:path w="3512820" h="337185">
                  <a:moveTo>
                    <a:pt x="1142098" y="6731"/>
                  </a:moveTo>
                  <a:lnTo>
                    <a:pt x="1461884" y="6731"/>
                  </a:lnTo>
                  <a:lnTo>
                    <a:pt x="1461884" y="29210"/>
                  </a:lnTo>
                  <a:lnTo>
                    <a:pt x="1313548" y="29210"/>
                  </a:lnTo>
                  <a:lnTo>
                    <a:pt x="1313548" y="306324"/>
                  </a:lnTo>
                  <a:lnTo>
                    <a:pt x="1480553" y="306324"/>
                  </a:lnTo>
                  <a:lnTo>
                    <a:pt x="1480553" y="327406"/>
                  </a:lnTo>
                  <a:lnTo>
                    <a:pt x="1124953" y="327406"/>
                  </a:lnTo>
                  <a:lnTo>
                    <a:pt x="1124953" y="306324"/>
                  </a:lnTo>
                  <a:lnTo>
                    <a:pt x="1291450" y="306324"/>
                  </a:lnTo>
                  <a:lnTo>
                    <a:pt x="1291450" y="29210"/>
                  </a:lnTo>
                  <a:lnTo>
                    <a:pt x="1142098" y="29210"/>
                  </a:lnTo>
                  <a:lnTo>
                    <a:pt x="1142098" y="6731"/>
                  </a:lnTo>
                  <a:close/>
                </a:path>
                <a:path w="3512820" h="337185">
                  <a:moveTo>
                    <a:pt x="3179559" y="0"/>
                  </a:moveTo>
                  <a:lnTo>
                    <a:pt x="3491471" y="0"/>
                  </a:lnTo>
                  <a:lnTo>
                    <a:pt x="3491471" y="73151"/>
                  </a:lnTo>
                  <a:lnTo>
                    <a:pt x="3349231" y="73151"/>
                  </a:lnTo>
                  <a:lnTo>
                    <a:pt x="3341103" y="99949"/>
                  </a:lnTo>
                  <a:lnTo>
                    <a:pt x="3506203" y="99949"/>
                  </a:lnTo>
                  <a:lnTo>
                    <a:pt x="3506203" y="118363"/>
                  </a:lnTo>
                  <a:lnTo>
                    <a:pt x="3334499" y="118363"/>
                  </a:lnTo>
                  <a:lnTo>
                    <a:pt x="3325228" y="147193"/>
                  </a:lnTo>
                  <a:lnTo>
                    <a:pt x="3463912" y="147193"/>
                  </a:lnTo>
                  <a:lnTo>
                    <a:pt x="3463912" y="319278"/>
                  </a:lnTo>
                  <a:lnTo>
                    <a:pt x="3512426" y="319278"/>
                  </a:lnTo>
                  <a:lnTo>
                    <a:pt x="3512426" y="337185"/>
                  </a:lnTo>
                  <a:lnTo>
                    <a:pt x="3160255" y="337185"/>
                  </a:lnTo>
                  <a:lnTo>
                    <a:pt x="3160255" y="319278"/>
                  </a:lnTo>
                  <a:lnTo>
                    <a:pt x="3208007" y="319278"/>
                  </a:lnTo>
                  <a:lnTo>
                    <a:pt x="3208007" y="147193"/>
                  </a:lnTo>
                  <a:lnTo>
                    <a:pt x="3302749" y="147193"/>
                  </a:lnTo>
                  <a:lnTo>
                    <a:pt x="3312909" y="118363"/>
                  </a:lnTo>
                  <a:lnTo>
                    <a:pt x="3163303" y="118363"/>
                  </a:lnTo>
                  <a:lnTo>
                    <a:pt x="3163303" y="99949"/>
                  </a:lnTo>
                  <a:lnTo>
                    <a:pt x="3319386" y="99949"/>
                  </a:lnTo>
                  <a:lnTo>
                    <a:pt x="3327133" y="73151"/>
                  </a:lnTo>
                  <a:lnTo>
                    <a:pt x="3179559" y="73151"/>
                  </a:lnTo>
                  <a:lnTo>
                    <a:pt x="3179559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31920" y="3357244"/>
              <a:ext cx="148082" cy="19710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82231" y="3361436"/>
              <a:ext cx="3207385" cy="290195"/>
            </a:xfrm>
            <a:custGeom>
              <a:avLst/>
              <a:gdLst/>
              <a:ahLst/>
              <a:cxnLst/>
              <a:rect l="l" t="t" r="r" b="b"/>
              <a:pathLst>
                <a:path w="3207385" h="290195">
                  <a:moveTo>
                    <a:pt x="80073" y="380"/>
                  </a:moveTo>
                  <a:lnTo>
                    <a:pt x="100533" y="380"/>
                  </a:lnTo>
                  <a:lnTo>
                    <a:pt x="100533" y="29210"/>
                  </a:lnTo>
                  <a:lnTo>
                    <a:pt x="264452" y="29210"/>
                  </a:lnTo>
                  <a:lnTo>
                    <a:pt x="264452" y="380"/>
                  </a:lnTo>
                  <a:lnTo>
                    <a:pt x="285115" y="380"/>
                  </a:lnTo>
                  <a:lnTo>
                    <a:pt x="285115" y="29210"/>
                  </a:lnTo>
                  <a:lnTo>
                    <a:pt x="350278" y="29210"/>
                  </a:lnTo>
                  <a:lnTo>
                    <a:pt x="350278" y="49402"/>
                  </a:lnTo>
                  <a:lnTo>
                    <a:pt x="285115" y="49402"/>
                  </a:lnTo>
                  <a:lnTo>
                    <a:pt x="285115" y="184530"/>
                  </a:lnTo>
                  <a:lnTo>
                    <a:pt x="359219" y="184530"/>
                  </a:lnTo>
                  <a:lnTo>
                    <a:pt x="359219" y="203453"/>
                  </a:lnTo>
                  <a:lnTo>
                    <a:pt x="259880" y="203453"/>
                  </a:lnTo>
                  <a:lnTo>
                    <a:pt x="280591" y="225055"/>
                  </a:lnTo>
                  <a:lnTo>
                    <a:pt x="304187" y="243395"/>
                  </a:lnTo>
                  <a:lnTo>
                    <a:pt x="330663" y="258496"/>
                  </a:lnTo>
                  <a:lnTo>
                    <a:pt x="360019" y="270382"/>
                  </a:lnTo>
                  <a:lnTo>
                    <a:pt x="348297" y="290068"/>
                  </a:lnTo>
                  <a:lnTo>
                    <a:pt x="312148" y="273159"/>
                  </a:lnTo>
                  <a:lnTo>
                    <a:pt x="281387" y="253095"/>
                  </a:lnTo>
                  <a:lnTo>
                    <a:pt x="256018" y="229864"/>
                  </a:lnTo>
                  <a:lnTo>
                    <a:pt x="236042" y="203453"/>
                  </a:lnTo>
                  <a:lnTo>
                    <a:pt x="124777" y="203453"/>
                  </a:lnTo>
                  <a:lnTo>
                    <a:pt x="104048" y="227935"/>
                  </a:lnTo>
                  <a:lnTo>
                    <a:pt x="78627" y="249951"/>
                  </a:lnTo>
                  <a:lnTo>
                    <a:pt x="48512" y="269515"/>
                  </a:lnTo>
                  <a:lnTo>
                    <a:pt x="13703" y="286638"/>
                  </a:lnTo>
                  <a:lnTo>
                    <a:pt x="0" y="267969"/>
                  </a:lnTo>
                  <a:lnTo>
                    <a:pt x="30458" y="254924"/>
                  </a:lnTo>
                  <a:lnTo>
                    <a:pt x="56870" y="239807"/>
                  </a:lnTo>
                  <a:lnTo>
                    <a:pt x="79234" y="222642"/>
                  </a:lnTo>
                  <a:lnTo>
                    <a:pt x="97548" y="203453"/>
                  </a:lnTo>
                  <a:lnTo>
                    <a:pt x="5562" y="203453"/>
                  </a:lnTo>
                  <a:lnTo>
                    <a:pt x="5562" y="184530"/>
                  </a:lnTo>
                  <a:lnTo>
                    <a:pt x="80073" y="184530"/>
                  </a:lnTo>
                  <a:lnTo>
                    <a:pt x="80073" y="49402"/>
                  </a:lnTo>
                  <a:lnTo>
                    <a:pt x="15100" y="49402"/>
                  </a:lnTo>
                  <a:lnTo>
                    <a:pt x="15100" y="29210"/>
                  </a:lnTo>
                  <a:lnTo>
                    <a:pt x="80073" y="29210"/>
                  </a:lnTo>
                  <a:lnTo>
                    <a:pt x="80073" y="380"/>
                  </a:lnTo>
                  <a:close/>
                </a:path>
                <a:path w="3207385" h="290195">
                  <a:moveTo>
                    <a:pt x="3098863" y="0"/>
                  </a:moveTo>
                  <a:lnTo>
                    <a:pt x="3120199" y="0"/>
                  </a:lnTo>
                  <a:lnTo>
                    <a:pt x="3120199" y="46609"/>
                  </a:lnTo>
                  <a:lnTo>
                    <a:pt x="3206813" y="46609"/>
                  </a:lnTo>
                  <a:lnTo>
                    <a:pt x="3206813" y="66166"/>
                  </a:lnTo>
                  <a:lnTo>
                    <a:pt x="3120580" y="66166"/>
                  </a:lnTo>
                  <a:lnTo>
                    <a:pt x="3120580" y="130048"/>
                  </a:lnTo>
                  <a:lnTo>
                    <a:pt x="3198177" y="130048"/>
                  </a:lnTo>
                  <a:lnTo>
                    <a:pt x="3198177" y="149987"/>
                  </a:lnTo>
                  <a:lnTo>
                    <a:pt x="3021266" y="149987"/>
                  </a:lnTo>
                  <a:lnTo>
                    <a:pt x="3021266" y="130048"/>
                  </a:lnTo>
                  <a:lnTo>
                    <a:pt x="3098863" y="130048"/>
                  </a:lnTo>
                  <a:lnTo>
                    <a:pt x="3098863" y="66166"/>
                  </a:lnTo>
                  <a:lnTo>
                    <a:pt x="3011868" y="66166"/>
                  </a:lnTo>
                  <a:lnTo>
                    <a:pt x="3011868" y="46609"/>
                  </a:lnTo>
                  <a:lnTo>
                    <a:pt x="3098863" y="46609"/>
                  </a:lnTo>
                  <a:lnTo>
                    <a:pt x="3098863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2723" y="3356863"/>
              <a:ext cx="239826" cy="16979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399285" y="3359150"/>
              <a:ext cx="1577975" cy="358775"/>
            </a:xfrm>
            <a:custGeom>
              <a:avLst/>
              <a:gdLst/>
              <a:ahLst/>
              <a:cxnLst/>
              <a:rect l="l" t="t" r="r" b="b"/>
              <a:pathLst>
                <a:path w="1577975" h="358775">
                  <a:moveTo>
                    <a:pt x="1389126" y="508"/>
                  </a:moveTo>
                  <a:lnTo>
                    <a:pt x="1411605" y="508"/>
                  </a:lnTo>
                  <a:lnTo>
                    <a:pt x="1411605" y="138557"/>
                  </a:lnTo>
                  <a:lnTo>
                    <a:pt x="1569720" y="138557"/>
                  </a:lnTo>
                  <a:lnTo>
                    <a:pt x="1569720" y="160020"/>
                  </a:lnTo>
                  <a:lnTo>
                    <a:pt x="1411605" y="160020"/>
                  </a:lnTo>
                  <a:lnTo>
                    <a:pt x="1411605" y="321182"/>
                  </a:lnTo>
                  <a:lnTo>
                    <a:pt x="1411605" y="323723"/>
                  </a:lnTo>
                  <a:lnTo>
                    <a:pt x="1412494" y="326263"/>
                  </a:lnTo>
                  <a:lnTo>
                    <a:pt x="1414399" y="328549"/>
                  </a:lnTo>
                  <a:lnTo>
                    <a:pt x="1416177" y="330835"/>
                  </a:lnTo>
                  <a:lnTo>
                    <a:pt x="1418463" y="332105"/>
                  </a:lnTo>
                  <a:lnTo>
                    <a:pt x="1420876" y="332105"/>
                  </a:lnTo>
                  <a:lnTo>
                    <a:pt x="1423995" y="332178"/>
                  </a:lnTo>
                  <a:lnTo>
                    <a:pt x="1429543" y="332216"/>
                  </a:lnTo>
                  <a:lnTo>
                    <a:pt x="1437520" y="332230"/>
                  </a:lnTo>
                  <a:lnTo>
                    <a:pt x="1447927" y="332231"/>
                  </a:lnTo>
                  <a:lnTo>
                    <a:pt x="1484600" y="332039"/>
                  </a:lnTo>
                  <a:lnTo>
                    <a:pt x="1531705" y="330463"/>
                  </a:lnTo>
                  <a:lnTo>
                    <a:pt x="1554483" y="285837"/>
                  </a:lnTo>
                  <a:lnTo>
                    <a:pt x="1556003" y="254381"/>
                  </a:lnTo>
                  <a:lnTo>
                    <a:pt x="1577466" y="262889"/>
                  </a:lnTo>
                  <a:lnTo>
                    <a:pt x="1574091" y="306556"/>
                  </a:lnTo>
                  <a:lnTo>
                    <a:pt x="1555817" y="346648"/>
                  </a:lnTo>
                  <a:lnTo>
                    <a:pt x="1514697" y="352742"/>
                  </a:lnTo>
                  <a:lnTo>
                    <a:pt x="1450975" y="353694"/>
                  </a:lnTo>
                  <a:lnTo>
                    <a:pt x="1441856" y="353671"/>
                  </a:lnTo>
                  <a:lnTo>
                    <a:pt x="1402080" y="350138"/>
                  </a:lnTo>
                  <a:lnTo>
                    <a:pt x="1389126" y="331469"/>
                  </a:lnTo>
                  <a:lnTo>
                    <a:pt x="1389126" y="321944"/>
                  </a:lnTo>
                  <a:lnTo>
                    <a:pt x="1389126" y="508"/>
                  </a:lnTo>
                  <a:close/>
                </a:path>
                <a:path w="1577975" h="358775">
                  <a:moveTo>
                    <a:pt x="168401" y="508"/>
                  </a:moveTo>
                  <a:lnTo>
                    <a:pt x="190880" y="508"/>
                  </a:lnTo>
                  <a:lnTo>
                    <a:pt x="190880" y="138557"/>
                  </a:lnTo>
                  <a:lnTo>
                    <a:pt x="348995" y="138557"/>
                  </a:lnTo>
                  <a:lnTo>
                    <a:pt x="348995" y="160020"/>
                  </a:lnTo>
                  <a:lnTo>
                    <a:pt x="190880" y="160020"/>
                  </a:lnTo>
                  <a:lnTo>
                    <a:pt x="190880" y="321182"/>
                  </a:lnTo>
                  <a:lnTo>
                    <a:pt x="190880" y="323723"/>
                  </a:lnTo>
                  <a:lnTo>
                    <a:pt x="191769" y="326263"/>
                  </a:lnTo>
                  <a:lnTo>
                    <a:pt x="193675" y="328549"/>
                  </a:lnTo>
                  <a:lnTo>
                    <a:pt x="195452" y="330835"/>
                  </a:lnTo>
                  <a:lnTo>
                    <a:pt x="197738" y="332105"/>
                  </a:lnTo>
                  <a:lnTo>
                    <a:pt x="200151" y="332105"/>
                  </a:lnTo>
                  <a:lnTo>
                    <a:pt x="203271" y="332178"/>
                  </a:lnTo>
                  <a:lnTo>
                    <a:pt x="208819" y="332216"/>
                  </a:lnTo>
                  <a:lnTo>
                    <a:pt x="216796" y="332230"/>
                  </a:lnTo>
                  <a:lnTo>
                    <a:pt x="227202" y="332231"/>
                  </a:lnTo>
                  <a:lnTo>
                    <a:pt x="263876" y="332039"/>
                  </a:lnTo>
                  <a:lnTo>
                    <a:pt x="310981" y="330463"/>
                  </a:lnTo>
                  <a:lnTo>
                    <a:pt x="333759" y="285837"/>
                  </a:lnTo>
                  <a:lnTo>
                    <a:pt x="335280" y="254381"/>
                  </a:lnTo>
                  <a:lnTo>
                    <a:pt x="356743" y="262889"/>
                  </a:lnTo>
                  <a:lnTo>
                    <a:pt x="353367" y="306556"/>
                  </a:lnTo>
                  <a:lnTo>
                    <a:pt x="335093" y="346648"/>
                  </a:lnTo>
                  <a:lnTo>
                    <a:pt x="293973" y="352742"/>
                  </a:lnTo>
                  <a:lnTo>
                    <a:pt x="230250" y="353694"/>
                  </a:lnTo>
                  <a:lnTo>
                    <a:pt x="221132" y="353671"/>
                  </a:lnTo>
                  <a:lnTo>
                    <a:pt x="181355" y="350138"/>
                  </a:lnTo>
                  <a:lnTo>
                    <a:pt x="168401" y="331469"/>
                  </a:lnTo>
                  <a:lnTo>
                    <a:pt x="168401" y="321944"/>
                  </a:lnTo>
                  <a:lnTo>
                    <a:pt x="168401" y="508"/>
                  </a:lnTo>
                  <a:close/>
                </a:path>
                <a:path w="1577975" h="358775">
                  <a:moveTo>
                    <a:pt x="1318006" y="0"/>
                  </a:moveTo>
                  <a:lnTo>
                    <a:pt x="1339469" y="6223"/>
                  </a:lnTo>
                  <a:lnTo>
                    <a:pt x="1334968" y="18085"/>
                  </a:lnTo>
                  <a:lnTo>
                    <a:pt x="1329467" y="31591"/>
                  </a:lnTo>
                  <a:lnTo>
                    <a:pt x="1322966" y="46763"/>
                  </a:lnTo>
                  <a:lnTo>
                    <a:pt x="1315465" y="63626"/>
                  </a:lnTo>
                  <a:lnTo>
                    <a:pt x="1299083" y="98171"/>
                  </a:lnTo>
                  <a:lnTo>
                    <a:pt x="1299083" y="358267"/>
                  </a:lnTo>
                  <a:lnTo>
                    <a:pt x="1277239" y="358267"/>
                  </a:lnTo>
                  <a:lnTo>
                    <a:pt x="1277239" y="136398"/>
                  </a:lnTo>
                  <a:lnTo>
                    <a:pt x="1268047" y="150570"/>
                  </a:lnTo>
                  <a:lnTo>
                    <a:pt x="1257998" y="164718"/>
                  </a:lnTo>
                  <a:lnTo>
                    <a:pt x="1247092" y="178867"/>
                  </a:lnTo>
                  <a:lnTo>
                    <a:pt x="1235328" y="193039"/>
                  </a:lnTo>
                  <a:lnTo>
                    <a:pt x="1220724" y="175895"/>
                  </a:lnTo>
                  <a:lnTo>
                    <a:pt x="1247104" y="141678"/>
                  </a:lnTo>
                  <a:lnTo>
                    <a:pt x="1272127" y="100949"/>
                  </a:lnTo>
                  <a:lnTo>
                    <a:pt x="1295769" y="53719"/>
                  </a:lnTo>
                  <a:lnTo>
                    <a:pt x="1318006" y="0"/>
                  </a:lnTo>
                  <a:close/>
                </a:path>
                <a:path w="1577975" h="358775">
                  <a:moveTo>
                    <a:pt x="97281" y="0"/>
                  </a:moveTo>
                  <a:lnTo>
                    <a:pt x="118744" y="6223"/>
                  </a:lnTo>
                  <a:lnTo>
                    <a:pt x="114244" y="18085"/>
                  </a:lnTo>
                  <a:lnTo>
                    <a:pt x="108743" y="31591"/>
                  </a:lnTo>
                  <a:lnTo>
                    <a:pt x="102242" y="46763"/>
                  </a:lnTo>
                  <a:lnTo>
                    <a:pt x="94741" y="63626"/>
                  </a:lnTo>
                  <a:lnTo>
                    <a:pt x="78358" y="98171"/>
                  </a:lnTo>
                  <a:lnTo>
                    <a:pt x="78358" y="358267"/>
                  </a:lnTo>
                  <a:lnTo>
                    <a:pt x="56514" y="358267"/>
                  </a:lnTo>
                  <a:lnTo>
                    <a:pt x="56514" y="136398"/>
                  </a:lnTo>
                  <a:lnTo>
                    <a:pt x="47323" y="150570"/>
                  </a:lnTo>
                  <a:lnTo>
                    <a:pt x="37274" y="164718"/>
                  </a:lnTo>
                  <a:lnTo>
                    <a:pt x="26368" y="178867"/>
                  </a:lnTo>
                  <a:lnTo>
                    <a:pt x="14604" y="193039"/>
                  </a:lnTo>
                  <a:lnTo>
                    <a:pt x="0" y="175895"/>
                  </a:lnTo>
                  <a:lnTo>
                    <a:pt x="26380" y="141678"/>
                  </a:lnTo>
                  <a:lnTo>
                    <a:pt x="51403" y="100949"/>
                  </a:lnTo>
                  <a:lnTo>
                    <a:pt x="75045" y="53719"/>
                  </a:lnTo>
                  <a:lnTo>
                    <a:pt x="97281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82028" y="4082287"/>
              <a:ext cx="7683385" cy="37452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80834" y="4569968"/>
              <a:ext cx="1567243" cy="370459"/>
            </a:xfrm>
            <a:prstGeom prst="rect">
              <a:avLst/>
            </a:prstGeom>
          </p:spPr>
        </p:pic>
      </p:grp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651885" cy="6730365"/>
            <a:chOff x="0" y="0"/>
            <a:chExt cx="3651885" cy="6730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60576" cy="67299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3491865" cy="1053465"/>
            </a:xfrm>
            <a:custGeom>
              <a:avLst/>
              <a:gdLst/>
              <a:ahLst/>
              <a:cxnLst/>
              <a:rect l="l" t="t" r="r" b="b"/>
              <a:pathLst>
                <a:path w="3491865" h="1053465">
                  <a:moveTo>
                    <a:pt x="2964942" y="0"/>
                  </a:moveTo>
                  <a:lnTo>
                    <a:pt x="0" y="0"/>
                  </a:lnTo>
                  <a:lnTo>
                    <a:pt x="0" y="1053083"/>
                  </a:lnTo>
                  <a:lnTo>
                    <a:pt x="2964942" y="1053083"/>
                  </a:lnTo>
                  <a:lnTo>
                    <a:pt x="3491484" y="526541"/>
                  </a:lnTo>
                  <a:lnTo>
                    <a:pt x="2964942" y="0"/>
                  </a:lnTo>
                  <a:close/>
                </a:path>
              </a:pathLst>
            </a:custGeom>
            <a:solidFill>
              <a:srgbClr val="ECF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965" y="116586"/>
              <a:ext cx="3528060" cy="792480"/>
            </a:xfrm>
            <a:custGeom>
              <a:avLst/>
              <a:gdLst/>
              <a:ahLst/>
              <a:cxnLst/>
              <a:rect l="l" t="t" r="r" b="b"/>
              <a:pathLst>
                <a:path w="3528060" h="792480">
                  <a:moveTo>
                    <a:pt x="3131820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3131820" y="792480"/>
                  </a:lnTo>
                  <a:lnTo>
                    <a:pt x="3528060" y="396240"/>
                  </a:lnTo>
                  <a:lnTo>
                    <a:pt x="3131820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965" y="116586"/>
              <a:ext cx="3528060" cy="792480"/>
            </a:xfrm>
            <a:custGeom>
              <a:avLst/>
              <a:gdLst/>
              <a:ahLst/>
              <a:cxnLst/>
              <a:rect l="l" t="t" r="r" b="b"/>
              <a:pathLst>
                <a:path w="3528060" h="792480">
                  <a:moveTo>
                    <a:pt x="0" y="0"/>
                  </a:moveTo>
                  <a:lnTo>
                    <a:pt x="3131820" y="0"/>
                  </a:lnTo>
                  <a:lnTo>
                    <a:pt x="3528060" y="396240"/>
                  </a:lnTo>
                  <a:lnTo>
                    <a:pt x="3131820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1899" y="148793"/>
            <a:ext cx="2823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215968"/>
                </a:solidFill>
              </a:rPr>
              <a:t>統測考什麼</a:t>
            </a:r>
            <a:endParaRPr sz="4400"/>
          </a:p>
        </p:txBody>
      </p:sp>
      <p:grpSp>
        <p:nvGrpSpPr>
          <p:cNvPr id="8" name="object 8"/>
          <p:cNvGrpSpPr/>
          <p:nvPr/>
        </p:nvGrpSpPr>
        <p:grpSpPr>
          <a:xfrm>
            <a:off x="461187" y="1334388"/>
            <a:ext cx="8077834" cy="3539490"/>
            <a:chOff x="461187" y="1334388"/>
            <a:chExt cx="8077834" cy="3539490"/>
          </a:xfrm>
        </p:grpSpPr>
        <p:sp>
          <p:nvSpPr>
            <p:cNvPr id="9" name="object 9"/>
            <p:cNvSpPr/>
            <p:nvPr/>
          </p:nvSpPr>
          <p:spPr>
            <a:xfrm>
              <a:off x="467537" y="1340726"/>
              <a:ext cx="8065134" cy="882015"/>
            </a:xfrm>
            <a:custGeom>
              <a:avLst/>
              <a:gdLst/>
              <a:ahLst/>
              <a:cxnLst/>
              <a:rect l="l" t="t" r="r" b="b"/>
              <a:pathLst>
                <a:path w="8065134" h="882014">
                  <a:moveTo>
                    <a:pt x="8064881" y="0"/>
                  </a:moveTo>
                  <a:lnTo>
                    <a:pt x="0" y="0"/>
                  </a:lnTo>
                  <a:lnTo>
                    <a:pt x="0" y="881646"/>
                  </a:lnTo>
                  <a:lnTo>
                    <a:pt x="8064881" y="881646"/>
                  </a:lnTo>
                  <a:lnTo>
                    <a:pt x="8064881" y="0"/>
                  </a:lnTo>
                  <a:close/>
                </a:path>
              </a:pathLst>
            </a:custGeom>
            <a:solidFill>
              <a:srgbClr val="9537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7537" y="3104121"/>
              <a:ext cx="8065134" cy="1763395"/>
            </a:xfrm>
            <a:custGeom>
              <a:avLst/>
              <a:gdLst/>
              <a:ahLst/>
              <a:cxnLst/>
              <a:rect l="l" t="t" r="r" b="b"/>
              <a:pathLst>
                <a:path w="8065134" h="1763395">
                  <a:moveTo>
                    <a:pt x="8064868" y="0"/>
                  </a:moveTo>
                  <a:lnTo>
                    <a:pt x="0" y="0"/>
                  </a:lnTo>
                  <a:lnTo>
                    <a:pt x="0" y="881621"/>
                  </a:lnTo>
                  <a:lnTo>
                    <a:pt x="0" y="1763280"/>
                  </a:lnTo>
                  <a:lnTo>
                    <a:pt x="8064868" y="1763280"/>
                  </a:lnTo>
                  <a:lnTo>
                    <a:pt x="8064868" y="881646"/>
                  </a:lnTo>
                  <a:lnTo>
                    <a:pt x="8064868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1187" y="2216023"/>
              <a:ext cx="8077834" cy="894715"/>
            </a:xfrm>
            <a:custGeom>
              <a:avLst/>
              <a:gdLst/>
              <a:ahLst/>
              <a:cxnLst/>
              <a:rect l="l" t="t" r="r" b="b"/>
              <a:pathLst>
                <a:path w="8077834" h="894714">
                  <a:moveTo>
                    <a:pt x="2694635" y="0"/>
                  </a:moveTo>
                  <a:lnTo>
                    <a:pt x="2694635" y="894461"/>
                  </a:lnTo>
                </a:path>
                <a:path w="8077834" h="894714">
                  <a:moveTo>
                    <a:pt x="5382971" y="0"/>
                  </a:moveTo>
                  <a:lnTo>
                    <a:pt x="5382971" y="894461"/>
                  </a:lnTo>
                </a:path>
                <a:path w="8077834" h="894714">
                  <a:moveTo>
                    <a:pt x="0" y="6350"/>
                  </a:moveTo>
                  <a:lnTo>
                    <a:pt x="8077657" y="6350"/>
                  </a:lnTo>
                </a:path>
                <a:path w="8077834" h="894714">
                  <a:moveTo>
                    <a:pt x="0" y="888111"/>
                  </a:moveTo>
                  <a:lnTo>
                    <a:pt x="8077657" y="888111"/>
                  </a:lnTo>
                </a:path>
              </a:pathLst>
            </a:custGeom>
            <a:ln w="127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1187" y="3979418"/>
              <a:ext cx="8077834" cy="12700"/>
            </a:xfrm>
            <a:custGeom>
              <a:avLst/>
              <a:gdLst/>
              <a:ahLst/>
              <a:cxnLst/>
              <a:rect l="l" t="t" r="r" b="b"/>
              <a:pathLst>
                <a:path w="8077834" h="12700">
                  <a:moveTo>
                    <a:pt x="0" y="12699"/>
                  </a:moveTo>
                  <a:lnTo>
                    <a:pt x="8077657" y="12699"/>
                  </a:lnTo>
                  <a:lnTo>
                    <a:pt x="8077657" y="0"/>
                  </a:lnTo>
                  <a:lnTo>
                    <a:pt x="0" y="0"/>
                  </a:lnTo>
                  <a:lnTo>
                    <a:pt x="0" y="12699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187" y="1334389"/>
              <a:ext cx="8077834" cy="3539490"/>
            </a:xfrm>
            <a:custGeom>
              <a:avLst/>
              <a:gdLst/>
              <a:ahLst/>
              <a:cxnLst/>
              <a:rect l="l" t="t" r="r" b="b"/>
              <a:pathLst>
                <a:path w="8077834" h="3539490">
                  <a:moveTo>
                    <a:pt x="6350" y="0"/>
                  </a:moveTo>
                  <a:lnTo>
                    <a:pt x="6350" y="3539363"/>
                  </a:lnTo>
                </a:path>
                <a:path w="8077834" h="3539490">
                  <a:moveTo>
                    <a:pt x="8071307" y="0"/>
                  </a:moveTo>
                  <a:lnTo>
                    <a:pt x="8071307" y="3539363"/>
                  </a:lnTo>
                </a:path>
                <a:path w="8077834" h="3539490">
                  <a:moveTo>
                    <a:pt x="0" y="6350"/>
                  </a:moveTo>
                  <a:lnTo>
                    <a:pt x="8077657" y="6350"/>
                  </a:lnTo>
                </a:path>
                <a:path w="8077834" h="3539490">
                  <a:moveTo>
                    <a:pt x="0" y="3533013"/>
                  </a:moveTo>
                  <a:lnTo>
                    <a:pt x="8077657" y="3533013"/>
                  </a:lnTo>
                </a:path>
              </a:pathLst>
            </a:custGeom>
            <a:ln w="12700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98944" y="1598040"/>
              <a:ext cx="490220" cy="353060"/>
            </a:xfrm>
            <a:custGeom>
              <a:avLst/>
              <a:gdLst/>
              <a:ahLst/>
              <a:cxnLst/>
              <a:rect l="l" t="t" r="r" b="b"/>
              <a:pathLst>
                <a:path w="490219" h="353060">
                  <a:moveTo>
                    <a:pt x="446481" y="267462"/>
                  </a:moveTo>
                  <a:lnTo>
                    <a:pt x="396697" y="267462"/>
                  </a:lnTo>
                  <a:lnTo>
                    <a:pt x="396697" y="352679"/>
                  </a:lnTo>
                  <a:lnTo>
                    <a:pt x="446481" y="352679"/>
                  </a:lnTo>
                  <a:lnTo>
                    <a:pt x="446481" y="267462"/>
                  </a:lnTo>
                  <a:close/>
                </a:path>
                <a:path w="490219" h="353060">
                  <a:moveTo>
                    <a:pt x="446481" y="6858"/>
                  </a:moveTo>
                  <a:lnTo>
                    <a:pt x="389102" y="6858"/>
                  </a:lnTo>
                  <a:lnTo>
                    <a:pt x="238417" y="233553"/>
                  </a:lnTo>
                  <a:lnTo>
                    <a:pt x="238417" y="267462"/>
                  </a:lnTo>
                  <a:lnTo>
                    <a:pt x="489788" y="267462"/>
                  </a:lnTo>
                  <a:lnTo>
                    <a:pt x="489788" y="227457"/>
                  </a:lnTo>
                  <a:lnTo>
                    <a:pt x="288416" y="227457"/>
                  </a:lnTo>
                  <a:lnTo>
                    <a:pt x="383527" y="84200"/>
                  </a:lnTo>
                  <a:lnTo>
                    <a:pt x="387194" y="77656"/>
                  </a:lnTo>
                  <a:lnTo>
                    <a:pt x="390612" y="70992"/>
                  </a:lnTo>
                  <a:lnTo>
                    <a:pt x="393780" y="64234"/>
                  </a:lnTo>
                  <a:lnTo>
                    <a:pt x="396697" y="57404"/>
                  </a:lnTo>
                  <a:lnTo>
                    <a:pt x="446481" y="57404"/>
                  </a:lnTo>
                  <a:lnTo>
                    <a:pt x="446481" y="6858"/>
                  </a:lnTo>
                  <a:close/>
                </a:path>
                <a:path w="490219" h="353060">
                  <a:moveTo>
                    <a:pt x="446481" y="57404"/>
                  </a:moveTo>
                  <a:lnTo>
                    <a:pt x="397586" y="57404"/>
                  </a:lnTo>
                  <a:lnTo>
                    <a:pt x="397195" y="66930"/>
                  </a:lnTo>
                  <a:lnTo>
                    <a:pt x="396917" y="75898"/>
                  </a:lnTo>
                  <a:lnTo>
                    <a:pt x="396754" y="84200"/>
                  </a:lnTo>
                  <a:lnTo>
                    <a:pt x="396697" y="227457"/>
                  </a:lnTo>
                  <a:lnTo>
                    <a:pt x="446481" y="227457"/>
                  </a:lnTo>
                  <a:lnTo>
                    <a:pt x="446481" y="57404"/>
                  </a:lnTo>
                  <a:close/>
                </a:path>
                <a:path w="490219" h="353060">
                  <a:moveTo>
                    <a:pt x="205600" y="308991"/>
                  </a:moveTo>
                  <a:lnTo>
                    <a:pt x="2006" y="308991"/>
                  </a:lnTo>
                  <a:lnTo>
                    <a:pt x="2006" y="352679"/>
                  </a:lnTo>
                  <a:lnTo>
                    <a:pt x="205600" y="352679"/>
                  </a:lnTo>
                  <a:lnTo>
                    <a:pt x="205600" y="308991"/>
                  </a:lnTo>
                  <a:close/>
                </a:path>
                <a:path w="490219" h="353060">
                  <a:moveTo>
                    <a:pt x="130149" y="59182"/>
                  </a:moveTo>
                  <a:lnTo>
                    <a:pt x="77685" y="59182"/>
                  </a:lnTo>
                  <a:lnTo>
                    <a:pt x="77685" y="308991"/>
                  </a:lnTo>
                  <a:lnTo>
                    <a:pt x="130149" y="308991"/>
                  </a:lnTo>
                  <a:lnTo>
                    <a:pt x="130149" y="59182"/>
                  </a:lnTo>
                  <a:close/>
                </a:path>
                <a:path w="490219" h="353060">
                  <a:moveTo>
                    <a:pt x="130149" y="0"/>
                  </a:moveTo>
                  <a:lnTo>
                    <a:pt x="0" y="34162"/>
                  </a:lnTo>
                  <a:lnTo>
                    <a:pt x="0" y="80137"/>
                  </a:lnTo>
                  <a:lnTo>
                    <a:pt x="77685" y="59182"/>
                  </a:lnTo>
                  <a:lnTo>
                    <a:pt x="130149" y="59182"/>
                  </a:lnTo>
                  <a:lnTo>
                    <a:pt x="1301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789" y="1650872"/>
              <a:ext cx="118313" cy="17919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98944" y="1598041"/>
              <a:ext cx="490220" cy="353060"/>
            </a:xfrm>
            <a:custGeom>
              <a:avLst/>
              <a:gdLst/>
              <a:ahLst/>
              <a:cxnLst/>
              <a:rect l="l" t="t" r="r" b="b"/>
              <a:pathLst>
                <a:path w="490219" h="353060">
                  <a:moveTo>
                    <a:pt x="389102" y="6858"/>
                  </a:moveTo>
                  <a:lnTo>
                    <a:pt x="446481" y="6858"/>
                  </a:lnTo>
                  <a:lnTo>
                    <a:pt x="446481" y="227457"/>
                  </a:lnTo>
                  <a:lnTo>
                    <a:pt x="489788" y="227457"/>
                  </a:lnTo>
                  <a:lnTo>
                    <a:pt x="489788" y="267462"/>
                  </a:lnTo>
                  <a:lnTo>
                    <a:pt x="446481" y="267462"/>
                  </a:lnTo>
                  <a:lnTo>
                    <a:pt x="446481" y="352679"/>
                  </a:lnTo>
                  <a:lnTo>
                    <a:pt x="396697" y="352679"/>
                  </a:lnTo>
                  <a:lnTo>
                    <a:pt x="396697" y="267462"/>
                  </a:lnTo>
                  <a:lnTo>
                    <a:pt x="238417" y="267462"/>
                  </a:lnTo>
                  <a:lnTo>
                    <a:pt x="238417" y="233553"/>
                  </a:lnTo>
                  <a:lnTo>
                    <a:pt x="389102" y="6858"/>
                  </a:lnTo>
                  <a:close/>
                </a:path>
                <a:path w="490219" h="353060">
                  <a:moveTo>
                    <a:pt x="130149" y="0"/>
                  </a:moveTo>
                  <a:lnTo>
                    <a:pt x="130149" y="308991"/>
                  </a:lnTo>
                  <a:lnTo>
                    <a:pt x="205600" y="308991"/>
                  </a:lnTo>
                  <a:lnTo>
                    <a:pt x="205600" y="352679"/>
                  </a:lnTo>
                  <a:lnTo>
                    <a:pt x="2006" y="352679"/>
                  </a:lnTo>
                  <a:lnTo>
                    <a:pt x="2006" y="308991"/>
                  </a:lnTo>
                  <a:lnTo>
                    <a:pt x="77685" y="308991"/>
                  </a:lnTo>
                  <a:lnTo>
                    <a:pt x="77685" y="59182"/>
                  </a:lnTo>
                  <a:lnTo>
                    <a:pt x="0" y="80137"/>
                  </a:lnTo>
                  <a:lnTo>
                    <a:pt x="0" y="34162"/>
                  </a:lnTo>
                  <a:lnTo>
                    <a:pt x="130149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9690" y="1564004"/>
              <a:ext cx="1325854" cy="41744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5281" y="2476372"/>
              <a:ext cx="743585" cy="362585"/>
            </a:xfrm>
            <a:custGeom>
              <a:avLst/>
              <a:gdLst/>
              <a:ahLst/>
              <a:cxnLst/>
              <a:rect l="l" t="t" r="r" b="b"/>
              <a:pathLst>
                <a:path w="743585" h="362585">
                  <a:moveTo>
                    <a:pt x="317500" y="330453"/>
                  </a:moveTo>
                  <a:lnTo>
                    <a:pt x="297230" y="330453"/>
                  </a:lnTo>
                  <a:lnTo>
                    <a:pt x="297230" y="358775"/>
                  </a:lnTo>
                  <a:lnTo>
                    <a:pt x="317500" y="358775"/>
                  </a:lnTo>
                  <a:lnTo>
                    <a:pt x="317500" y="330453"/>
                  </a:lnTo>
                  <a:close/>
                </a:path>
                <a:path w="743585" h="362585">
                  <a:moveTo>
                    <a:pt x="317500" y="10922"/>
                  </a:moveTo>
                  <a:lnTo>
                    <a:pt x="0" y="10922"/>
                  </a:lnTo>
                  <a:lnTo>
                    <a:pt x="0" y="358013"/>
                  </a:lnTo>
                  <a:lnTo>
                    <a:pt x="21259" y="358013"/>
                  </a:lnTo>
                  <a:lnTo>
                    <a:pt x="21259" y="330453"/>
                  </a:lnTo>
                  <a:lnTo>
                    <a:pt x="317500" y="330453"/>
                  </a:lnTo>
                  <a:lnTo>
                    <a:pt x="317500" y="310134"/>
                  </a:lnTo>
                  <a:lnTo>
                    <a:pt x="21259" y="310134"/>
                  </a:lnTo>
                  <a:lnTo>
                    <a:pt x="21259" y="30987"/>
                  </a:lnTo>
                  <a:lnTo>
                    <a:pt x="317500" y="30987"/>
                  </a:lnTo>
                  <a:lnTo>
                    <a:pt x="317500" y="10922"/>
                  </a:lnTo>
                  <a:close/>
                </a:path>
                <a:path w="743585" h="362585">
                  <a:moveTo>
                    <a:pt x="317500" y="30987"/>
                  </a:moveTo>
                  <a:lnTo>
                    <a:pt x="297230" y="30987"/>
                  </a:lnTo>
                  <a:lnTo>
                    <a:pt x="297230" y="310134"/>
                  </a:lnTo>
                  <a:lnTo>
                    <a:pt x="317500" y="310134"/>
                  </a:lnTo>
                  <a:lnTo>
                    <a:pt x="317500" y="30987"/>
                  </a:lnTo>
                  <a:close/>
                </a:path>
                <a:path w="743585" h="362585">
                  <a:moveTo>
                    <a:pt x="190131" y="105537"/>
                  </a:moveTo>
                  <a:lnTo>
                    <a:pt x="170268" y="105537"/>
                  </a:lnTo>
                  <a:lnTo>
                    <a:pt x="173421" y="139876"/>
                  </a:lnTo>
                  <a:lnTo>
                    <a:pt x="178514" y="172608"/>
                  </a:lnTo>
                  <a:lnTo>
                    <a:pt x="185545" y="203745"/>
                  </a:lnTo>
                  <a:lnTo>
                    <a:pt x="194513" y="233299"/>
                  </a:lnTo>
                  <a:lnTo>
                    <a:pt x="181868" y="248850"/>
                  </a:lnTo>
                  <a:lnTo>
                    <a:pt x="169176" y="262366"/>
                  </a:lnTo>
                  <a:lnTo>
                    <a:pt x="156437" y="273857"/>
                  </a:lnTo>
                  <a:lnTo>
                    <a:pt x="143649" y="283337"/>
                  </a:lnTo>
                  <a:lnTo>
                    <a:pt x="159943" y="297814"/>
                  </a:lnTo>
                  <a:lnTo>
                    <a:pt x="171740" y="288218"/>
                  </a:lnTo>
                  <a:lnTo>
                    <a:pt x="183089" y="277907"/>
                  </a:lnTo>
                  <a:lnTo>
                    <a:pt x="193990" y="266882"/>
                  </a:lnTo>
                  <a:lnTo>
                    <a:pt x="204444" y="255142"/>
                  </a:lnTo>
                  <a:lnTo>
                    <a:pt x="226325" y="255142"/>
                  </a:lnTo>
                  <a:lnTo>
                    <a:pt x="224262" y="251301"/>
                  </a:lnTo>
                  <a:lnTo>
                    <a:pt x="220772" y="243847"/>
                  </a:lnTo>
                  <a:lnTo>
                    <a:pt x="217360" y="235585"/>
                  </a:lnTo>
                  <a:lnTo>
                    <a:pt x="231697" y="212343"/>
                  </a:lnTo>
                  <a:lnTo>
                    <a:pt x="208419" y="212343"/>
                  </a:lnTo>
                  <a:lnTo>
                    <a:pt x="202283" y="190244"/>
                  </a:lnTo>
                  <a:lnTo>
                    <a:pt x="197189" y="165084"/>
                  </a:lnTo>
                  <a:lnTo>
                    <a:pt x="193139" y="136852"/>
                  </a:lnTo>
                  <a:lnTo>
                    <a:pt x="190131" y="105537"/>
                  </a:lnTo>
                  <a:close/>
                </a:path>
                <a:path w="743585" h="362585">
                  <a:moveTo>
                    <a:pt x="226325" y="255142"/>
                  </a:moveTo>
                  <a:lnTo>
                    <a:pt x="204444" y="255142"/>
                  </a:lnTo>
                  <a:lnTo>
                    <a:pt x="213955" y="273552"/>
                  </a:lnTo>
                  <a:lnTo>
                    <a:pt x="223416" y="286686"/>
                  </a:lnTo>
                  <a:lnTo>
                    <a:pt x="232828" y="294558"/>
                  </a:lnTo>
                  <a:lnTo>
                    <a:pt x="242189" y="297179"/>
                  </a:lnTo>
                  <a:lnTo>
                    <a:pt x="248284" y="297179"/>
                  </a:lnTo>
                  <a:lnTo>
                    <a:pt x="253085" y="296037"/>
                  </a:lnTo>
                  <a:lnTo>
                    <a:pt x="256603" y="293497"/>
                  </a:lnTo>
                  <a:lnTo>
                    <a:pt x="260108" y="291084"/>
                  </a:lnTo>
                  <a:lnTo>
                    <a:pt x="264642" y="284606"/>
                  </a:lnTo>
                  <a:lnTo>
                    <a:pt x="269803" y="274827"/>
                  </a:lnTo>
                  <a:lnTo>
                    <a:pt x="239814" y="274827"/>
                  </a:lnTo>
                  <a:lnTo>
                    <a:pt x="236359" y="271144"/>
                  </a:lnTo>
                  <a:lnTo>
                    <a:pt x="231470" y="263778"/>
                  </a:lnTo>
                  <a:lnTo>
                    <a:pt x="227765" y="257825"/>
                  </a:lnTo>
                  <a:lnTo>
                    <a:pt x="226325" y="255142"/>
                  </a:lnTo>
                  <a:close/>
                </a:path>
                <a:path w="743585" h="362585">
                  <a:moveTo>
                    <a:pt x="161124" y="228726"/>
                  </a:moveTo>
                  <a:lnTo>
                    <a:pt x="125389" y="238438"/>
                  </a:lnTo>
                  <a:lnTo>
                    <a:pt x="92879" y="246221"/>
                  </a:lnTo>
                  <a:lnTo>
                    <a:pt x="63596" y="252051"/>
                  </a:lnTo>
                  <a:lnTo>
                    <a:pt x="37541" y="255904"/>
                  </a:lnTo>
                  <a:lnTo>
                    <a:pt x="40335" y="275971"/>
                  </a:lnTo>
                  <a:lnTo>
                    <a:pt x="65128" y="271922"/>
                  </a:lnTo>
                  <a:lnTo>
                    <a:pt x="93824" y="265874"/>
                  </a:lnTo>
                  <a:lnTo>
                    <a:pt x="126420" y="257825"/>
                  </a:lnTo>
                  <a:lnTo>
                    <a:pt x="162915" y="247776"/>
                  </a:lnTo>
                  <a:lnTo>
                    <a:pt x="161124" y="228726"/>
                  </a:lnTo>
                  <a:close/>
                </a:path>
                <a:path w="743585" h="362585">
                  <a:moveTo>
                    <a:pt x="265442" y="226313"/>
                  </a:moveTo>
                  <a:lnTo>
                    <a:pt x="258672" y="247503"/>
                  </a:lnTo>
                  <a:lnTo>
                    <a:pt x="252475" y="262667"/>
                  </a:lnTo>
                  <a:lnTo>
                    <a:pt x="246851" y="271783"/>
                  </a:lnTo>
                  <a:lnTo>
                    <a:pt x="241795" y="274827"/>
                  </a:lnTo>
                  <a:lnTo>
                    <a:pt x="269803" y="274827"/>
                  </a:lnTo>
                  <a:lnTo>
                    <a:pt x="283718" y="236854"/>
                  </a:lnTo>
                  <a:lnTo>
                    <a:pt x="265442" y="226313"/>
                  </a:lnTo>
                  <a:close/>
                </a:path>
                <a:path w="743585" h="362585">
                  <a:moveTo>
                    <a:pt x="145034" y="137413"/>
                  </a:moveTo>
                  <a:lnTo>
                    <a:pt x="56616" y="137413"/>
                  </a:lnTo>
                  <a:lnTo>
                    <a:pt x="56616" y="216153"/>
                  </a:lnTo>
                  <a:lnTo>
                    <a:pt x="145034" y="216153"/>
                  </a:lnTo>
                  <a:lnTo>
                    <a:pt x="145034" y="195706"/>
                  </a:lnTo>
                  <a:lnTo>
                    <a:pt x="77089" y="195706"/>
                  </a:lnTo>
                  <a:lnTo>
                    <a:pt x="77089" y="157099"/>
                  </a:lnTo>
                  <a:lnTo>
                    <a:pt x="145034" y="157099"/>
                  </a:lnTo>
                  <a:lnTo>
                    <a:pt x="145034" y="137413"/>
                  </a:lnTo>
                  <a:close/>
                </a:path>
                <a:path w="743585" h="362585">
                  <a:moveTo>
                    <a:pt x="248754" y="129666"/>
                  </a:moveTo>
                  <a:lnTo>
                    <a:pt x="239453" y="152622"/>
                  </a:lnTo>
                  <a:lnTo>
                    <a:pt x="229630" y="174053"/>
                  </a:lnTo>
                  <a:lnTo>
                    <a:pt x="219285" y="193960"/>
                  </a:lnTo>
                  <a:lnTo>
                    <a:pt x="208419" y="212343"/>
                  </a:lnTo>
                  <a:lnTo>
                    <a:pt x="231697" y="212343"/>
                  </a:lnTo>
                  <a:lnTo>
                    <a:pt x="244678" y="188563"/>
                  </a:lnTo>
                  <a:lnTo>
                    <a:pt x="256622" y="163683"/>
                  </a:lnTo>
                  <a:lnTo>
                    <a:pt x="267423" y="137922"/>
                  </a:lnTo>
                  <a:lnTo>
                    <a:pt x="248754" y="129666"/>
                  </a:lnTo>
                  <a:close/>
                </a:path>
                <a:path w="743585" h="362585">
                  <a:moveTo>
                    <a:pt x="145034" y="157099"/>
                  </a:moveTo>
                  <a:lnTo>
                    <a:pt x="124574" y="157099"/>
                  </a:lnTo>
                  <a:lnTo>
                    <a:pt x="124574" y="195706"/>
                  </a:lnTo>
                  <a:lnTo>
                    <a:pt x="145034" y="195706"/>
                  </a:lnTo>
                  <a:lnTo>
                    <a:pt x="145034" y="157099"/>
                  </a:lnTo>
                  <a:close/>
                </a:path>
                <a:path w="743585" h="362585">
                  <a:moveTo>
                    <a:pt x="279146" y="86232"/>
                  </a:moveTo>
                  <a:lnTo>
                    <a:pt x="37947" y="86232"/>
                  </a:lnTo>
                  <a:lnTo>
                    <a:pt x="37947" y="105537"/>
                  </a:lnTo>
                  <a:lnTo>
                    <a:pt x="279146" y="105537"/>
                  </a:lnTo>
                  <a:lnTo>
                    <a:pt x="279146" y="86232"/>
                  </a:lnTo>
                  <a:close/>
                </a:path>
                <a:path w="743585" h="362585">
                  <a:moveTo>
                    <a:pt x="188544" y="43434"/>
                  </a:moveTo>
                  <a:lnTo>
                    <a:pt x="168084" y="43434"/>
                  </a:lnTo>
                  <a:lnTo>
                    <a:pt x="167987" y="71374"/>
                  </a:lnTo>
                  <a:lnTo>
                    <a:pt x="168082" y="76420"/>
                  </a:lnTo>
                  <a:lnTo>
                    <a:pt x="168478" y="86232"/>
                  </a:lnTo>
                  <a:lnTo>
                    <a:pt x="189344" y="86232"/>
                  </a:lnTo>
                  <a:lnTo>
                    <a:pt x="188772" y="74062"/>
                  </a:lnTo>
                  <a:lnTo>
                    <a:pt x="188539" y="66024"/>
                  </a:lnTo>
                  <a:lnTo>
                    <a:pt x="188418" y="58808"/>
                  </a:lnTo>
                  <a:lnTo>
                    <a:pt x="188544" y="43434"/>
                  </a:lnTo>
                  <a:close/>
                </a:path>
                <a:path w="743585" h="362585">
                  <a:moveTo>
                    <a:pt x="235635" y="42290"/>
                  </a:moveTo>
                  <a:lnTo>
                    <a:pt x="218147" y="52069"/>
                  </a:lnTo>
                  <a:lnTo>
                    <a:pt x="224146" y="58808"/>
                  </a:lnTo>
                  <a:lnTo>
                    <a:pt x="229623" y="65690"/>
                  </a:lnTo>
                  <a:lnTo>
                    <a:pt x="234580" y="72715"/>
                  </a:lnTo>
                  <a:lnTo>
                    <a:pt x="239014" y="79882"/>
                  </a:lnTo>
                  <a:lnTo>
                    <a:pt x="256895" y="71374"/>
                  </a:lnTo>
                  <a:lnTo>
                    <a:pt x="252587" y="63704"/>
                  </a:lnTo>
                  <a:lnTo>
                    <a:pt x="247608" y="56308"/>
                  </a:lnTo>
                  <a:lnTo>
                    <a:pt x="241958" y="49174"/>
                  </a:lnTo>
                  <a:lnTo>
                    <a:pt x="235635" y="42290"/>
                  </a:lnTo>
                  <a:close/>
                </a:path>
                <a:path w="743585" h="362585">
                  <a:moveTo>
                    <a:pt x="600788" y="272923"/>
                  </a:moveTo>
                  <a:lnTo>
                    <a:pt x="565658" y="272923"/>
                  </a:lnTo>
                  <a:lnTo>
                    <a:pt x="600709" y="300356"/>
                  </a:lnTo>
                  <a:lnTo>
                    <a:pt x="639510" y="324373"/>
                  </a:lnTo>
                  <a:lnTo>
                    <a:pt x="682056" y="344985"/>
                  </a:lnTo>
                  <a:lnTo>
                    <a:pt x="728345" y="362203"/>
                  </a:lnTo>
                  <a:lnTo>
                    <a:pt x="743077" y="343153"/>
                  </a:lnTo>
                  <a:lnTo>
                    <a:pt x="695461" y="326507"/>
                  </a:lnTo>
                  <a:lnTo>
                    <a:pt x="652810" y="306847"/>
                  </a:lnTo>
                  <a:lnTo>
                    <a:pt x="615109" y="284164"/>
                  </a:lnTo>
                  <a:lnTo>
                    <a:pt x="600788" y="272923"/>
                  </a:lnTo>
                  <a:close/>
                </a:path>
                <a:path w="743585" h="362585">
                  <a:moveTo>
                    <a:pt x="479818" y="103759"/>
                  </a:moveTo>
                  <a:lnTo>
                    <a:pt x="460349" y="112649"/>
                  </a:lnTo>
                  <a:lnTo>
                    <a:pt x="478035" y="153580"/>
                  </a:lnTo>
                  <a:lnTo>
                    <a:pt x="498897" y="191404"/>
                  </a:lnTo>
                  <a:lnTo>
                    <a:pt x="522935" y="226109"/>
                  </a:lnTo>
                  <a:lnTo>
                    <a:pt x="550151" y="257682"/>
                  </a:lnTo>
                  <a:lnTo>
                    <a:pt x="517232" y="283807"/>
                  </a:lnTo>
                  <a:lnTo>
                    <a:pt x="479074" y="306752"/>
                  </a:lnTo>
                  <a:lnTo>
                    <a:pt x="435674" y="326530"/>
                  </a:lnTo>
                  <a:lnTo>
                    <a:pt x="387032" y="343153"/>
                  </a:lnTo>
                  <a:lnTo>
                    <a:pt x="402526" y="360934"/>
                  </a:lnTo>
                  <a:lnTo>
                    <a:pt x="449084" y="343931"/>
                  </a:lnTo>
                  <a:lnTo>
                    <a:pt x="491793" y="323595"/>
                  </a:lnTo>
                  <a:lnTo>
                    <a:pt x="530651" y="299926"/>
                  </a:lnTo>
                  <a:lnTo>
                    <a:pt x="565658" y="272923"/>
                  </a:lnTo>
                  <a:lnTo>
                    <a:pt x="600788" y="272923"/>
                  </a:lnTo>
                  <a:lnTo>
                    <a:pt x="582345" y="258444"/>
                  </a:lnTo>
                  <a:lnTo>
                    <a:pt x="593338" y="244601"/>
                  </a:lnTo>
                  <a:lnTo>
                    <a:pt x="566051" y="244601"/>
                  </a:lnTo>
                  <a:lnTo>
                    <a:pt x="539801" y="214379"/>
                  </a:lnTo>
                  <a:lnTo>
                    <a:pt x="516677" y="180848"/>
                  </a:lnTo>
                  <a:lnTo>
                    <a:pt x="496682" y="143982"/>
                  </a:lnTo>
                  <a:lnTo>
                    <a:pt x="479818" y="103759"/>
                  </a:lnTo>
                  <a:close/>
                </a:path>
                <a:path w="743585" h="362585">
                  <a:moveTo>
                    <a:pt x="670814" y="88011"/>
                  </a:moveTo>
                  <a:lnTo>
                    <a:pt x="649097" y="88011"/>
                  </a:lnTo>
                  <a:lnTo>
                    <a:pt x="634742" y="131659"/>
                  </a:lnTo>
                  <a:lnTo>
                    <a:pt x="616118" y="172307"/>
                  </a:lnTo>
                  <a:lnTo>
                    <a:pt x="593222" y="209954"/>
                  </a:lnTo>
                  <a:lnTo>
                    <a:pt x="566051" y="244601"/>
                  </a:lnTo>
                  <a:lnTo>
                    <a:pt x="593338" y="244601"/>
                  </a:lnTo>
                  <a:lnTo>
                    <a:pt x="610895" y="222492"/>
                  </a:lnTo>
                  <a:lnTo>
                    <a:pt x="635152" y="182086"/>
                  </a:lnTo>
                  <a:lnTo>
                    <a:pt x="655122" y="137251"/>
                  </a:lnTo>
                  <a:lnTo>
                    <a:pt x="670814" y="88011"/>
                  </a:lnTo>
                  <a:close/>
                </a:path>
                <a:path w="743585" h="362585">
                  <a:moveTo>
                    <a:pt x="743077" y="66801"/>
                  </a:moveTo>
                  <a:lnTo>
                    <a:pt x="388620" y="66801"/>
                  </a:lnTo>
                  <a:lnTo>
                    <a:pt x="388620" y="88011"/>
                  </a:lnTo>
                  <a:lnTo>
                    <a:pt x="743077" y="88011"/>
                  </a:lnTo>
                  <a:lnTo>
                    <a:pt x="743077" y="66801"/>
                  </a:lnTo>
                  <a:close/>
                </a:path>
                <a:path w="743585" h="362585">
                  <a:moveTo>
                    <a:pt x="544195" y="0"/>
                  </a:moveTo>
                  <a:lnTo>
                    <a:pt x="522935" y="8127"/>
                  </a:lnTo>
                  <a:lnTo>
                    <a:pt x="532693" y="21867"/>
                  </a:lnTo>
                  <a:lnTo>
                    <a:pt x="541907" y="36226"/>
                  </a:lnTo>
                  <a:lnTo>
                    <a:pt x="550576" y="51204"/>
                  </a:lnTo>
                  <a:lnTo>
                    <a:pt x="558698" y="66801"/>
                  </a:lnTo>
                  <a:lnTo>
                    <a:pt x="581545" y="66801"/>
                  </a:lnTo>
                  <a:lnTo>
                    <a:pt x="574445" y="51202"/>
                  </a:lnTo>
                  <a:lnTo>
                    <a:pt x="565851" y="34877"/>
                  </a:lnTo>
                  <a:lnTo>
                    <a:pt x="555767" y="17813"/>
                  </a:lnTo>
                  <a:lnTo>
                    <a:pt x="544195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251" y="2609214"/>
              <a:ext cx="134518" cy="14770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05281" y="2476373"/>
              <a:ext cx="743585" cy="362585"/>
            </a:xfrm>
            <a:custGeom>
              <a:avLst/>
              <a:gdLst/>
              <a:ahLst/>
              <a:cxnLst/>
              <a:rect l="l" t="t" r="r" b="b"/>
              <a:pathLst>
                <a:path w="743585" h="362585">
                  <a:moveTo>
                    <a:pt x="168084" y="43434"/>
                  </a:moveTo>
                  <a:lnTo>
                    <a:pt x="188544" y="43434"/>
                  </a:lnTo>
                  <a:lnTo>
                    <a:pt x="188372" y="52675"/>
                  </a:lnTo>
                  <a:lnTo>
                    <a:pt x="188448" y="62880"/>
                  </a:lnTo>
                  <a:lnTo>
                    <a:pt x="188772" y="74062"/>
                  </a:lnTo>
                  <a:lnTo>
                    <a:pt x="189344" y="86232"/>
                  </a:lnTo>
                  <a:lnTo>
                    <a:pt x="279146" y="86232"/>
                  </a:lnTo>
                  <a:lnTo>
                    <a:pt x="279146" y="105537"/>
                  </a:lnTo>
                  <a:lnTo>
                    <a:pt x="190131" y="105537"/>
                  </a:lnTo>
                  <a:lnTo>
                    <a:pt x="193139" y="136852"/>
                  </a:lnTo>
                  <a:lnTo>
                    <a:pt x="197189" y="165084"/>
                  </a:lnTo>
                  <a:lnTo>
                    <a:pt x="202283" y="190244"/>
                  </a:lnTo>
                  <a:lnTo>
                    <a:pt x="208419" y="212343"/>
                  </a:lnTo>
                  <a:lnTo>
                    <a:pt x="219285" y="193960"/>
                  </a:lnTo>
                  <a:lnTo>
                    <a:pt x="229630" y="174053"/>
                  </a:lnTo>
                  <a:lnTo>
                    <a:pt x="239453" y="152622"/>
                  </a:lnTo>
                  <a:lnTo>
                    <a:pt x="248754" y="129666"/>
                  </a:lnTo>
                  <a:lnTo>
                    <a:pt x="267423" y="137922"/>
                  </a:lnTo>
                  <a:lnTo>
                    <a:pt x="256622" y="163683"/>
                  </a:lnTo>
                  <a:lnTo>
                    <a:pt x="244678" y="188563"/>
                  </a:lnTo>
                  <a:lnTo>
                    <a:pt x="231590" y="212538"/>
                  </a:lnTo>
                  <a:lnTo>
                    <a:pt x="217360" y="235585"/>
                  </a:lnTo>
                  <a:lnTo>
                    <a:pt x="220772" y="243847"/>
                  </a:lnTo>
                  <a:lnTo>
                    <a:pt x="239814" y="274827"/>
                  </a:lnTo>
                  <a:lnTo>
                    <a:pt x="241795" y="274827"/>
                  </a:lnTo>
                  <a:lnTo>
                    <a:pt x="246851" y="271783"/>
                  </a:lnTo>
                  <a:lnTo>
                    <a:pt x="252475" y="262667"/>
                  </a:lnTo>
                  <a:lnTo>
                    <a:pt x="258672" y="247503"/>
                  </a:lnTo>
                  <a:lnTo>
                    <a:pt x="265442" y="226313"/>
                  </a:lnTo>
                  <a:lnTo>
                    <a:pt x="283718" y="236854"/>
                  </a:lnTo>
                  <a:lnTo>
                    <a:pt x="270205" y="274065"/>
                  </a:lnTo>
                  <a:lnTo>
                    <a:pt x="256603" y="293497"/>
                  </a:lnTo>
                  <a:lnTo>
                    <a:pt x="253085" y="296037"/>
                  </a:lnTo>
                  <a:lnTo>
                    <a:pt x="248284" y="297179"/>
                  </a:lnTo>
                  <a:lnTo>
                    <a:pt x="242189" y="297179"/>
                  </a:lnTo>
                  <a:lnTo>
                    <a:pt x="232828" y="294558"/>
                  </a:lnTo>
                  <a:lnTo>
                    <a:pt x="223416" y="286686"/>
                  </a:lnTo>
                  <a:lnTo>
                    <a:pt x="213955" y="273552"/>
                  </a:lnTo>
                  <a:lnTo>
                    <a:pt x="204444" y="255142"/>
                  </a:lnTo>
                  <a:lnTo>
                    <a:pt x="193990" y="266882"/>
                  </a:lnTo>
                  <a:lnTo>
                    <a:pt x="183089" y="277907"/>
                  </a:lnTo>
                  <a:lnTo>
                    <a:pt x="171740" y="288218"/>
                  </a:lnTo>
                  <a:lnTo>
                    <a:pt x="159943" y="297814"/>
                  </a:lnTo>
                  <a:lnTo>
                    <a:pt x="143649" y="283337"/>
                  </a:lnTo>
                  <a:lnTo>
                    <a:pt x="156437" y="273857"/>
                  </a:lnTo>
                  <a:lnTo>
                    <a:pt x="169176" y="262366"/>
                  </a:lnTo>
                  <a:lnTo>
                    <a:pt x="181868" y="248850"/>
                  </a:lnTo>
                  <a:lnTo>
                    <a:pt x="194513" y="233299"/>
                  </a:lnTo>
                  <a:lnTo>
                    <a:pt x="185545" y="203745"/>
                  </a:lnTo>
                  <a:lnTo>
                    <a:pt x="178514" y="172608"/>
                  </a:lnTo>
                  <a:lnTo>
                    <a:pt x="173421" y="139876"/>
                  </a:lnTo>
                  <a:lnTo>
                    <a:pt x="170268" y="105537"/>
                  </a:lnTo>
                  <a:lnTo>
                    <a:pt x="37947" y="105537"/>
                  </a:lnTo>
                  <a:lnTo>
                    <a:pt x="37947" y="86232"/>
                  </a:lnTo>
                  <a:lnTo>
                    <a:pt x="168478" y="86232"/>
                  </a:lnTo>
                  <a:lnTo>
                    <a:pt x="168082" y="76420"/>
                  </a:lnTo>
                  <a:lnTo>
                    <a:pt x="167886" y="66024"/>
                  </a:lnTo>
                  <a:lnTo>
                    <a:pt x="167887" y="55032"/>
                  </a:lnTo>
                  <a:lnTo>
                    <a:pt x="168084" y="43434"/>
                  </a:lnTo>
                  <a:close/>
                </a:path>
                <a:path w="743585" h="362585">
                  <a:moveTo>
                    <a:pt x="235635" y="42290"/>
                  </a:moveTo>
                  <a:lnTo>
                    <a:pt x="241958" y="49174"/>
                  </a:lnTo>
                  <a:lnTo>
                    <a:pt x="247608" y="56308"/>
                  </a:lnTo>
                  <a:lnTo>
                    <a:pt x="252587" y="63704"/>
                  </a:lnTo>
                  <a:lnTo>
                    <a:pt x="256895" y="71374"/>
                  </a:lnTo>
                  <a:lnTo>
                    <a:pt x="239014" y="79882"/>
                  </a:lnTo>
                  <a:lnTo>
                    <a:pt x="234580" y="72715"/>
                  </a:lnTo>
                  <a:lnTo>
                    <a:pt x="229623" y="65690"/>
                  </a:lnTo>
                  <a:lnTo>
                    <a:pt x="224146" y="58808"/>
                  </a:lnTo>
                  <a:lnTo>
                    <a:pt x="218147" y="52069"/>
                  </a:lnTo>
                  <a:lnTo>
                    <a:pt x="235635" y="42290"/>
                  </a:lnTo>
                  <a:close/>
                </a:path>
                <a:path w="743585" h="362585">
                  <a:moveTo>
                    <a:pt x="21259" y="30987"/>
                  </a:moveTo>
                  <a:lnTo>
                    <a:pt x="21259" y="310134"/>
                  </a:lnTo>
                  <a:lnTo>
                    <a:pt x="297230" y="310134"/>
                  </a:lnTo>
                  <a:lnTo>
                    <a:pt x="297230" y="30987"/>
                  </a:lnTo>
                  <a:lnTo>
                    <a:pt x="21259" y="30987"/>
                  </a:lnTo>
                  <a:close/>
                </a:path>
                <a:path w="743585" h="362585">
                  <a:moveTo>
                    <a:pt x="0" y="10922"/>
                  </a:moveTo>
                  <a:lnTo>
                    <a:pt x="317500" y="10922"/>
                  </a:lnTo>
                  <a:lnTo>
                    <a:pt x="317500" y="358775"/>
                  </a:lnTo>
                  <a:lnTo>
                    <a:pt x="297230" y="358775"/>
                  </a:lnTo>
                  <a:lnTo>
                    <a:pt x="297230" y="330453"/>
                  </a:lnTo>
                  <a:lnTo>
                    <a:pt x="21259" y="330453"/>
                  </a:lnTo>
                  <a:lnTo>
                    <a:pt x="21259" y="358013"/>
                  </a:lnTo>
                  <a:lnTo>
                    <a:pt x="0" y="358013"/>
                  </a:lnTo>
                  <a:lnTo>
                    <a:pt x="0" y="10922"/>
                  </a:lnTo>
                  <a:close/>
                </a:path>
                <a:path w="743585" h="362585">
                  <a:moveTo>
                    <a:pt x="544195" y="0"/>
                  </a:moveTo>
                  <a:lnTo>
                    <a:pt x="555767" y="17813"/>
                  </a:lnTo>
                  <a:lnTo>
                    <a:pt x="565851" y="34877"/>
                  </a:lnTo>
                  <a:lnTo>
                    <a:pt x="574445" y="51202"/>
                  </a:lnTo>
                  <a:lnTo>
                    <a:pt x="581545" y="66801"/>
                  </a:lnTo>
                  <a:lnTo>
                    <a:pt x="743077" y="66801"/>
                  </a:lnTo>
                  <a:lnTo>
                    <a:pt x="743077" y="88011"/>
                  </a:lnTo>
                  <a:lnTo>
                    <a:pt x="670814" y="88011"/>
                  </a:lnTo>
                  <a:lnTo>
                    <a:pt x="655122" y="137251"/>
                  </a:lnTo>
                  <a:lnTo>
                    <a:pt x="635152" y="182086"/>
                  </a:lnTo>
                  <a:lnTo>
                    <a:pt x="610895" y="222492"/>
                  </a:lnTo>
                  <a:lnTo>
                    <a:pt x="582345" y="258444"/>
                  </a:lnTo>
                  <a:lnTo>
                    <a:pt x="615109" y="284164"/>
                  </a:lnTo>
                  <a:lnTo>
                    <a:pt x="652810" y="306847"/>
                  </a:lnTo>
                  <a:lnTo>
                    <a:pt x="695461" y="326507"/>
                  </a:lnTo>
                  <a:lnTo>
                    <a:pt x="743077" y="343153"/>
                  </a:lnTo>
                  <a:lnTo>
                    <a:pt x="728345" y="362203"/>
                  </a:lnTo>
                  <a:lnTo>
                    <a:pt x="682056" y="344985"/>
                  </a:lnTo>
                  <a:lnTo>
                    <a:pt x="639510" y="324373"/>
                  </a:lnTo>
                  <a:lnTo>
                    <a:pt x="600709" y="300356"/>
                  </a:lnTo>
                  <a:lnTo>
                    <a:pt x="565658" y="272923"/>
                  </a:lnTo>
                  <a:lnTo>
                    <a:pt x="530651" y="299926"/>
                  </a:lnTo>
                  <a:lnTo>
                    <a:pt x="491793" y="323595"/>
                  </a:lnTo>
                  <a:lnTo>
                    <a:pt x="449084" y="343931"/>
                  </a:lnTo>
                  <a:lnTo>
                    <a:pt x="402526" y="360934"/>
                  </a:lnTo>
                  <a:lnTo>
                    <a:pt x="387032" y="343153"/>
                  </a:lnTo>
                  <a:lnTo>
                    <a:pt x="435674" y="326530"/>
                  </a:lnTo>
                  <a:lnTo>
                    <a:pt x="479074" y="306752"/>
                  </a:lnTo>
                  <a:lnTo>
                    <a:pt x="517232" y="283807"/>
                  </a:lnTo>
                  <a:lnTo>
                    <a:pt x="550151" y="257682"/>
                  </a:lnTo>
                  <a:lnTo>
                    <a:pt x="522935" y="226109"/>
                  </a:lnTo>
                  <a:lnTo>
                    <a:pt x="498897" y="191404"/>
                  </a:lnTo>
                  <a:lnTo>
                    <a:pt x="478035" y="153580"/>
                  </a:lnTo>
                  <a:lnTo>
                    <a:pt x="460349" y="112649"/>
                  </a:lnTo>
                  <a:lnTo>
                    <a:pt x="479818" y="103759"/>
                  </a:lnTo>
                  <a:lnTo>
                    <a:pt x="496682" y="143982"/>
                  </a:lnTo>
                  <a:lnTo>
                    <a:pt x="516677" y="180848"/>
                  </a:lnTo>
                  <a:lnTo>
                    <a:pt x="539801" y="214379"/>
                  </a:lnTo>
                  <a:lnTo>
                    <a:pt x="566051" y="244601"/>
                  </a:lnTo>
                  <a:lnTo>
                    <a:pt x="593222" y="209954"/>
                  </a:lnTo>
                  <a:lnTo>
                    <a:pt x="616118" y="172307"/>
                  </a:lnTo>
                  <a:lnTo>
                    <a:pt x="634742" y="131659"/>
                  </a:lnTo>
                  <a:lnTo>
                    <a:pt x="649097" y="88011"/>
                  </a:lnTo>
                  <a:lnTo>
                    <a:pt x="388620" y="88011"/>
                  </a:lnTo>
                  <a:lnTo>
                    <a:pt x="388620" y="66801"/>
                  </a:lnTo>
                  <a:lnTo>
                    <a:pt x="558698" y="66801"/>
                  </a:lnTo>
                  <a:lnTo>
                    <a:pt x="550576" y="51204"/>
                  </a:lnTo>
                  <a:lnTo>
                    <a:pt x="541907" y="36226"/>
                  </a:lnTo>
                  <a:lnTo>
                    <a:pt x="532693" y="21867"/>
                  </a:lnTo>
                  <a:lnTo>
                    <a:pt x="522935" y="8127"/>
                  </a:lnTo>
                  <a:lnTo>
                    <a:pt x="544195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1266" y="2476372"/>
              <a:ext cx="765810" cy="362585"/>
            </a:xfrm>
            <a:custGeom>
              <a:avLst/>
              <a:gdLst/>
              <a:ahLst/>
              <a:cxnLst/>
              <a:rect l="l" t="t" r="r" b="b"/>
              <a:pathLst>
                <a:path w="765810" h="362585">
                  <a:moveTo>
                    <a:pt x="205486" y="259714"/>
                  </a:moveTo>
                  <a:lnTo>
                    <a:pt x="194183" y="278764"/>
                  </a:lnTo>
                  <a:lnTo>
                    <a:pt x="236190" y="297170"/>
                  </a:lnTo>
                  <a:lnTo>
                    <a:pt x="275542" y="316944"/>
                  </a:lnTo>
                  <a:lnTo>
                    <a:pt x="312251" y="338075"/>
                  </a:lnTo>
                  <a:lnTo>
                    <a:pt x="346329" y="360552"/>
                  </a:lnTo>
                  <a:lnTo>
                    <a:pt x="358521" y="341756"/>
                  </a:lnTo>
                  <a:lnTo>
                    <a:pt x="320750" y="317847"/>
                  </a:lnTo>
                  <a:lnTo>
                    <a:pt x="282670" y="296211"/>
                  </a:lnTo>
                  <a:lnTo>
                    <a:pt x="244256" y="276838"/>
                  </a:lnTo>
                  <a:lnTo>
                    <a:pt x="205486" y="259714"/>
                  </a:lnTo>
                  <a:close/>
                </a:path>
                <a:path w="765810" h="362585">
                  <a:moveTo>
                    <a:pt x="180212" y="238378"/>
                  </a:moveTo>
                  <a:lnTo>
                    <a:pt x="157861" y="238378"/>
                  </a:lnTo>
                  <a:lnTo>
                    <a:pt x="136784" y="273954"/>
                  </a:lnTo>
                  <a:lnTo>
                    <a:pt x="103457" y="302577"/>
                  </a:lnTo>
                  <a:lnTo>
                    <a:pt x="57866" y="324246"/>
                  </a:lnTo>
                  <a:lnTo>
                    <a:pt x="0" y="338963"/>
                  </a:lnTo>
                  <a:lnTo>
                    <a:pt x="11430" y="358013"/>
                  </a:lnTo>
                  <a:lnTo>
                    <a:pt x="73842" y="340838"/>
                  </a:lnTo>
                  <a:lnTo>
                    <a:pt x="122777" y="315198"/>
                  </a:lnTo>
                  <a:lnTo>
                    <a:pt x="158234" y="281056"/>
                  </a:lnTo>
                  <a:lnTo>
                    <a:pt x="180212" y="238378"/>
                  </a:lnTo>
                  <a:close/>
                </a:path>
                <a:path w="765810" h="362585">
                  <a:moveTo>
                    <a:pt x="352679" y="218186"/>
                  </a:moveTo>
                  <a:lnTo>
                    <a:pt x="6604" y="218186"/>
                  </a:lnTo>
                  <a:lnTo>
                    <a:pt x="6604" y="238378"/>
                  </a:lnTo>
                  <a:lnTo>
                    <a:pt x="352679" y="238378"/>
                  </a:lnTo>
                  <a:lnTo>
                    <a:pt x="352679" y="218186"/>
                  </a:lnTo>
                  <a:close/>
                </a:path>
                <a:path w="765810" h="362585">
                  <a:moveTo>
                    <a:pt x="313436" y="128904"/>
                  </a:moveTo>
                  <a:lnTo>
                    <a:pt x="45212" y="128904"/>
                  </a:lnTo>
                  <a:lnTo>
                    <a:pt x="45212" y="218186"/>
                  </a:lnTo>
                  <a:lnTo>
                    <a:pt x="66801" y="218186"/>
                  </a:lnTo>
                  <a:lnTo>
                    <a:pt x="66801" y="149351"/>
                  </a:lnTo>
                  <a:lnTo>
                    <a:pt x="313436" y="149351"/>
                  </a:lnTo>
                  <a:lnTo>
                    <a:pt x="313436" y="128904"/>
                  </a:lnTo>
                  <a:close/>
                </a:path>
                <a:path w="765810" h="362585">
                  <a:moveTo>
                    <a:pt x="192024" y="149351"/>
                  </a:moveTo>
                  <a:lnTo>
                    <a:pt x="169799" y="149351"/>
                  </a:lnTo>
                  <a:lnTo>
                    <a:pt x="169035" y="168715"/>
                  </a:lnTo>
                  <a:lnTo>
                    <a:pt x="167687" y="186626"/>
                  </a:lnTo>
                  <a:lnTo>
                    <a:pt x="165744" y="203108"/>
                  </a:lnTo>
                  <a:lnTo>
                    <a:pt x="163195" y="218186"/>
                  </a:lnTo>
                  <a:lnTo>
                    <a:pt x="186055" y="218186"/>
                  </a:lnTo>
                  <a:lnTo>
                    <a:pt x="188202" y="201251"/>
                  </a:lnTo>
                  <a:lnTo>
                    <a:pt x="189896" y="184150"/>
                  </a:lnTo>
                  <a:lnTo>
                    <a:pt x="191162" y="166858"/>
                  </a:lnTo>
                  <a:lnTo>
                    <a:pt x="192024" y="149351"/>
                  </a:lnTo>
                  <a:close/>
                </a:path>
                <a:path w="765810" h="362585">
                  <a:moveTo>
                    <a:pt x="313436" y="149351"/>
                  </a:moveTo>
                  <a:lnTo>
                    <a:pt x="292100" y="149351"/>
                  </a:lnTo>
                  <a:lnTo>
                    <a:pt x="292100" y="218186"/>
                  </a:lnTo>
                  <a:lnTo>
                    <a:pt x="313436" y="218186"/>
                  </a:lnTo>
                  <a:lnTo>
                    <a:pt x="313436" y="149351"/>
                  </a:lnTo>
                  <a:close/>
                </a:path>
                <a:path w="765810" h="362585">
                  <a:moveTo>
                    <a:pt x="192024" y="90424"/>
                  </a:moveTo>
                  <a:lnTo>
                    <a:pt x="170942" y="90424"/>
                  </a:lnTo>
                  <a:lnTo>
                    <a:pt x="170942" y="128904"/>
                  </a:lnTo>
                  <a:lnTo>
                    <a:pt x="192024" y="128904"/>
                  </a:lnTo>
                  <a:lnTo>
                    <a:pt x="192024" y="90424"/>
                  </a:lnTo>
                  <a:close/>
                </a:path>
                <a:path w="765810" h="362585">
                  <a:moveTo>
                    <a:pt x="119634" y="66801"/>
                  </a:moveTo>
                  <a:lnTo>
                    <a:pt x="98425" y="66801"/>
                  </a:lnTo>
                  <a:lnTo>
                    <a:pt x="98425" y="107823"/>
                  </a:lnTo>
                  <a:lnTo>
                    <a:pt x="119634" y="107823"/>
                  </a:lnTo>
                  <a:lnTo>
                    <a:pt x="119634" y="66801"/>
                  </a:lnTo>
                  <a:close/>
                </a:path>
                <a:path w="765810" h="362585">
                  <a:moveTo>
                    <a:pt x="262509" y="66801"/>
                  </a:moveTo>
                  <a:lnTo>
                    <a:pt x="241300" y="66801"/>
                  </a:lnTo>
                  <a:lnTo>
                    <a:pt x="241300" y="107823"/>
                  </a:lnTo>
                  <a:lnTo>
                    <a:pt x="262509" y="107823"/>
                  </a:lnTo>
                  <a:lnTo>
                    <a:pt x="262509" y="66801"/>
                  </a:lnTo>
                  <a:close/>
                </a:path>
                <a:path w="765810" h="362585">
                  <a:moveTo>
                    <a:pt x="171323" y="46862"/>
                  </a:moveTo>
                  <a:lnTo>
                    <a:pt x="3175" y="46862"/>
                  </a:lnTo>
                  <a:lnTo>
                    <a:pt x="3175" y="66801"/>
                  </a:lnTo>
                  <a:lnTo>
                    <a:pt x="171323" y="66801"/>
                  </a:lnTo>
                  <a:lnTo>
                    <a:pt x="171323" y="46862"/>
                  </a:lnTo>
                  <a:close/>
                </a:path>
                <a:path w="765810" h="362585">
                  <a:moveTo>
                    <a:pt x="357250" y="46862"/>
                  </a:moveTo>
                  <a:lnTo>
                    <a:pt x="189611" y="46862"/>
                  </a:lnTo>
                  <a:lnTo>
                    <a:pt x="189611" y="66801"/>
                  </a:lnTo>
                  <a:lnTo>
                    <a:pt x="357250" y="66801"/>
                  </a:lnTo>
                  <a:lnTo>
                    <a:pt x="357250" y="46862"/>
                  </a:lnTo>
                  <a:close/>
                </a:path>
                <a:path w="765810" h="362585">
                  <a:moveTo>
                    <a:pt x="119634" y="2412"/>
                  </a:moveTo>
                  <a:lnTo>
                    <a:pt x="98425" y="2412"/>
                  </a:lnTo>
                  <a:lnTo>
                    <a:pt x="98425" y="46862"/>
                  </a:lnTo>
                  <a:lnTo>
                    <a:pt x="119634" y="46862"/>
                  </a:lnTo>
                  <a:lnTo>
                    <a:pt x="119634" y="2412"/>
                  </a:lnTo>
                  <a:close/>
                </a:path>
                <a:path w="765810" h="362585">
                  <a:moveTo>
                    <a:pt x="262509" y="2412"/>
                  </a:moveTo>
                  <a:lnTo>
                    <a:pt x="241300" y="2412"/>
                  </a:lnTo>
                  <a:lnTo>
                    <a:pt x="241300" y="46862"/>
                  </a:lnTo>
                  <a:lnTo>
                    <a:pt x="262509" y="46862"/>
                  </a:lnTo>
                  <a:lnTo>
                    <a:pt x="262509" y="2412"/>
                  </a:lnTo>
                  <a:close/>
                </a:path>
                <a:path w="765810" h="362585">
                  <a:moveTo>
                    <a:pt x="623091" y="272923"/>
                  </a:moveTo>
                  <a:lnTo>
                    <a:pt x="588010" y="272923"/>
                  </a:lnTo>
                  <a:lnTo>
                    <a:pt x="623038" y="300356"/>
                  </a:lnTo>
                  <a:lnTo>
                    <a:pt x="661828" y="324373"/>
                  </a:lnTo>
                  <a:lnTo>
                    <a:pt x="704381" y="344985"/>
                  </a:lnTo>
                  <a:lnTo>
                    <a:pt x="750697" y="362203"/>
                  </a:lnTo>
                  <a:lnTo>
                    <a:pt x="765429" y="343153"/>
                  </a:lnTo>
                  <a:lnTo>
                    <a:pt x="717803" y="326507"/>
                  </a:lnTo>
                  <a:lnTo>
                    <a:pt x="675131" y="306847"/>
                  </a:lnTo>
                  <a:lnTo>
                    <a:pt x="637413" y="284164"/>
                  </a:lnTo>
                  <a:lnTo>
                    <a:pt x="623091" y="272923"/>
                  </a:lnTo>
                  <a:close/>
                </a:path>
                <a:path w="765810" h="362585">
                  <a:moveTo>
                    <a:pt x="502158" y="103759"/>
                  </a:moveTo>
                  <a:lnTo>
                    <a:pt x="482726" y="112649"/>
                  </a:lnTo>
                  <a:lnTo>
                    <a:pt x="500346" y="153580"/>
                  </a:lnTo>
                  <a:lnTo>
                    <a:pt x="521192" y="191404"/>
                  </a:lnTo>
                  <a:lnTo>
                    <a:pt x="545252" y="226109"/>
                  </a:lnTo>
                  <a:lnTo>
                    <a:pt x="572516" y="257682"/>
                  </a:lnTo>
                  <a:lnTo>
                    <a:pt x="539587" y="283807"/>
                  </a:lnTo>
                  <a:lnTo>
                    <a:pt x="501396" y="306752"/>
                  </a:lnTo>
                  <a:lnTo>
                    <a:pt x="457965" y="326530"/>
                  </a:lnTo>
                  <a:lnTo>
                    <a:pt x="409321" y="343153"/>
                  </a:lnTo>
                  <a:lnTo>
                    <a:pt x="424814" y="360934"/>
                  </a:lnTo>
                  <a:lnTo>
                    <a:pt x="471370" y="343931"/>
                  </a:lnTo>
                  <a:lnTo>
                    <a:pt x="514080" y="323595"/>
                  </a:lnTo>
                  <a:lnTo>
                    <a:pt x="552956" y="299926"/>
                  </a:lnTo>
                  <a:lnTo>
                    <a:pt x="588010" y="272923"/>
                  </a:lnTo>
                  <a:lnTo>
                    <a:pt x="623091" y="272923"/>
                  </a:lnTo>
                  <a:lnTo>
                    <a:pt x="604647" y="258444"/>
                  </a:lnTo>
                  <a:lnTo>
                    <a:pt x="615630" y="244601"/>
                  </a:lnTo>
                  <a:lnTo>
                    <a:pt x="588391" y="244601"/>
                  </a:lnTo>
                  <a:lnTo>
                    <a:pt x="562129" y="214379"/>
                  </a:lnTo>
                  <a:lnTo>
                    <a:pt x="538988" y="180848"/>
                  </a:lnTo>
                  <a:lnTo>
                    <a:pt x="518989" y="143982"/>
                  </a:lnTo>
                  <a:lnTo>
                    <a:pt x="502158" y="103759"/>
                  </a:lnTo>
                  <a:close/>
                </a:path>
                <a:path w="765810" h="362585">
                  <a:moveTo>
                    <a:pt x="693038" y="88011"/>
                  </a:moveTo>
                  <a:lnTo>
                    <a:pt x="671449" y="88011"/>
                  </a:lnTo>
                  <a:lnTo>
                    <a:pt x="657042" y="131659"/>
                  </a:lnTo>
                  <a:lnTo>
                    <a:pt x="638397" y="172307"/>
                  </a:lnTo>
                  <a:lnTo>
                    <a:pt x="615513" y="209954"/>
                  </a:lnTo>
                  <a:lnTo>
                    <a:pt x="588391" y="244601"/>
                  </a:lnTo>
                  <a:lnTo>
                    <a:pt x="615630" y="244601"/>
                  </a:lnTo>
                  <a:lnTo>
                    <a:pt x="633174" y="222492"/>
                  </a:lnTo>
                  <a:lnTo>
                    <a:pt x="657415" y="182086"/>
                  </a:lnTo>
                  <a:lnTo>
                    <a:pt x="677370" y="137251"/>
                  </a:lnTo>
                  <a:lnTo>
                    <a:pt x="693038" y="88011"/>
                  </a:lnTo>
                  <a:close/>
                </a:path>
                <a:path w="765810" h="362585">
                  <a:moveTo>
                    <a:pt x="765429" y="66801"/>
                  </a:moveTo>
                  <a:lnTo>
                    <a:pt x="410972" y="66801"/>
                  </a:lnTo>
                  <a:lnTo>
                    <a:pt x="410972" y="88011"/>
                  </a:lnTo>
                  <a:lnTo>
                    <a:pt x="765429" y="88011"/>
                  </a:lnTo>
                  <a:lnTo>
                    <a:pt x="765429" y="66801"/>
                  </a:lnTo>
                  <a:close/>
                </a:path>
                <a:path w="765810" h="362585">
                  <a:moveTo>
                    <a:pt x="566547" y="0"/>
                  </a:moveTo>
                  <a:lnTo>
                    <a:pt x="545211" y="8127"/>
                  </a:lnTo>
                  <a:lnTo>
                    <a:pt x="555021" y="21867"/>
                  </a:lnTo>
                  <a:lnTo>
                    <a:pt x="564261" y="36226"/>
                  </a:lnTo>
                  <a:lnTo>
                    <a:pt x="572928" y="51204"/>
                  </a:lnTo>
                  <a:lnTo>
                    <a:pt x="581025" y="66801"/>
                  </a:lnTo>
                  <a:lnTo>
                    <a:pt x="603885" y="66801"/>
                  </a:lnTo>
                  <a:lnTo>
                    <a:pt x="596765" y="51202"/>
                  </a:lnTo>
                  <a:lnTo>
                    <a:pt x="588168" y="34877"/>
                  </a:lnTo>
                  <a:lnTo>
                    <a:pt x="578096" y="17813"/>
                  </a:lnTo>
                  <a:lnTo>
                    <a:pt x="566547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60876" y="2731516"/>
              <a:ext cx="173482" cy="10998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33495" y="2621152"/>
              <a:ext cx="234442" cy="77978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3271266" y="2476373"/>
              <a:ext cx="765810" cy="362585"/>
            </a:xfrm>
            <a:custGeom>
              <a:avLst/>
              <a:gdLst/>
              <a:ahLst/>
              <a:cxnLst/>
              <a:rect l="l" t="t" r="r" b="b"/>
              <a:pathLst>
                <a:path w="765810" h="362585">
                  <a:moveTo>
                    <a:pt x="170942" y="90424"/>
                  </a:moveTo>
                  <a:lnTo>
                    <a:pt x="192024" y="90424"/>
                  </a:lnTo>
                  <a:lnTo>
                    <a:pt x="192024" y="128904"/>
                  </a:lnTo>
                  <a:lnTo>
                    <a:pt x="313436" y="128904"/>
                  </a:lnTo>
                  <a:lnTo>
                    <a:pt x="313436" y="218186"/>
                  </a:lnTo>
                  <a:lnTo>
                    <a:pt x="352679" y="218186"/>
                  </a:lnTo>
                  <a:lnTo>
                    <a:pt x="352679" y="238378"/>
                  </a:lnTo>
                  <a:lnTo>
                    <a:pt x="180212" y="238378"/>
                  </a:lnTo>
                  <a:lnTo>
                    <a:pt x="158234" y="281056"/>
                  </a:lnTo>
                  <a:lnTo>
                    <a:pt x="122777" y="315198"/>
                  </a:lnTo>
                  <a:lnTo>
                    <a:pt x="73842" y="340838"/>
                  </a:lnTo>
                  <a:lnTo>
                    <a:pt x="11430" y="358013"/>
                  </a:lnTo>
                  <a:lnTo>
                    <a:pt x="0" y="338963"/>
                  </a:lnTo>
                  <a:lnTo>
                    <a:pt x="57866" y="324246"/>
                  </a:lnTo>
                  <a:lnTo>
                    <a:pt x="103457" y="302577"/>
                  </a:lnTo>
                  <a:lnTo>
                    <a:pt x="136784" y="273954"/>
                  </a:lnTo>
                  <a:lnTo>
                    <a:pt x="157861" y="238378"/>
                  </a:lnTo>
                  <a:lnTo>
                    <a:pt x="6604" y="238378"/>
                  </a:lnTo>
                  <a:lnTo>
                    <a:pt x="6604" y="218186"/>
                  </a:lnTo>
                  <a:lnTo>
                    <a:pt x="45212" y="218186"/>
                  </a:lnTo>
                  <a:lnTo>
                    <a:pt x="45212" y="128904"/>
                  </a:lnTo>
                  <a:lnTo>
                    <a:pt x="170942" y="128904"/>
                  </a:lnTo>
                  <a:lnTo>
                    <a:pt x="170942" y="90424"/>
                  </a:lnTo>
                  <a:close/>
                </a:path>
                <a:path w="765810" h="362585">
                  <a:moveTo>
                    <a:pt x="241300" y="2412"/>
                  </a:moveTo>
                  <a:lnTo>
                    <a:pt x="262509" y="2412"/>
                  </a:lnTo>
                  <a:lnTo>
                    <a:pt x="262509" y="46862"/>
                  </a:lnTo>
                  <a:lnTo>
                    <a:pt x="357250" y="46862"/>
                  </a:lnTo>
                  <a:lnTo>
                    <a:pt x="357250" y="66801"/>
                  </a:lnTo>
                  <a:lnTo>
                    <a:pt x="262509" y="66801"/>
                  </a:lnTo>
                  <a:lnTo>
                    <a:pt x="262509" y="107823"/>
                  </a:lnTo>
                  <a:lnTo>
                    <a:pt x="241300" y="107823"/>
                  </a:lnTo>
                  <a:lnTo>
                    <a:pt x="241300" y="66801"/>
                  </a:lnTo>
                  <a:lnTo>
                    <a:pt x="189611" y="66801"/>
                  </a:lnTo>
                  <a:lnTo>
                    <a:pt x="189611" y="46862"/>
                  </a:lnTo>
                  <a:lnTo>
                    <a:pt x="241300" y="46862"/>
                  </a:lnTo>
                  <a:lnTo>
                    <a:pt x="241300" y="2412"/>
                  </a:lnTo>
                  <a:close/>
                </a:path>
                <a:path w="765810" h="362585">
                  <a:moveTo>
                    <a:pt x="98425" y="2412"/>
                  </a:moveTo>
                  <a:lnTo>
                    <a:pt x="119634" y="2412"/>
                  </a:lnTo>
                  <a:lnTo>
                    <a:pt x="119634" y="46862"/>
                  </a:lnTo>
                  <a:lnTo>
                    <a:pt x="171323" y="46862"/>
                  </a:lnTo>
                  <a:lnTo>
                    <a:pt x="171323" y="66801"/>
                  </a:lnTo>
                  <a:lnTo>
                    <a:pt x="119634" y="66801"/>
                  </a:lnTo>
                  <a:lnTo>
                    <a:pt x="119634" y="107823"/>
                  </a:lnTo>
                  <a:lnTo>
                    <a:pt x="98425" y="107823"/>
                  </a:lnTo>
                  <a:lnTo>
                    <a:pt x="98425" y="66801"/>
                  </a:lnTo>
                  <a:lnTo>
                    <a:pt x="3175" y="66801"/>
                  </a:lnTo>
                  <a:lnTo>
                    <a:pt x="3175" y="46862"/>
                  </a:lnTo>
                  <a:lnTo>
                    <a:pt x="98425" y="46862"/>
                  </a:lnTo>
                  <a:lnTo>
                    <a:pt x="98425" y="2412"/>
                  </a:lnTo>
                  <a:close/>
                </a:path>
                <a:path w="765810" h="362585">
                  <a:moveTo>
                    <a:pt x="566547" y="0"/>
                  </a:moveTo>
                  <a:lnTo>
                    <a:pt x="578096" y="17813"/>
                  </a:lnTo>
                  <a:lnTo>
                    <a:pt x="588168" y="34877"/>
                  </a:lnTo>
                  <a:lnTo>
                    <a:pt x="596765" y="51202"/>
                  </a:lnTo>
                  <a:lnTo>
                    <a:pt x="603885" y="66801"/>
                  </a:lnTo>
                  <a:lnTo>
                    <a:pt x="765429" y="66801"/>
                  </a:lnTo>
                  <a:lnTo>
                    <a:pt x="765429" y="88011"/>
                  </a:lnTo>
                  <a:lnTo>
                    <a:pt x="693038" y="88011"/>
                  </a:lnTo>
                  <a:lnTo>
                    <a:pt x="677370" y="137251"/>
                  </a:lnTo>
                  <a:lnTo>
                    <a:pt x="657415" y="182086"/>
                  </a:lnTo>
                  <a:lnTo>
                    <a:pt x="633174" y="222492"/>
                  </a:lnTo>
                  <a:lnTo>
                    <a:pt x="604647" y="258444"/>
                  </a:lnTo>
                  <a:lnTo>
                    <a:pt x="637413" y="284164"/>
                  </a:lnTo>
                  <a:lnTo>
                    <a:pt x="675131" y="306847"/>
                  </a:lnTo>
                  <a:lnTo>
                    <a:pt x="717803" y="326507"/>
                  </a:lnTo>
                  <a:lnTo>
                    <a:pt x="765429" y="343153"/>
                  </a:lnTo>
                  <a:lnTo>
                    <a:pt x="750697" y="362203"/>
                  </a:lnTo>
                  <a:lnTo>
                    <a:pt x="704381" y="344985"/>
                  </a:lnTo>
                  <a:lnTo>
                    <a:pt x="661828" y="324373"/>
                  </a:lnTo>
                  <a:lnTo>
                    <a:pt x="623038" y="300356"/>
                  </a:lnTo>
                  <a:lnTo>
                    <a:pt x="588010" y="272923"/>
                  </a:lnTo>
                  <a:lnTo>
                    <a:pt x="552956" y="299926"/>
                  </a:lnTo>
                  <a:lnTo>
                    <a:pt x="514080" y="323595"/>
                  </a:lnTo>
                  <a:lnTo>
                    <a:pt x="471370" y="343931"/>
                  </a:lnTo>
                  <a:lnTo>
                    <a:pt x="424814" y="360934"/>
                  </a:lnTo>
                  <a:lnTo>
                    <a:pt x="409321" y="343153"/>
                  </a:lnTo>
                  <a:lnTo>
                    <a:pt x="457965" y="326530"/>
                  </a:lnTo>
                  <a:lnTo>
                    <a:pt x="501396" y="306752"/>
                  </a:lnTo>
                  <a:lnTo>
                    <a:pt x="539587" y="283807"/>
                  </a:lnTo>
                  <a:lnTo>
                    <a:pt x="572516" y="257682"/>
                  </a:lnTo>
                  <a:lnTo>
                    <a:pt x="545252" y="226109"/>
                  </a:lnTo>
                  <a:lnTo>
                    <a:pt x="521192" y="191404"/>
                  </a:lnTo>
                  <a:lnTo>
                    <a:pt x="500346" y="153580"/>
                  </a:lnTo>
                  <a:lnTo>
                    <a:pt x="482726" y="112649"/>
                  </a:lnTo>
                  <a:lnTo>
                    <a:pt x="502158" y="103759"/>
                  </a:lnTo>
                  <a:lnTo>
                    <a:pt x="518989" y="143982"/>
                  </a:lnTo>
                  <a:lnTo>
                    <a:pt x="538988" y="180848"/>
                  </a:lnTo>
                  <a:lnTo>
                    <a:pt x="562129" y="214379"/>
                  </a:lnTo>
                  <a:lnTo>
                    <a:pt x="588391" y="244601"/>
                  </a:lnTo>
                  <a:lnTo>
                    <a:pt x="615513" y="209954"/>
                  </a:lnTo>
                  <a:lnTo>
                    <a:pt x="638397" y="172307"/>
                  </a:lnTo>
                  <a:lnTo>
                    <a:pt x="657042" y="131659"/>
                  </a:lnTo>
                  <a:lnTo>
                    <a:pt x="671449" y="88011"/>
                  </a:lnTo>
                  <a:lnTo>
                    <a:pt x="410972" y="88011"/>
                  </a:lnTo>
                  <a:lnTo>
                    <a:pt x="410972" y="66801"/>
                  </a:lnTo>
                  <a:lnTo>
                    <a:pt x="581025" y="66801"/>
                  </a:lnTo>
                  <a:lnTo>
                    <a:pt x="572928" y="51204"/>
                  </a:lnTo>
                  <a:lnTo>
                    <a:pt x="564261" y="36226"/>
                  </a:lnTo>
                  <a:lnTo>
                    <a:pt x="555021" y="21867"/>
                  </a:lnTo>
                  <a:lnTo>
                    <a:pt x="545211" y="8127"/>
                  </a:lnTo>
                  <a:lnTo>
                    <a:pt x="566547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58204" y="2470150"/>
              <a:ext cx="1278636" cy="41846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81037" y="3359149"/>
              <a:ext cx="757555" cy="359410"/>
            </a:xfrm>
            <a:custGeom>
              <a:avLst/>
              <a:gdLst/>
              <a:ahLst/>
              <a:cxnLst/>
              <a:rect l="l" t="t" r="r" b="b"/>
              <a:pathLst>
                <a:path w="757555" h="359410">
                  <a:moveTo>
                    <a:pt x="643140" y="336676"/>
                  </a:moveTo>
                  <a:lnTo>
                    <a:pt x="674174" y="358804"/>
                  </a:lnTo>
                  <a:lnTo>
                    <a:pt x="681685" y="358901"/>
                  </a:lnTo>
                  <a:lnTo>
                    <a:pt x="695540" y="358405"/>
                  </a:lnTo>
                  <a:lnTo>
                    <a:pt x="733809" y="341804"/>
                  </a:lnTo>
                  <a:lnTo>
                    <a:pt x="736034" y="338581"/>
                  </a:lnTo>
                  <a:lnTo>
                    <a:pt x="677722" y="338581"/>
                  </a:lnTo>
                  <a:lnTo>
                    <a:pt x="669297" y="338462"/>
                  </a:lnTo>
                  <a:lnTo>
                    <a:pt x="660727" y="338105"/>
                  </a:lnTo>
                  <a:lnTo>
                    <a:pt x="652008" y="337510"/>
                  </a:lnTo>
                  <a:lnTo>
                    <a:pt x="643140" y="336676"/>
                  </a:lnTo>
                  <a:close/>
                </a:path>
                <a:path w="757555" h="359410">
                  <a:moveTo>
                    <a:pt x="509028" y="230377"/>
                  </a:moveTo>
                  <a:lnTo>
                    <a:pt x="488569" y="230377"/>
                  </a:lnTo>
                  <a:lnTo>
                    <a:pt x="488569" y="357631"/>
                  </a:lnTo>
                  <a:lnTo>
                    <a:pt x="509028" y="357631"/>
                  </a:lnTo>
                  <a:lnTo>
                    <a:pt x="509028" y="230377"/>
                  </a:lnTo>
                  <a:close/>
                </a:path>
                <a:path w="757555" h="359410">
                  <a:moveTo>
                    <a:pt x="711695" y="79121"/>
                  </a:moveTo>
                  <a:lnTo>
                    <a:pt x="692010" y="79121"/>
                  </a:lnTo>
                  <a:lnTo>
                    <a:pt x="684646" y="130110"/>
                  </a:lnTo>
                  <a:lnTo>
                    <a:pt x="671685" y="177414"/>
                  </a:lnTo>
                  <a:lnTo>
                    <a:pt x="653127" y="221027"/>
                  </a:lnTo>
                  <a:lnTo>
                    <a:pt x="628972" y="260947"/>
                  </a:lnTo>
                  <a:lnTo>
                    <a:pt x="599218" y="297170"/>
                  </a:lnTo>
                  <a:lnTo>
                    <a:pt x="563867" y="329692"/>
                  </a:lnTo>
                  <a:lnTo>
                    <a:pt x="580961" y="343154"/>
                  </a:lnTo>
                  <a:lnTo>
                    <a:pt x="616323" y="308673"/>
                  </a:lnTo>
                  <a:lnTo>
                    <a:pt x="646249" y="270382"/>
                  </a:lnTo>
                  <a:lnTo>
                    <a:pt x="670745" y="228282"/>
                  </a:lnTo>
                  <a:lnTo>
                    <a:pt x="689815" y="182371"/>
                  </a:lnTo>
                  <a:lnTo>
                    <a:pt x="703463" y="132651"/>
                  </a:lnTo>
                  <a:lnTo>
                    <a:pt x="711695" y="79121"/>
                  </a:lnTo>
                  <a:close/>
                </a:path>
                <a:path w="757555" h="359410">
                  <a:moveTo>
                    <a:pt x="756946" y="79121"/>
                  </a:moveTo>
                  <a:lnTo>
                    <a:pt x="736333" y="79121"/>
                  </a:lnTo>
                  <a:lnTo>
                    <a:pt x="736049" y="116528"/>
                  </a:lnTo>
                  <a:lnTo>
                    <a:pt x="735206" y="154066"/>
                  </a:lnTo>
                  <a:lnTo>
                    <a:pt x="731888" y="229488"/>
                  </a:lnTo>
                  <a:lnTo>
                    <a:pt x="727665" y="289131"/>
                  </a:lnTo>
                  <a:lnTo>
                    <a:pt x="717791" y="329564"/>
                  </a:lnTo>
                  <a:lnTo>
                    <a:pt x="677722" y="338581"/>
                  </a:lnTo>
                  <a:lnTo>
                    <a:pt x="736034" y="338581"/>
                  </a:lnTo>
                  <a:lnTo>
                    <a:pt x="746683" y="297703"/>
                  </a:lnTo>
                  <a:lnTo>
                    <a:pt x="751827" y="231139"/>
                  </a:lnTo>
                  <a:lnTo>
                    <a:pt x="754018" y="188898"/>
                  </a:lnTo>
                  <a:lnTo>
                    <a:pt x="755637" y="146192"/>
                  </a:lnTo>
                  <a:lnTo>
                    <a:pt x="756624" y="105537"/>
                  </a:lnTo>
                  <a:lnTo>
                    <a:pt x="756698" y="101774"/>
                  </a:lnTo>
                  <a:lnTo>
                    <a:pt x="756946" y="79121"/>
                  </a:lnTo>
                  <a:close/>
                </a:path>
                <a:path w="757555" h="359410">
                  <a:moveTo>
                    <a:pt x="659841" y="79121"/>
                  </a:moveTo>
                  <a:lnTo>
                    <a:pt x="639572" y="79121"/>
                  </a:lnTo>
                  <a:lnTo>
                    <a:pt x="626741" y="126982"/>
                  </a:lnTo>
                  <a:lnTo>
                    <a:pt x="606934" y="171688"/>
                  </a:lnTo>
                  <a:lnTo>
                    <a:pt x="580148" y="213227"/>
                  </a:lnTo>
                  <a:lnTo>
                    <a:pt x="546379" y="251587"/>
                  </a:lnTo>
                  <a:lnTo>
                    <a:pt x="563079" y="263651"/>
                  </a:lnTo>
                  <a:lnTo>
                    <a:pt x="597288" y="223835"/>
                  </a:lnTo>
                  <a:lnTo>
                    <a:pt x="624819" y="179816"/>
                  </a:lnTo>
                  <a:lnTo>
                    <a:pt x="645670" y="131581"/>
                  </a:lnTo>
                  <a:lnTo>
                    <a:pt x="659841" y="79121"/>
                  </a:lnTo>
                  <a:close/>
                </a:path>
                <a:path w="757555" h="359410">
                  <a:moveTo>
                    <a:pt x="509028" y="105537"/>
                  </a:moveTo>
                  <a:lnTo>
                    <a:pt x="488569" y="105537"/>
                  </a:lnTo>
                  <a:lnTo>
                    <a:pt x="488569" y="208914"/>
                  </a:lnTo>
                  <a:lnTo>
                    <a:pt x="471221" y="215725"/>
                  </a:lnTo>
                  <a:lnTo>
                    <a:pt x="452955" y="222250"/>
                  </a:lnTo>
                  <a:lnTo>
                    <a:pt x="433769" y="228488"/>
                  </a:lnTo>
                  <a:lnTo>
                    <a:pt x="413664" y="234441"/>
                  </a:lnTo>
                  <a:lnTo>
                    <a:pt x="419023" y="255143"/>
                  </a:lnTo>
                  <a:lnTo>
                    <a:pt x="434921" y="250237"/>
                  </a:lnTo>
                  <a:lnTo>
                    <a:pt x="451810" y="244475"/>
                  </a:lnTo>
                  <a:lnTo>
                    <a:pt x="469692" y="237855"/>
                  </a:lnTo>
                  <a:lnTo>
                    <a:pt x="488569" y="230377"/>
                  </a:lnTo>
                  <a:lnTo>
                    <a:pt x="509028" y="230377"/>
                  </a:lnTo>
                  <a:lnTo>
                    <a:pt x="509028" y="222376"/>
                  </a:lnTo>
                  <a:lnTo>
                    <a:pt x="519372" y="218086"/>
                  </a:lnTo>
                  <a:lnTo>
                    <a:pt x="530536" y="213201"/>
                  </a:lnTo>
                  <a:lnTo>
                    <a:pt x="542518" y="207696"/>
                  </a:lnTo>
                  <a:lnTo>
                    <a:pt x="555320" y="201549"/>
                  </a:lnTo>
                  <a:lnTo>
                    <a:pt x="555320" y="200278"/>
                  </a:lnTo>
                  <a:lnTo>
                    <a:pt x="509028" y="200278"/>
                  </a:lnTo>
                  <a:lnTo>
                    <a:pt x="509028" y="105537"/>
                  </a:lnTo>
                  <a:close/>
                </a:path>
                <a:path w="757555" h="359410">
                  <a:moveTo>
                    <a:pt x="555320" y="179450"/>
                  </a:moveTo>
                  <a:lnTo>
                    <a:pt x="543490" y="185402"/>
                  </a:lnTo>
                  <a:lnTo>
                    <a:pt x="531831" y="190865"/>
                  </a:lnTo>
                  <a:lnTo>
                    <a:pt x="520344" y="195828"/>
                  </a:lnTo>
                  <a:lnTo>
                    <a:pt x="509028" y="200278"/>
                  </a:lnTo>
                  <a:lnTo>
                    <a:pt x="555320" y="200278"/>
                  </a:lnTo>
                  <a:lnTo>
                    <a:pt x="555320" y="179450"/>
                  </a:lnTo>
                  <a:close/>
                </a:path>
                <a:path w="757555" h="359410">
                  <a:moveTo>
                    <a:pt x="443471" y="33020"/>
                  </a:moveTo>
                  <a:lnTo>
                    <a:pt x="440573" y="67593"/>
                  </a:lnTo>
                  <a:lnTo>
                    <a:pt x="434870" y="101774"/>
                  </a:lnTo>
                  <a:lnTo>
                    <a:pt x="426362" y="135550"/>
                  </a:lnTo>
                  <a:lnTo>
                    <a:pt x="415048" y="168910"/>
                  </a:lnTo>
                  <a:lnTo>
                    <a:pt x="433730" y="176657"/>
                  </a:lnTo>
                  <a:lnTo>
                    <a:pt x="439516" y="161204"/>
                  </a:lnTo>
                  <a:lnTo>
                    <a:pt x="444758" y="144192"/>
                  </a:lnTo>
                  <a:lnTo>
                    <a:pt x="449455" y="125632"/>
                  </a:lnTo>
                  <a:lnTo>
                    <a:pt x="453605" y="105537"/>
                  </a:lnTo>
                  <a:lnTo>
                    <a:pt x="551357" y="105537"/>
                  </a:lnTo>
                  <a:lnTo>
                    <a:pt x="551357" y="85471"/>
                  </a:lnTo>
                  <a:lnTo>
                    <a:pt x="456780" y="85471"/>
                  </a:lnTo>
                  <a:lnTo>
                    <a:pt x="459029" y="72346"/>
                  </a:lnTo>
                  <a:lnTo>
                    <a:pt x="460845" y="59436"/>
                  </a:lnTo>
                  <a:lnTo>
                    <a:pt x="462106" y="47859"/>
                  </a:lnTo>
                  <a:lnTo>
                    <a:pt x="462940" y="36449"/>
                  </a:lnTo>
                  <a:lnTo>
                    <a:pt x="443471" y="33020"/>
                  </a:lnTo>
                  <a:close/>
                </a:path>
                <a:path w="757555" h="359410">
                  <a:moveTo>
                    <a:pt x="610755" y="508"/>
                  </a:moveTo>
                  <a:lnTo>
                    <a:pt x="598661" y="43035"/>
                  </a:lnTo>
                  <a:lnTo>
                    <a:pt x="583636" y="80692"/>
                  </a:lnTo>
                  <a:lnTo>
                    <a:pt x="565680" y="113468"/>
                  </a:lnTo>
                  <a:lnTo>
                    <a:pt x="544791" y="141350"/>
                  </a:lnTo>
                  <a:lnTo>
                    <a:pt x="561886" y="153035"/>
                  </a:lnTo>
                  <a:lnTo>
                    <a:pt x="572801" y="138985"/>
                  </a:lnTo>
                  <a:lnTo>
                    <a:pt x="583890" y="121983"/>
                  </a:lnTo>
                  <a:lnTo>
                    <a:pt x="595152" y="102028"/>
                  </a:lnTo>
                  <a:lnTo>
                    <a:pt x="606590" y="79121"/>
                  </a:lnTo>
                  <a:lnTo>
                    <a:pt x="756946" y="79121"/>
                  </a:lnTo>
                  <a:lnTo>
                    <a:pt x="757161" y="59436"/>
                  </a:lnTo>
                  <a:lnTo>
                    <a:pt x="614337" y="59436"/>
                  </a:lnTo>
                  <a:lnTo>
                    <a:pt x="617937" y="49053"/>
                  </a:lnTo>
                  <a:lnTo>
                    <a:pt x="621785" y="36385"/>
                  </a:lnTo>
                  <a:lnTo>
                    <a:pt x="625881" y="21431"/>
                  </a:lnTo>
                  <a:lnTo>
                    <a:pt x="630224" y="4190"/>
                  </a:lnTo>
                  <a:lnTo>
                    <a:pt x="610755" y="508"/>
                  </a:lnTo>
                  <a:close/>
                </a:path>
                <a:path w="757555" h="359410">
                  <a:moveTo>
                    <a:pt x="509028" y="888"/>
                  </a:moveTo>
                  <a:lnTo>
                    <a:pt x="488569" y="888"/>
                  </a:lnTo>
                  <a:lnTo>
                    <a:pt x="488569" y="85471"/>
                  </a:lnTo>
                  <a:lnTo>
                    <a:pt x="509028" y="85471"/>
                  </a:lnTo>
                  <a:lnTo>
                    <a:pt x="509028" y="888"/>
                  </a:lnTo>
                  <a:close/>
                </a:path>
                <a:path w="757555" h="359410">
                  <a:moveTo>
                    <a:pt x="360413" y="326136"/>
                  </a:moveTo>
                  <a:lnTo>
                    <a:pt x="5956" y="326136"/>
                  </a:lnTo>
                  <a:lnTo>
                    <a:pt x="5956" y="346710"/>
                  </a:lnTo>
                  <a:lnTo>
                    <a:pt x="360413" y="346710"/>
                  </a:lnTo>
                  <a:lnTo>
                    <a:pt x="360413" y="326136"/>
                  </a:lnTo>
                  <a:close/>
                </a:path>
                <a:path w="757555" h="359410">
                  <a:moveTo>
                    <a:pt x="200075" y="216280"/>
                  </a:moveTo>
                  <a:lnTo>
                    <a:pt x="178219" y="216280"/>
                  </a:lnTo>
                  <a:lnTo>
                    <a:pt x="178219" y="326136"/>
                  </a:lnTo>
                  <a:lnTo>
                    <a:pt x="200075" y="326136"/>
                  </a:lnTo>
                  <a:lnTo>
                    <a:pt x="200075" y="216280"/>
                  </a:lnTo>
                  <a:close/>
                </a:path>
                <a:path w="757555" h="359410">
                  <a:moveTo>
                    <a:pt x="335978" y="194563"/>
                  </a:moveTo>
                  <a:lnTo>
                    <a:pt x="47879" y="194563"/>
                  </a:lnTo>
                  <a:lnTo>
                    <a:pt x="47879" y="216280"/>
                  </a:lnTo>
                  <a:lnTo>
                    <a:pt x="335978" y="216280"/>
                  </a:lnTo>
                  <a:lnTo>
                    <a:pt x="335978" y="194563"/>
                  </a:lnTo>
                  <a:close/>
                </a:path>
                <a:path w="757555" h="359410">
                  <a:moveTo>
                    <a:pt x="200075" y="101726"/>
                  </a:moveTo>
                  <a:lnTo>
                    <a:pt x="178219" y="101726"/>
                  </a:lnTo>
                  <a:lnTo>
                    <a:pt x="178219" y="194563"/>
                  </a:lnTo>
                  <a:lnTo>
                    <a:pt x="200075" y="194563"/>
                  </a:lnTo>
                  <a:lnTo>
                    <a:pt x="200075" y="101726"/>
                  </a:lnTo>
                  <a:close/>
                </a:path>
                <a:path w="757555" h="359410">
                  <a:moveTo>
                    <a:pt x="78879" y="14732"/>
                  </a:moveTo>
                  <a:lnTo>
                    <a:pt x="64634" y="56237"/>
                  </a:lnTo>
                  <a:lnTo>
                    <a:pt x="46740" y="93884"/>
                  </a:lnTo>
                  <a:lnTo>
                    <a:pt x="25196" y="127674"/>
                  </a:lnTo>
                  <a:lnTo>
                    <a:pt x="0" y="157607"/>
                  </a:lnTo>
                  <a:lnTo>
                    <a:pt x="17081" y="172338"/>
                  </a:lnTo>
                  <a:lnTo>
                    <a:pt x="30697" y="157430"/>
                  </a:lnTo>
                  <a:lnTo>
                    <a:pt x="43713" y="140700"/>
                  </a:lnTo>
                  <a:lnTo>
                    <a:pt x="56129" y="122136"/>
                  </a:lnTo>
                  <a:lnTo>
                    <a:pt x="67945" y="101726"/>
                  </a:lnTo>
                  <a:lnTo>
                    <a:pt x="354660" y="101726"/>
                  </a:lnTo>
                  <a:lnTo>
                    <a:pt x="354660" y="79883"/>
                  </a:lnTo>
                  <a:lnTo>
                    <a:pt x="78879" y="79883"/>
                  </a:lnTo>
                  <a:lnTo>
                    <a:pt x="85039" y="64785"/>
                  </a:lnTo>
                  <a:lnTo>
                    <a:pt x="90603" y="49783"/>
                  </a:lnTo>
                  <a:lnTo>
                    <a:pt x="95569" y="34877"/>
                  </a:lnTo>
                  <a:lnTo>
                    <a:pt x="99936" y="20065"/>
                  </a:lnTo>
                  <a:lnTo>
                    <a:pt x="78879" y="14732"/>
                  </a:lnTo>
                  <a:close/>
                </a:path>
                <a:path w="757555" h="359410">
                  <a:moveTo>
                    <a:pt x="200075" y="0"/>
                  </a:moveTo>
                  <a:lnTo>
                    <a:pt x="178219" y="0"/>
                  </a:lnTo>
                  <a:lnTo>
                    <a:pt x="178219" y="79883"/>
                  </a:lnTo>
                  <a:lnTo>
                    <a:pt x="200075" y="79883"/>
                  </a:lnTo>
                  <a:lnTo>
                    <a:pt x="200075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81037" y="3359150"/>
              <a:ext cx="757555" cy="359410"/>
            </a:xfrm>
            <a:custGeom>
              <a:avLst/>
              <a:gdLst/>
              <a:ahLst/>
              <a:cxnLst/>
              <a:rect l="l" t="t" r="r" b="b"/>
              <a:pathLst>
                <a:path w="757555" h="359410">
                  <a:moveTo>
                    <a:pt x="488569" y="888"/>
                  </a:moveTo>
                  <a:lnTo>
                    <a:pt x="509028" y="888"/>
                  </a:lnTo>
                  <a:lnTo>
                    <a:pt x="509028" y="85471"/>
                  </a:lnTo>
                  <a:lnTo>
                    <a:pt x="551357" y="85471"/>
                  </a:lnTo>
                  <a:lnTo>
                    <a:pt x="551357" y="105537"/>
                  </a:lnTo>
                  <a:lnTo>
                    <a:pt x="509028" y="105537"/>
                  </a:lnTo>
                  <a:lnTo>
                    <a:pt x="509028" y="200278"/>
                  </a:lnTo>
                  <a:lnTo>
                    <a:pt x="520344" y="195828"/>
                  </a:lnTo>
                  <a:lnTo>
                    <a:pt x="531831" y="190865"/>
                  </a:lnTo>
                  <a:lnTo>
                    <a:pt x="543490" y="185402"/>
                  </a:lnTo>
                  <a:lnTo>
                    <a:pt x="555320" y="179450"/>
                  </a:lnTo>
                  <a:lnTo>
                    <a:pt x="555320" y="201549"/>
                  </a:lnTo>
                  <a:lnTo>
                    <a:pt x="542518" y="207696"/>
                  </a:lnTo>
                  <a:lnTo>
                    <a:pt x="530536" y="213201"/>
                  </a:lnTo>
                  <a:lnTo>
                    <a:pt x="519372" y="218086"/>
                  </a:lnTo>
                  <a:lnTo>
                    <a:pt x="509028" y="222376"/>
                  </a:lnTo>
                  <a:lnTo>
                    <a:pt x="509028" y="357631"/>
                  </a:lnTo>
                  <a:lnTo>
                    <a:pt x="488569" y="357631"/>
                  </a:lnTo>
                  <a:lnTo>
                    <a:pt x="488569" y="230377"/>
                  </a:lnTo>
                  <a:lnTo>
                    <a:pt x="469692" y="237855"/>
                  </a:lnTo>
                  <a:lnTo>
                    <a:pt x="451810" y="244475"/>
                  </a:lnTo>
                  <a:lnTo>
                    <a:pt x="434921" y="250237"/>
                  </a:lnTo>
                  <a:lnTo>
                    <a:pt x="419023" y="255143"/>
                  </a:lnTo>
                  <a:lnTo>
                    <a:pt x="413664" y="234441"/>
                  </a:lnTo>
                  <a:lnTo>
                    <a:pt x="433769" y="228488"/>
                  </a:lnTo>
                  <a:lnTo>
                    <a:pt x="452955" y="222250"/>
                  </a:lnTo>
                  <a:lnTo>
                    <a:pt x="471221" y="215725"/>
                  </a:lnTo>
                  <a:lnTo>
                    <a:pt x="488569" y="208914"/>
                  </a:lnTo>
                  <a:lnTo>
                    <a:pt x="488569" y="105537"/>
                  </a:lnTo>
                  <a:lnTo>
                    <a:pt x="453605" y="105537"/>
                  </a:lnTo>
                  <a:lnTo>
                    <a:pt x="449455" y="125632"/>
                  </a:lnTo>
                  <a:lnTo>
                    <a:pt x="444758" y="144192"/>
                  </a:lnTo>
                  <a:lnTo>
                    <a:pt x="439516" y="161204"/>
                  </a:lnTo>
                  <a:lnTo>
                    <a:pt x="433730" y="176657"/>
                  </a:lnTo>
                  <a:lnTo>
                    <a:pt x="415048" y="168910"/>
                  </a:lnTo>
                  <a:lnTo>
                    <a:pt x="426362" y="135550"/>
                  </a:lnTo>
                  <a:lnTo>
                    <a:pt x="434870" y="101774"/>
                  </a:lnTo>
                  <a:lnTo>
                    <a:pt x="440573" y="67593"/>
                  </a:lnTo>
                  <a:lnTo>
                    <a:pt x="443471" y="33020"/>
                  </a:lnTo>
                  <a:lnTo>
                    <a:pt x="462940" y="36449"/>
                  </a:lnTo>
                  <a:lnTo>
                    <a:pt x="462106" y="47859"/>
                  </a:lnTo>
                  <a:lnTo>
                    <a:pt x="460803" y="59816"/>
                  </a:lnTo>
                  <a:lnTo>
                    <a:pt x="459029" y="72346"/>
                  </a:lnTo>
                  <a:lnTo>
                    <a:pt x="456780" y="85471"/>
                  </a:lnTo>
                  <a:lnTo>
                    <a:pt x="488569" y="85471"/>
                  </a:lnTo>
                  <a:lnTo>
                    <a:pt x="488569" y="888"/>
                  </a:lnTo>
                  <a:close/>
                </a:path>
                <a:path w="757555" h="359410">
                  <a:moveTo>
                    <a:pt x="610755" y="508"/>
                  </a:moveTo>
                  <a:lnTo>
                    <a:pt x="630224" y="4190"/>
                  </a:lnTo>
                  <a:lnTo>
                    <a:pt x="625881" y="21431"/>
                  </a:lnTo>
                  <a:lnTo>
                    <a:pt x="621785" y="36385"/>
                  </a:lnTo>
                  <a:lnTo>
                    <a:pt x="617937" y="49053"/>
                  </a:lnTo>
                  <a:lnTo>
                    <a:pt x="614337" y="59436"/>
                  </a:lnTo>
                  <a:lnTo>
                    <a:pt x="757161" y="59436"/>
                  </a:lnTo>
                  <a:lnTo>
                    <a:pt x="756685" y="103034"/>
                  </a:lnTo>
                  <a:lnTo>
                    <a:pt x="755637" y="146192"/>
                  </a:lnTo>
                  <a:lnTo>
                    <a:pt x="754018" y="188898"/>
                  </a:lnTo>
                  <a:lnTo>
                    <a:pt x="751827" y="231139"/>
                  </a:lnTo>
                  <a:lnTo>
                    <a:pt x="746683" y="297703"/>
                  </a:lnTo>
                  <a:lnTo>
                    <a:pt x="737847" y="335956"/>
                  </a:lnTo>
                  <a:lnTo>
                    <a:pt x="695540" y="358405"/>
                  </a:lnTo>
                  <a:lnTo>
                    <a:pt x="681685" y="358901"/>
                  </a:lnTo>
                  <a:lnTo>
                    <a:pt x="674174" y="358804"/>
                  </a:lnTo>
                  <a:lnTo>
                    <a:pt x="666540" y="358505"/>
                  </a:lnTo>
                  <a:lnTo>
                    <a:pt x="658782" y="357991"/>
                  </a:lnTo>
                  <a:lnTo>
                    <a:pt x="650900" y="357250"/>
                  </a:lnTo>
                  <a:lnTo>
                    <a:pt x="643140" y="336676"/>
                  </a:lnTo>
                  <a:lnTo>
                    <a:pt x="652008" y="337510"/>
                  </a:lnTo>
                  <a:lnTo>
                    <a:pt x="660727" y="338105"/>
                  </a:lnTo>
                  <a:lnTo>
                    <a:pt x="669297" y="338462"/>
                  </a:lnTo>
                  <a:lnTo>
                    <a:pt x="677722" y="338581"/>
                  </a:lnTo>
                  <a:lnTo>
                    <a:pt x="689711" y="338246"/>
                  </a:lnTo>
                  <a:lnTo>
                    <a:pt x="724014" y="316483"/>
                  </a:lnTo>
                  <a:lnTo>
                    <a:pt x="729693" y="263352"/>
                  </a:lnTo>
                  <a:lnTo>
                    <a:pt x="733815" y="191724"/>
                  </a:lnTo>
                  <a:lnTo>
                    <a:pt x="736049" y="116528"/>
                  </a:lnTo>
                  <a:lnTo>
                    <a:pt x="736333" y="79121"/>
                  </a:lnTo>
                  <a:lnTo>
                    <a:pt x="711695" y="79121"/>
                  </a:lnTo>
                  <a:lnTo>
                    <a:pt x="703463" y="132651"/>
                  </a:lnTo>
                  <a:lnTo>
                    <a:pt x="689815" y="182371"/>
                  </a:lnTo>
                  <a:lnTo>
                    <a:pt x="670745" y="228282"/>
                  </a:lnTo>
                  <a:lnTo>
                    <a:pt x="646249" y="270382"/>
                  </a:lnTo>
                  <a:lnTo>
                    <a:pt x="616323" y="308673"/>
                  </a:lnTo>
                  <a:lnTo>
                    <a:pt x="580961" y="343154"/>
                  </a:lnTo>
                  <a:lnTo>
                    <a:pt x="563867" y="329692"/>
                  </a:lnTo>
                  <a:lnTo>
                    <a:pt x="599218" y="297170"/>
                  </a:lnTo>
                  <a:lnTo>
                    <a:pt x="628972" y="260947"/>
                  </a:lnTo>
                  <a:lnTo>
                    <a:pt x="653127" y="221027"/>
                  </a:lnTo>
                  <a:lnTo>
                    <a:pt x="671685" y="177414"/>
                  </a:lnTo>
                  <a:lnTo>
                    <a:pt x="684646" y="130110"/>
                  </a:lnTo>
                  <a:lnTo>
                    <a:pt x="692010" y="79121"/>
                  </a:lnTo>
                  <a:lnTo>
                    <a:pt x="659841" y="79121"/>
                  </a:lnTo>
                  <a:lnTo>
                    <a:pt x="645670" y="131581"/>
                  </a:lnTo>
                  <a:lnTo>
                    <a:pt x="624819" y="179816"/>
                  </a:lnTo>
                  <a:lnTo>
                    <a:pt x="597288" y="223835"/>
                  </a:lnTo>
                  <a:lnTo>
                    <a:pt x="563079" y="263651"/>
                  </a:lnTo>
                  <a:lnTo>
                    <a:pt x="546379" y="251587"/>
                  </a:lnTo>
                  <a:lnTo>
                    <a:pt x="580148" y="213227"/>
                  </a:lnTo>
                  <a:lnTo>
                    <a:pt x="606934" y="171688"/>
                  </a:lnTo>
                  <a:lnTo>
                    <a:pt x="626741" y="126982"/>
                  </a:lnTo>
                  <a:lnTo>
                    <a:pt x="639572" y="79121"/>
                  </a:lnTo>
                  <a:lnTo>
                    <a:pt x="606590" y="79121"/>
                  </a:lnTo>
                  <a:lnTo>
                    <a:pt x="595152" y="102028"/>
                  </a:lnTo>
                  <a:lnTo>
                    <a:pt x="583890" y="121983"/>
                  </a:lnTo>
                  <a:lnTo>
                    <a:pt x="572801" y="138985"/>
                  </a:lnTo>
                  <a:lnTo>
                    <a:pt x="561886" y="153035"/>
                  </a:lnTo>
                  <a:lnTo>
                    <a:pt x="544791" y="141350"/>
                  </a:lnTo>
                  <a:lnTo>
                    <a:pt x="565680" y="113468"/>
                  </a:lnTo>
                  <a:lnTo>
                    <a:pt x="583636" y="80692"/>
                  </a:lnTo>
                  <a:lnTo>
                    <a:pt x="598661" y="43035"/>
                  </a:lnTo>
                  <a:lnTo>
                    <a:pt x="610755" y="508"/>
                  </a:lnTo>
                  <a:close/>
                </a:path>
                <a:path w="757555" h="359410">
                  <a:moveTo>
                    <a:pt x="178219" y="0"/>
                  </a:moveTo>
                  <a:lnTo>
                    <a:pt x="200075" y="0"/>
                  </a:lnTo>
                  <a:lnTo>
                    <a:pt x="200075" y="79883"/>
                  </a:lnTo>
                  <a:lnTo>
                    <a:pt x="354660" y="79883"/>
                  </a:lnTo>
                  <a:lnTo>
                    <a:pt x="354660" y="101726"/>
                  </a:lnTo>
                  <a:lnTo>
                    <a:pt x="200075" y="101726"/>
                  </a:lnTo>
                  <a:lnTo>
                    <a:pt x="200075" y="194563"/>
                  </a:lnTo>
                  <a:lnTo>
                    <a:pt x="335978" y="194563"/>
                  </a:lnTo>
                  <a:lnTo>
                    <a:pt x="335978" y="216280"/>
                  </a:lnTo>
                  <a:lnTo>
                    <a:pt x="200075" y="216280"/>
                  </a:lnTo>
                  <a:lnTo>
                    <a:pt x="200075" y="326136"/>
                  </a:lnTo>
                  <a:lnTo>
                    <a:pt x="360413" y="326136"/>
                  </a:lnTo>
                  <a:lnTo>
                    <a:pt x="360413" y="346710"/>
                  </a:lnTo>
                  <a:lnTo>
                    <a:pt x="5956" y="346710"/>
                  </a:lnTo>
                  <a:lnTo>
                    <a:pt x="5956" y="326136"/>
                  </a:lnTo>
                  <a:lnTo>
                    <a:pt x="178219" y="326136"/>
                  </a:lnTo>
                  <a:lnTo>
                    <a:pt x="178219" y="216280"/>
                  </a:lnTo>
                  <a:lnTo>
                    <a:pt x="47879" y="216280"/>
                  </a:lnTo>
                  <a:lnTo>
                    <a:pt x="47879" y="194563"/>
                  </a:lnTo>
                  <a:lnTo>
                    <a:pt x="178219" y="194563"/>
                  </a:lnTo>
                  <a:lnTo>
                    <a:pt x="178219" y="101726"/>
                  </a:lnTo>
                  <a:lnTo>
                    <a:pt x="67945" y="101726"/>
                  </a:lnTo>
                  <a:lnTo>
                    <a:pt x="56129" y="122136"/>
                  </a:lnTo>
                  <a:lnTo>
                    <a:pt x="43713" y="140700"/>
                  </a:lnTo>
                  <a:lnTo>
                    <a:pt x="30697" y="157430"/>
                  </a:lnTo>
                  <a:lnTo>
                    <a:pt x="17081" y="172338"/>
                  </a:lnTo>
                  <a:lnTo>
                    <a:pt x="0" y="157607"/>
                  </a:lnTo>
                  <a:lnTo>
                    <a:pt x="25196" y="127674"/>
                  </a:lnTo>
                  <a:lnTo>
                    <a:pt x="46740" y="93884"/>
                  </a:lnTo>
                  <a:lnTo>
                    <a:pt x="64634" y="56237"/>
                  </a:lnTo>
                  <a:lnTo>
                    <a:pt x="78879" y="14732"/>
                  </a:lnTo>
                  <a:lnTo>
                    <a:pt x="99936" y="20065"/>
                  </a:lnTo>
                  <a:lnTo>
                    <a:pt x="95569" y="34877"/>
                  </a:lnTo>
                  <a:lnTo>
                    <a:pt x="90603" y="49783"/>
                  </a:lnTo>
                  <a:lnTo>
                    <a:pt x="85039" y="64785"/>
                  </a:lnTo>
                  <a:lnTo>
                    <a:pt x="78879" y="79883"/>
                  </a:lnTo>
                  <a:lnTo>
                    <a:pt x="178219" y="79883"/>
                  </a:lnTo>
                  <a:lnTo>
                    <a:pt x="178219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02587" y="3387978"/>
              <a:ext cx="453390" cy="377825"/>
            </a:xfrm>
            <a:custGeom>
              <a:avLst/>
              <a:gdLst/>
              <a:ahLst/>
              <a:cxnLst/>
              <a:rect l="l" t="t" r="r" b="b"/>
              <a:pathLst>
                <a:path w="453389" h="377825">
                  <a:moveTo>
                    <a:pt x="228092" y="0"/>
                  </a:moveTo>
                  <a:lnTo>
                    <a:pt x="141986" y="0"/>
                  </a:lnTo>
                  <a:lnTo>
                    <a:pt x="141986" y="307848"/>
                  </a:lnTo>
                  <a:lnTo>
                    <a:pt x="229616" y="307848"/>
                  </a:lnTo>
                  <a:lnTo>
                    <a:pt x="250138" y="306302"/>
                  </a:lnTo>
                  <a:lnTo>
                    <a:pt x="268827" y="301672"/>
                  </a:lnTo>
                  <a:lnTo>
                    <a:pt x="285658" y="293971"/>
                  </a:lnTo>
                  <a:lnTo>
                    <a:pt x="300609" y="283210"/>
                  </a:lnTo>
                  <a:lnTo>
                    <a:pt x="307047" y="276352"/>
                  </a:lnTo>
                  <a:lnTo>
                    <a:pt x="175768" y="276352"/>
                  </a:lnTo>
                  <a:lnTo>
                    <a:pt x="175768" y="163703"/>
                  </a:lnTo>
                  <a:lnTo>
                    <a:pt x="305678" y="163703"/>
                  </a:lnTo>
                  <a:lnTo>
                    <a:pt x="299839" y="158563"/>
                  </a:lnTo>
                  <a:lnTo>
                    <a:pt x="288194" y="151733"/>
                  </a:lnTo>
                  <a:lnTo>
                    <a:pt x="275074" y="147046"/>
                  </a:lnTo>
                  <a:lnTo>
                    <a:pt x="260476" y="144525"/>
                  </a:lnTo>
                  <a:lnTo>
                    <a:pt x="260476" y="143637"/>
                  </a:lnTo>
                  <a:lnTo>
                    <a:pt x="272355" y="138735"/>
                  </a:lnTo>
                  <a:lnTo>
                    <a:pt x="282565" y="132587"/>
                  </a:lnTo>
                  <a:lnTo>
                    <a:pt x="175768" y="132587"/>
                  </a:lnTo>
                  <a:lnTo>
                    <a:pt x="175768" y="31369"/>
                  </a:lnTo>
                  <a:lnTo>
                    <a:pt x="301092" y="31369"/>
                  </a:lnTo>
                  <a:lnTo>
                    <a:pt x="300075" y="29710"/>
                  </a:lnTo>
                  <a:lnTo>
                    <a:pt x="289813" y="19304"/>
                  </a:lnTo>
                  <a:lnTo>
                    <a:pt x="277169" y="10876"/>
                  </a:lnTo>
                  <a:lnTo>
                    <a:pt x="262667" y="4841"/>
                  </a:lnTo>
                  <a:lnTo>
                    <a:pt x="246308" y="1212"/>
                  </a:lnTo>
                  <a:lnTo>
                    <a:pt x="228092" y="0"/>
                  </a:lnTo>
                  <a:close/>
                </a:path>
                <a:path w="453389" h="377825">
                  <a:moveTo>
                    <a:pt x="305678" y="163703"/>
                  </a:moveTo>
                  <a:lnTo>
                    <a:pt x="217550" y="163703"/>
                  </a:lnTo>
                  <a:lnTo>
                    <a:pt x="250721" y="167177"/>
                  </a:lnTo>
                  <a:lnTo>
                    <a:pt x="274415" y="177593"/>
                  </a:lnTo>
                  <a:lnTo>
                    <a:pt x="288631" y="194939"/>
                  </a:lnTo>
                  <a:lnTo>
                    <a:pt x="293369" y="219202"/>
                  </a:lnTo>
                  <a:lnTo>
                    <a:pt x="292250" y="231896"/>
                  </a:lnTo>
                  <a:lnTo>
                    <a:pt x="265576" y="267886"/>
                  </a:lnTo>
                  <a:lnTo>
                    <a:pt x="225679" y="276352"/>
                  </a:lnTo>
                  <a:lnTo>
                    <a:pt x="307047" y="276352"/>
                  </a:lnTo>
                  <a:lnTo>
                    <a:pt x="312943" y="270071"/>
                  </a:lnTo>
                  <a:lnTo>
                    <a:pt x="321754" y="255063"/>
                  </a:lnTo>
                  <a:lnTo>
                    <a:pt x="327040" y="238222"/>
                  </a:lnTo>
                  <a:lnTo>
                    <a:pt x="328803" y="219583"/>
                  </a:lnTo>
                  <a:lnTo>
                    <a:pt x="327616" y="204321"/>
                  </a:lnTo>
                  <a:lnTo>
                    <a:pt x="324072" y="190547"/>
                  </a:lnTo>
                  <a:lnTo>
                    <a:pt x="318194" y="178274"/>
                  </a:lnTo>
                  <a:lnTo>
                    <a:pt x="310006" y="167512"/>
                  </a:lnTo>
                  <a:lnTo>
                    <a:pt x="305678" y="163703"/>
                  </a:lnTo>
                  <a:close/>
                </a:path>
                <a:path w="453389" h="377825">
                  <a:moveTo>
                    <a:pt x="301092" y="31369"/>
                  </a:moveTo>
                  <a:lnTo>
                    <a:pt x="218312" y="31369"/>
                  </a:lnTo>
                  <a:lnTo>
                    <a:pt x="244389" y="34226"/>
                  </a:lnTo>
                  <a:lnTo>
                    <a:pt x="263001" y="42799"/>
                  </a:lnTo>
                  <a:lnTo>
                    <a:pt x="274159" y="57086"/>
                  </a:lnTo>
                  <a:lnTo>
                    <a:pt x="277875" y="77088"/>
                  </a:lnTo>
                  <a:lnTo>
                    <a:pt x="276806" y="89497"/>
                  </a:lnTo>
                  <a:lnTo>
                    <a:pt x="251450" y="124336"/>
                  </a:lnTo>
                  <a:lnTo>
                    <a:pt x="213106" y="132587"/>
                  </a:lnTo>
                  <a:lnTo>
                    <a:pt x="282565" y="132587"/>
                  </a:lnTo>
                  <a:lnTo>
                    <a:pt x="309816" y="94646"/>
                  </a:lnTo>
                  <a:lnTo>
                    <a:pt x="313309" y="70358"/>
                  </a:lnTo>
                  <a:lnTo>
                    <a:pt x="311834" y="55237"/>
                  </a:lnTo>
                  <a:lnTo>
                    <a:pt x="307419" y="41687"/>
                  </a:lnTo>
                  <a:lnTo>
                    <a:pt x="301092" y="31369"/>
                  </a:lnTo>
                  <a:close/>
                </a:path>
                <a:path w="453389" h="377825">
                  <a:moveTo>
                    <a:pt x="386334" y="0"/>
                  </a:moveTo>
                  <a:lnTo>
                    <a:pt x="355981" y="0"/>
                  </a:lnTo>
                  <a:lnTo>
                    <a:pt x="385558" y="42366"/>
                  </a:lnTo>
                  <a:lnTo>
                    <a:pt x="406669" y="88138"/>
                  </a:lnTo>
                  <a:lnTo>
                    <a:pt x="419328" y="137338"/>
                  </a:lnTo>
                  <a:lnTo>
                    <a:pt x="423544" y="189992"/>
                  </a:lnTo>
                  <a:lnTo>
                    <a:pt x="419355" y="242234"/>
                  </a:lnTo>
                  <a:lnTo>
                    <a:pt x="406796" y="290941"/>
                  </a:lnTo>
                  <a:lnTo>
                    <a:pt x="385879" y="336099"/>
                  </a:lnTo>
                  <a:lnTo>
                    <a:pt x="356616" y="377698"/>
                  </a:lnTo>
                  <a:lnTo>
                    <a:pt x="386334" y="377698"/>
                  </a:lnTo>
                  <a:lnTo>
                    <a:pt x="415577" y="337480"/>
                  </a:lnTo>
                  <a:lnTo>
                    <a:pt x="436451" y="292846"/>
                  </a:lnTo>
                  <a:lnTo>
                    <a:pt x="448966" y="243806"/>
                  </a:lnTo>
                  <a:lnTo>
                    <a:pt x="453136" y="190373"/>
                  </a:lnTo>
                  <a:lnTo>
                    <a:pt x="448966" y="136463"/>
                  </a:lnTo>
                  <a:lnTo>
                    <a:pt x="436451" y="86756"/>
                  </a:lnTo>
                  <a:lnTo>
                    <a:pt x="415577" y="41265"/>
                  </a:lnTo>
                  <a:lnTo>
                    <a:pt x="386334" y="0"/>
                  </a:lnTo>
                  <a:close/>
                </a:path>
                <a:path w="453389" h="377825">
                  <a:moveTo>
                    <a:pt x="96520" y="0"/>
                  </a:moveTo>
                  <a:lnTo>
                    <a:pt x="66421" y="0"/>
                  </a:lnTo>
                  <a:lnTo>
                    <a:pt x="37343" y="41265"/>
                  </a:lnTo>
                  <a:lnTo>
                    <a:pt x="16589" y="86756"/>
                  </a:lnTo>
                  <a:lnTo>
                    <a:pt x="4145" y="136463"/>
                  </a:lnTo>
                  <a:lnTo>
                    <a:pt x="0" y="190373"/>
                  </a:lnTo>
                  <a:lnTo>
                    <a:pt x="4145" y="243877"/>
                  </a:lnTo>
                  <a:lnTo>
                    <a:pt x="16589" y="292941"/>
                  </a:lnTo>
                  <a:lnTo>
                    <a:pt x="37343" y="337552"/>
                  </a:lnTo>
                  <a:lnTo>
                    <a:pt x="66421" y="377698"/>
                  </a:lnTo>
                  <a:lnTo>
                    <a:pt x="96139" y="377698"/>
                  </a:lnTo>
                  <a:lnTo>
                    <a:pt x="66802" y="335956"/>
                  </a:lnTo>
                  <a:lnTo>
                    <a:pt x="45846" y="290750"/>
                  </a:lnTo>
                  <a:lnTo>
                    <a:pt x="33274" y="242091"/>
                  </a:lnTo>
                  <a:lnTo>
                    <a:pt x="29083" y="189992"/>
                  </a:lnTo>
                  <a:lnTo>
                    <a:pt x="33297" y="137481"/>
                  </a:lnTo>
                  <a:lnTo>
                    <a:pt x="45942" y="88328"/>
                  </a:lnTo>
                  <a:lnTo>
                    <a:pt x="67016" y="42509"/>
                  </a:lnTo>
                  <a:lnTo>
                    <a:pt x="96520" y="0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73784" y="3547109"/>
              <a:ext cx="126746" cy="12179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73784" y="3414775"/>
              <a:ext cx="111252" cy="11036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402587" y="3387979"/>
              <a:ext cx="453390" cy="377825"/>
            </a:xfrm>
            <a:custGeom>
              <a:avLst/>
              <a:gdLst/>
              <a:ahLst/>
              <a:cxnLst/>
              <a:rect l="l" t="t" r="r" b="b"/>
              <a:pathLst>
                <a:path w="453389" h="377825">
                  <a:moveTo>
                    <a:pt x="355981" y="0"/>
                  </a:moveTo>
                  <a:lnTo>
                    <a:pt x="386334" y="0"/>
                  </a:lnTo>
                  <a:lnTo>
                    <a:pt x="415577" y="41265"/>
                  </a:lnTo>
                  <a:lnTo>
                    <a:pt x="436451" y="86756"/>
                  </a:lnTo>
                  <a:lnTo>
                    <a:pt x="448966" y="136463"/>
                  </a:lnTo>
                  <a:lnTo>
                    <a:pt x="453136" y="190373"/>
                  </a:lnTo>
                  <a:lnTo>
                    <a:pt x="448966" y="243806"/>
                  </a:lnTo>
                  <a:lnTo>
                    <a:pt x="436451" y="292846"/>
                  </a:lnTo>
                  <a:lnTo>
                    <a:pt x="415577" y="337480"/>
                  </a:lnTo>
                  <a:lnTo>
                    <a:pt x="386334" y="377698"/>
                  </a:lnTo>
                  <a:lnTo>
                    <a:pt x="356616" y="377698"/>
                  </a:lnTo>
                  <a:lnTo>
                    <a:pt x="385879" y="336099"/>
                  </a:lnTo>
                  <a:lnTo>
                    <a:pt x="406796" y="290941"/>
                  </a:lnTo>
                  <a:lnTo>
                    <a:pt x="419355" y="242234"/>
                  </a:lnTo>
                  <a:lnTo>
                    <a:pt x="423544" y="189992"/>
                  </a:lnTo>
                  <a:lnTo>
                    <a:pt x="419328" y="137338"/>
                  </a:lnTo>
                  <a:lnTo>
                    <a:pt x="406669" y="88138"/>
                  </a:lnTo>
                  <a:lnTo>
                    <a:pt x="385558" y="42366"/>
                  </a:lnTo>
                  <a:lnTo>
                    <a:pt x="355981" y="0"/>
                  </a:lnTo>
                  <a:close/>
                </a:path>
                <a:path w="453389" h="377825">
                  <a:moveTo>
                    <a:pt x="141986" y="0"/>
                  </a:moveTo>
                  <a:lnTo>
                    <a:pt x="228092" y="0"/>
                  </a:lnTo>
                  <a:lnTo>
                    <a:pt x="246308" y="1212"/>
                  </a:lnTo>
                  <a:lnTo>
                    <a:pt x="289813" y="19304"/>
                  </a:lnTo>
                  <a:lnTo>
                    <a:pt x="311834" y="55237"/>
                  </a:lnTo>
                  <a:lnTo>
                    <a:pt x="313309" y="70358"/>
                  </a:lnTo>
                  <a:lnTo>
                    <a:pt x="312431" y="82907"/>
                  </a:lnTo>
                  <a:lnTo>
                    <a:pt x="291873" y="124741"/>
                  </a:lnTo>
                  <a:lnTo>
                    <a:pt x="260476" y="143637"/>
                  </a:lnTo>
                  <a:lnTo>
                    <a:pt x="260476" y="144525"/>
                  </a:lnTo>
                  <a:lnTo>
                    <a:pt x="299839" y="158563"/>
                  </a:lnTo>
                  <a:lnTo>
                    <a:pt x="324072" y="190547"/>
                  </a:lnTo>
                  <a:lnTo>
                    <a:pt x="328803" y="219583"/>
                  </a:lnTo>
                  <a:lnTo>
                    <a:pt x="327040" y="238222"/>
                  </a:lnTo>
                  <a:lnTo>
                    <a:pt x="300609" y="283210"/>
                  </a:lnTo>
                  <a:lnTo>
                    <a:pt x="250138" y="306302"/>
                  </a:lnTo>
                  <a:lnTo>
                    <a:pt x="229616" y="307848"/>
                  </a:lnTo>
                  <a:lnTo>
                    <a:pt x="141986" y="307848"/>
                  </a:lnTo>
                  <a:lnTo>
                    <a:pt x="141986" y="0"/>
                  </a:lnTo>
                  <a:close/>
                </a:path>
                <a:path w="453389" h="377825">
                  <a:moveTo>
                    <a:pt x="66421" y="0"/>
                  </a:moveTo>
                  <a:lnTo>
                    <a:pt x="96520" y="0"/>
                  </a:lnTo>
                  <a:lnTo>
                    <a:pt x="67016" y="42509"/>
                  </a:lnTo>
                  <a:lnTo>
                    <a:pt x="45942" y="88328"/>
                  </a:lnTo>
                  <a:lnTo>
                    <a:pt x="33297" y="137481"/>
                  </a:lnTo>
                  <a:lnTo>
                    <a:pt x="29083" y="189992"/>
                  </a:lnTo>
                  <a:lnTo>
                    <a:pt x="33274" y="242091"/>
                  </a:lnTo>
                  <a:lnTo>
                    <a:pt x="45846" y="290750"/>
                  </a:lnTo>
                  <a:lnTo>
                    <a:pt x="66802" y="335956"/>
                  </a:lnTo>
                  <a:lnTo>
                    <a:pt x="96139" y="377698"/>
                  </a:lnTo>
                  <a:lnTo>
                    <a:pt x="66421" y="377698"/>
                  </a:lnTo>
                  <a:lnTo>
                    <a:pt x="37343" y="337552"/>
                  </a:lnTo>
                  <a:lnTo>
                    <a:pt x="16589" y="292941"/>
                  </a:lnTo>
                  <a:lnTo>
                    <a:pt x="4145" y="243877"/>
                  </a:lnTo>
                  <a:lnTo>
                    <a:pt x="0" y="190373"/>
                  </a:lnTo>
                  <a:lnTo>
                    <a:pt x="4145" y="136463"/>
                  </a:lnTo>
                  <a:lnTo>
                    <a:pt x="16589" y="86756"/>
                  </a:lnTo>
                  <a:lnTo>
                    <a:pt x="37343" y="41265"/>
                  </a:lnTo>
                  <a:lnTo>
                    <a:pt x="66421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5012" y="4240403"/>
              <a:ext cx="1579880" cy="360045"/>
            </a:xfrm>
            <a:custGeom>
              <a:avLst/>
              <a:gdLst/>
              <a:ahLst/>
              <a:cxnLst/>
              <a:rect l="l" t="t" r="r" b="b"/>
              <a:pathLst>
                <a:path w="1579880" h="360045">
                  <a:moveTo>
                    <a:pt x="597839" y="255524"/>
                  </a:moveTo>
                  <a:lnTo>
                    <a:pt x="576186" y="255524"/>
                  </a:lnTo>
                  <a:lnTo>
                    <a:pt x="576186" y="359029"/>
                  </a:lnTo>
                  <a:lnTo>
                    <a:pt x="597839" y="359029"/>
                  </a:lnTo>
                  <a:lnTo>
                    <a:pt x="597839" y="255524"/>
                  </a:lnTo>
                  <a:close/>
                </a:path>
                <a:path w="1579880" h="360045">
                  <a:moveTo>
                    <a:pt x="644537" y="271907"/>
                  </a:moveTo>
                  <a:lnTo>
                    <a:pt x="632409" y="288163"/>
                  </a:lnTo>
                  <a:lnTo>
                    <a:pt x="661000" y="301117"/>
                  </a:lnTo>
                  <a:lnTo>
                    <a:pt x="690335" y="316166"/>
                  </a:lnTo>
                  <a:lnTo>
                    <a:pt x="720425" y="333311"/>
                  </a:lnTo>
                  <a:lnTo>
                    <a:pt x="751281" y="352552"/>
                  </a:lnTo>
                  <a:lnTo>
                    <a:pt x="763346" y="335788"/>
                  </a:lnTo>
                  <a:lnTo>
                    <a:pt x="737129" y="319002"/>
                  </a:lnTo>
                  <a:lnTo>
                    <a:pt x="708585" y="302752"/>
                  </a:lnTo>
                  <a:lnTo>
                    <a:pt x="677719" y="287049"/>
                  </a:lnTo>
                  <a:lnTo>
                    <a:pt x="644537" y="271907"/>
                  </a:lnTo>
                  <a:close/>
                </a:path>
                <a:path w="1579880" h="360045">
                  <a:moveTo>
                    <a:pt x="524522" y="272669"/>
                  </a:moveTo>
                  <a:lnTo>
                    <a:pt x="503291" y="287865"/>
                  </a:lnTo>
                  <a:lnTo>
                    <a:pt x="477142" y="302609"/>
                  </a:lnTo>
                  <a:lnTo>
                    <a:pt x="446073" y="316924"/>
                  </a:lnTo>
                  <a:lnTo>
                    <a:pt x="410083" y="330835"/>
                  </a:lnTo>
                  <a:lnTo>
                    <a:pt x="423595" y="348742"/>
                  </a:lnTo>
                  <a:lnTo>
                    <a:pt x="457697" y="334785"/>
                  </a:lnTo>
                  <a:lnTo>
                    <a:pt x="488470" y="319770"/>
                  </a:lnTo>
                  <a:lnTo>
                    <a:pt x="515914" y="303682"/>
                  </a:lnTo>
                  <a:lnTo>
                    <a:pt x="540029" y="286512"/>
                  </a:lnTo>
                  <a:lnTo>
                    <a:pt x="524522" y="272669"/>
                  </a:lnTo>
                  <a:close/>
                </a:path>
                <a:path w="1579880" h="360045">
                  <a:moveTo>
                    <a:pt x="762965" y="235331"/>
                  </a:moveTo>
                  <a:lnTo>
                    <a:pt x="408889" y="235331"/>
                  </a:lnTo>
                  <a:lnTo>
                    <a:pt x="408889" y="255524"/>
                  </a:lnTo>
                  <a:lnTo>
                    <a:pt x="762965" y="255524"/>
                  </a:lnTo>
                  <a:lnTo>
                    <a:pt x="762965" y="235331"/>
                  </a:lnTo>
                  <a:close/>
                </a:path>
                <a:path w="1579880" h="360045">
                  <a:moveTo>
                    <a:pt x="597839" y="201930"/>
                  </a:moveTo>
                  <a:lnTo>
                    <a:pt x="576186" y="201930"/>
                  </a:lnTo>
                  <a:lnTo>
                    <a:pt x="576186" y="235331"/>
                  </a:lnTo>
                  <a:lnTo>
                    <a:pt x="597839" y="235331"/>
                  </a:lnTo>
                  <a:lnTo>
                    <a:pt x="597839" y="201930"/>
                  </a:lnTo>
                  <a:close/>
                </a:path>
                <a:path w="1579880" h="360045">
                  <a:moveTo>
                    <a:pt x="743915" y="182880"/>
                  </a:moveTo>
                  <a:lnTo>
                    <a:pt x="426770" y="182880"/>
                  </a:lnTo>
                  <a:lnTo>
                    <a:pt x="426770" y="201930"/>
                  </a:lnTo>
                  <a:lnTo>
                    <a:pt x="743915" y="201930"/>
                  </a:lnTo>
                  <a:lnTo>
                    <a:pt x="743915" y="182880"/>
                  </a:lnTo>
                  <a:close/>
                </a:path>
                <a:path w="1579880" h="360045">
                  <a:moveTo>
                    <a:pt x="597839" y="151003"/>
                  </a:moveTo>
                  <a:lnTo>
                    <a:pt x="576186" y="151003"/>
                  </a:lnTo>
                  <a:lnTo>
                    <a:pt x="576186" y="182880"/>
                  </a:lnTo>
                  <a:lnTo>
                    <a:pt x="597839" y="182880"/>
                  </a:lnTo>
                  <a:lnTo>
                    <a:pt x="597839" y="151003"/>
                  </a:lnTo>
                  <a:close/>
                </a:path>
                <a:path w="1579880" h="360045">
                  <a:moveTo>
                    <a:pt x="753567" y="131191"/>
                  </a:moveTo>
                  <a:lnTo>
                    <a:pt x="418236" y="131191"/>
                  </a:lnTo>
                  <a:lnTo>
                    <a:pt x="418236" y="151003"/>
                  </a:lnTo>
                  <a:lnTo>
                    <a:pt x="753567" y="151003"/>
                  </a:lnTo>
                  <a:lnTo>
                    <a:pt x="753567" y="131191"/>
                  </a:lnTo>
                  <a:close/>
                </a:path>
                <a:path w="1579880" h="360045">
                  <a:moveTo>
                    <a:pt x="522147" y="89662"/>
                  </a:moveTo>
                  <a:lnTo>
                    <a:pt x="517182" y="89662"/>
                  </a:lnTo>
                  <a:lnTo>
                    <a:pt x="501675" y="99441"/>
                  </a:lnTo>
                  <a:lnTo>
                    <a:pt x="507947" y="106705"/>
                  </a:lnTo>
                  <a:lnTo>
                    <a:pt x="513846" y="114411"/>
                  </a:lnTo>
                  <a:lnTo>
                    <a:pt x="519430" y="122666"/>
                  </a:lnTo>
                  <a:lnTo>
                    <a:pt x="524522" y="131191"/>
                  </a:lnTo>
                  <a:lnTo>
                    <a:pt x="548970" y="131191"/>
                  </a:lnTo>
                  <a:lnTo>
                    <a:pt x="544176" y="122568"/>
                  </a:lnTo>
                  <a:lnTo>
                    <a:pt x="538187" y="112903"/>
                  </a:lnTo>
                  <a:lnTo>
                    <a:pt x="530825" y="101901"/>
                  </a:lnTo>
                  <a:lnTo>
                    <a:pt x="522147" y="89662"/>
                  </a:lnTo>
                  <a:close/>
                </a:path>
                <a:path w="1579880" h="360045">
                  <a:moveTo>
                    <a:pt x="656259" y="89662"/>
                  </a:moveTo>
                  <a:lnTo>
                    <a:pt x="651091" y="89662"/>
                  </a:lnTo>
                  <a:lnTo>
                    <a:pt x="647181" y="98401"/>
                  </a:lnTo>
                  <a:lnTo>
                    <a:pt x="641605" y="108235"/>
                  </a:lnTo>
                  <a:lnTo>
                    <a:pt x="634365" y="119165"/>
                  </a:lnTo>
                  <a:lnTo>
                    <a:pt x="625462" y="131191"/>
                  </a:lnTo>
                  <a:lnTo>
                    <a:pt x="650697" y="131191"/>
                  </a:lnTo>
                  <a:lnTo>
                    <a:pt x="656955" y="123164"/>
                  </a:lnTo>
                  <a:lnTo>
                    <a:pt x="662417" y="115268"/>
                  </a:lnTo>
                  <a:lnTo>
                    <a:pt x="667086" y="107491"/>
                  </a:lnTo>
                  <a:lnTo>
                    <a:pt x="670966" y="99822"/>
                  </a:lnTo>
                  <a:lnTo>
                    <a:pt x="656259" y="89662"/>
                  </a:lnTo>
                  <a:close/>
                </a:path>
                <a:path w="1579880" h="360045">
                  <a:moveTo>
                    <a:pt x="762203" y="69215"/>
                  </a:moveTo>
                  <a:lnTo>
                    <a:pt x="408889" y="69215"/>
                  </a:lnTo>
                  <a:lnTo>
                    <a:pt x="408889" y="89662"/>
                  </a:lnTo>
                  <a:lnTo>
                    <a:pt x="762203" y="89662"/>
                  </a:lnTo>
                  <a:lnTo>
                    <a:pt x="762203" y="69215"/>
                  </a:lnTo>
                  <a:close/>
                </a:path>
                <a:path w="1579880" h="360045">
                  <a:moveTo>
                    <a:pt x="564070" y="3429"/>
                  </a:moveTo>
                  <a:lnTo>
                    <a:pt x="543204" y="3429"/>
                  </a:lnTo>
                  <a:lnTo>
                    <a:pt x="543204" y="69215"/>
                  </a:lnTo>
                  <a:lnTo>
                    <a:pt x="564070" y="69215"/>
                  </a:lnTo>
                  <a:lnTo>
                    <a:pt x="564070" y="3429"/>
                  </a:lnTo>
                  <a:close/>
                </a:path>
                <a:path w="1579880" h="360045">
                  <a:moveTo>
                    <a:pt x="630224" y="3429"/>
                  </a:moveTo>
                  <a:lnTo>
                    <a:pt x="609968" y="3429"/>
                  </a:lnTo>
                  <a:lnTo>
                    <a:pt x="609968" y="69215"/>
                  </a:lnTo>
                  <a:lnTo>
                    <a:pt x="630224" y="69215"/>
                  </a:lnTo>
                  <a:lnTo>
                    <a:pt x="630224" y="3429"/>
                  </a:lnTo>
                  <a:close/>
                </a:path>
                <a:path w="1579880" h="360045">
                  <a:moveTo>
                    <a:pt x="462343" y="6604"/>
                  </a:moveTo>
                  <a:lnTo>
                    <a:pt x="443864" y="19304"/>
                  </a:lnTo>
                  <a:lnTo>
                    <a:pt x="455747" y="29854"/>
                  </a:lnTo>
                  <a:lnTo>
                    <a:pt x="466363" y="40179"/>
                  </a:lnTo>
                  <a:lnTo>
                    <a:pt x="475711" y="50290"/>
                  </a:lnTo>
                  <a:lnTo>
                    <a:pt x="483793" y="60198"/>
                  </a:lnTo>
                  <a:lnTo>
                    <a:pt x="501675" y="49784"/>
                  </a:lnTo>
                  <a:lnTo>
                    <a:pt x="493408" y="39161"/>
                  </a:lnTo>
                  <a:lnTo>
                    <a:pt x="484004" y="28336"/>
                  </a:lnTo>
                  <a:lnTo>
                    <a:pt x="473739" y="17583"/>
                  </a:lnTo>
                  <a:lnTo>
                    <a:pt x="462343" y="6604"/>
                  </a:lnTo>
                  <a:close/>
                </a:path>
                <a:path w="1579880" h="360045">
                  <a:moveTo>
                    <a:pt x="711276" y="7366"/>
                  </a:moveTo>
                  <a:lnTo>
                    <a:pt x="703552" y="16764"/>
                  </a:lnTo>
                  <a:lnTo>
                    <a:pt x="694328" y="26606"/>
                  </a:lnTo>
                  <a:lnTo>
                    <a:pt x="683294" y="37226"/>
                  </a:lnTo>
                  <a:lnTo>
                    <a:pt x="670560" y="48514"/>
                  </a:lnTo>
                  <a:lnTo>
                    <a:pt x="689178" y="59055"/>
                  </a:lnTo>
                  <a:lnTo>
                    <a:pt x="700893" y="49482"/>
                  </a:lnTo>
                  <a:lnTo>
                    <a:pt x="711730" y="39161"/>
                  </a:lnTo>
                  <a:lnTo>
                    <a:pt x="721467" y="28336"/>
                  </a:lnTo>
                  <a:lnTo>
                    <a:pt x="730326" y="16764"/>
                  </a:lnTo>
                  <a:lnTo>
                    <a:pt x="711276" y="7366"/>
                  </a:lnTo>
                  <a:close/>
                </a:path>
                <a:path w="1579880" h="360045">
                  <a:moveTo>
                    <a:pt x="114439" y="261366"/>
                  </a:moveTo>
                  <a:lnTo>
                    <a:pt x="95173" y="261366"/>
                  </a:lnTo>
                  <a:lnTo>
                    <a:pt x="95063" y="335055"/>
                  </a:lnTo>
                  <a:lnTo>
                    <a:pt x="92316" y="338963"/>
                  </a:lnTo>
                  <a:lnTo>
                    <a:pt x="86626" y="340614"/>
                  </a:lnTo>
                  <a:lnTo>
                    <a:pt x="92786" y="358140"/>
                  </a:lnTo>
                  <a:lnTo>
                    <a:pt x="117744" y="352184"/>
                  </a:lnTo>
                  <a:lnTo>
                    <a:pt x="142554" y="345932"/>
                  </a:lnTo>
                  <a:lnTo>
                    <a:pt x="167216" y="339369"/>
                  </a:lnTo>
                  <a:lnTo>
                    <a:pt x="189922" y="332994"/>
                  </a:lnTo>
                  <a:lnTo>
                    <a:pt x="114439" y="332994"/>
                  </a:lnTo>
                  <a:lnTo>
                    <a:pt x="114439" y="261366"/>
                  </a:lnTo>
                  <a:close/>
                </a:path>
                <a:path w="1579880" h="360045">
                  <a:moveTo>
                    <a:pt x="193713" y="268732"/>
                  </a:moveTo>
                  <a:lnTo>
                    <a:pt x="215699" y="310465"/>
                  </a:lnTo>
                  <a:lnTo>
                    <a:pt x="257198" y="333359"/>
                  </a:lnTo>
                  <a:lnTo>
                    <a:pt x="302324" y="349085"/>
                  </a:lnTo>
                  <a:lnTo>
                    <a:pt x="351078" y="357632"/>
                  </a:lnTo>
                  <a:lnTo>
                    <a:pt x="359816" y="337820"/>
                  </a:lnTo>
                  <a:lnTo>
                    <a:pt x="334770" y="335055"/>
                  </a:lnTo>
                  <a:lnTo>
                    <a:pt x="310892" y="330565"/>
                  </a:lnTo>
                  <a:lnTo>
                    <a:pt x="288182" y="324336"/>
                  </a:lnTo>
                  <a:lnTo>
                    <a:pt x="266636" y="316357"/>
                  </a:lnTo>
                  <a:lnTo>
                    <a:pt x="284977" y="308018"/>
                  </a:lnTo>
                  <a:lnTo>
                    <a:pt x="289570" y="305689"/>
                  </a:lnTo>
                  <a:lnTo>
                    <a:pt x="244182" y="305689"/>
                  </a:lnTo>
                  <a:lnTo>
                    <a:pt x="231269" y="297878"/>
                  </a:lnTo>
                  <a:lnTo>
                    <a:pt x="218552" y="289115"/>
                  </a:lnTo>
                  <a:lnTo>
                    <a:pt x="206033" y="279400"/>
                  </a:lnTo>
                  <a:lnTo>
                    <a:pt x="193713" y="268732"/>
                  </a:lnTo>
                  <a:close/>
                </a:path>
                <a:path w="1579880" h="360045">
                  <a:moveTo>
                    <a:pt x="350278" y="160020"/>
                  </a:moveTo>
                  <a:lnTo>
                    <a:pt x="32981" y="160020"/>
                  </a:lnTo>
                  <a:lnTo>
                    <a:pt x="32981" y="241046"/>
                  </a:lnTo>
                  <a:lnTo>
                    <a:pt x="30919" y="266973"/>
                  </a:lnTo>
                  <a:lnTo>
                    <a:pt x="24734" y="292925"/>
                  </a:lnTo>
                  <a:lnTo>
                    <a:pt x="14427" y="318877"/>
                  </a:lnTo>
                  <a:lnTo>
                    <a:pt x="0" y="344805"/>
                  </a:lnTo>
                  <a:lnTo>
                    <a:pt x="15887" y="356870"/>
                  </a:lnTo>
                  <a:lnTo>
                    <a:pt x="29106" y="335625"/>
                  </a:lnTo>
                  <a:lnTo>
                    <a:pt x="39539" y="312642"/>
                  </a:lnTo>
                  <a:lnTo>
                    <a:pt x="47189" y="287897"/>
                  </a:lnTo>
                  <a:lnTo>
                    <a:pt x="52057" y="261366"/>
                  </a:lnTo>
                  <a:lnTo>
                    <a:pt x="355650" y="261366"/>
                  </a:lnTo>
                  <a:lnTo>
                    <a:pt x="355650" y="243459"/>
                  </a:lnTo>
                  <a:lnTo>
                    <a:pt x="53251" y="243459"/>
                  </a:lnTo>
                  <a:lnTo>
                    <a:pt x="53251" y="218948"/>
                  </a:lnTo>
                  <a:lnTo>
                    <a:pt x="328422" y="218948"/>
                  </a:lnTo>
                  <a:lnTo>
                    <a:pt x="328422" y="201930"/>
                  </a:lnTo>
                  <a:lnTo>
                    <a:pt x="53251" y="201930"/>
                  </a:lnTo>
                  <a:lnTo>
                    <a:pt x="53251" y="177419"/>
                  </a:lnTo>
                  <a:lnTo>
                    <a:pt x="350278" y="177419"/>
                  </a:lnTo>
                  <a:lnTo>
                    <a:pt x="350278" y="160020"/>
                  </a:lnTo>
                  <a:close/>
                </a:path>
                <a:path w="1579880" h="360045">
                  <a:moveTo>
                    <a:pt x="189153" y="313436"/>
                  </a:moveTo>
                  <a:lnTo>
                    <a:pt x="169432" y="319528"/>
                  </a:lnTo>
                  <a:lnTo>
                    <a:pt x="150406" y="324834"/>
                  </a:lnTo>
                  <a:lnTo>
                    <a:pt x="132075" y="329330"/>
                  </a:lnTo>
                  <a:lnTo>
                    <a:pt x="114439" y="332994"/>
                  </a:lnTo>
                  <a:lnTo>
                    <a:pt x="189922" y="332994"/>
                  </a:lnTo>
                  <a:lnTo>
                    <a:pt x="191731" y="332486"/>
                  </a:lnTo>
                  <a:lnTo>
                    <a:pt x="189153" y="313436"/>
                  </a:lnTo>
                  <a:close/>
                </a:path>
                <a:path w="1579880" h="360045">
                  <a:moveTo>
                    <a:pt x="313728" y="269494"/>
                  </a:moveTo>
                  <a:lnTo>
                    <a:pt x="299023" y="279542"/>
                  </a:lnTo>
                  <a:lnTo>
                    <a:pt x="282532" y="288925"/>
                  </a:lnTo>
                  <a:lnTo>
                    <a:pt x="264252" y="297640"/>
                  </a:lnTo>
                  <a:lnTo>
                    <a:pt x="244182" y="305689"/>
                  </a:lnTo>
                  <a:lnTo>
                    <a:pt x="289570" y="305689"/>
                  </a:lnTo>
                  <a:lnTo>
                    <a:pt x="301651" y="299561"/>
                  </a:lnTo>
                  <a:lnTo>
                    <a:pt x="316662" y="290960"/>
                  </a:lnTo>
                  <a:lnTo>
                    <a:pt x="330009" y="282194"/>
                  </a:lnTo>
                  <a:lnTo>
                    <a:pt x="313728" y="269494"/>
                  </a:lnTo>
                  <a:close/>
                </a:path>
                <a:path w="1579880" h="360045">
                  <a:moveTo>
                    <a:pt x="1327861" y="223520"/>
                  </a:moveTo>
                  <a:lnTo>
                    <a:pt x="1238199" y="223520"/>
                  </a:lnTo>
                  <a:lnTo>
                    <a:pt x="1238199" y="356870"/>
                  </a:lnTo>
                  <a:lnTo>
                    <a:pt x="1259408" y="356870"/>
                  </a:lnTo>
                  <a:lnTo>
                    <a:pt x="1259408" y="326898"/>
                  </a:lnTo>
                  <a:lnTo>
                    <a:pt x="1327861" y="326898"/>
                  </a:lnTo>
                  <a:lnTo>
                    <a:pt x="1327861" y="306832"/>
                  </a:lnTo>
                  <a:lnTo>
                    <a:pt x="1259408" y="306832"/>
                  </a:lnTo>
                  <a:lnTo>
                    <a:pt x="1259408" y="243459"/>
                  </a:lnTo>
                  <a:lnTo>
                    <a:pt x="1327861" y="243459"/>
                  </a:lnTo>
                  <a:lnTo>
                    <a:pt x="1327861" y="223520"/>
                  </a:lnTo>
                  <a:close/>
                </a:path>
                <a:path w="1579880" h="360045">
                  <a:moveTo>
                    <a:pt x="1327861" y="326898"/>
                  </a:moveTo>
                  <a:lnTo>
                    <a:pt x="1306525" y="326898"/>
                  </a:lnTo>
                  <a:lnTo>
                    <a:pt x="1306525" y="349123"/>
                  </a:lnTo>
                  <a:lnTo>
                    <a:pt x="1327861" y="349123"/>
                  </a:lnTo>
                  <a:lnTo>
                    <a:pt x="1327861" y="326898"/>
                  </a:lnTo>
                  <a:close/>
                </a:path>
                <a:path w="1579880" h="360045">
                  <a:moveTo>
                    <a:pt x="1327861" y="243459"/>
                  </a:moveTo>
                  <a:lnTo>
                    <a:pt x="1306525" y="243459"/>
                  </a:lnTo>
                  <a:lnTo>
                    <a:pt x="1306525" y="306832"/>
                  </a:lnTo>
                  <a:lnTo>
                    <a:pt x="1327861" y="306832"/>
                  </a:lnTo>
                  <a:lnTo>
                    <a:pt x="1327861" y="243459"/>
                  </a:lnTo>
                  <a:close/>
                </a:path>
                <a:path w="1579880" h="360045">
                  <a:moveTo>
                    <a:pt x="1510360" y="336677"/>
                  </a:moveTo>
                  <a:lnTo>
                    <a:pt x="1517726" y="357632"/>
                  </a:lnTo>
                  <a:lnTo>
                    <a:pt x="1529541" y="357155"/>
                  </a:lnTo>
                  <a:lnTo>
                    <a:pt x="1538903" y="355727"/>
                  </a:lnTo>
                  <a:lnTo>
                    <a:pt x="1545836" y="353345"/>
                  </a:lnTo>
                  <a:lnTo>
                    <a:pt x="1550365" y="350012"/>
                  </a:lnTo>
                  <a:lnTo>
                    <a:pt x="1554683" y="344932"/>
                  </a:lnTo>
                  <a:lnTo>
                    <a:pt x="1556842" y="338963"/>
                  </a:lnTo>
                  <a:lnTo>
                    <a:pt x="1556842" y="337058"/>
                  </a:lnTo>
                  <a:lnTo>
                    <a:pt x="1520520" y="337058"/>
                  </a:lnTo>
                  <a:lnTo>
                    <a:pt x="1514043" y="336931"/>
                  </a:lnTo>
                  <a:lnTo>
                    <a:pt x="1510360" y="336677"/>
                  </a:lnTo>
                  <a:close/>
                </a:path>
                <a:path w="1579880" h="360045">
                  <a:moveTo>
                    <a:pt x="1556842" y="155575"/>
                  </a:moveTo>
                  <a:lnTo>
                    <a:pt x="1363167" y="155575"/>
                  </a:lnTo>
                  <a:lnTo>
                    <a:pt x="1363167" y="356870"/>
                  </a:lnTo>
                  <a:lnTo>
                    <a:pt x="1383868" y="356870"/>
                  </a:lnTo>
                  <a:lnTo>
                    <a:pt x="1383868" y="257810"/>
                  </a:lnTo>
                  <a:lnTo>
                    <a:pt x="1556842" y="257810"/>
                  </a:lnTo>
                  <a:lnTo>
                    <a:pt x="1556842" y="238125"/>
                  </a:lnTo>
                  <a:lnTo>
                    <a:pt x="1383868" y="238125"/>
                  </a:lnTo>
                  <a:lnTo>
                    <a:pt x="1383868" y="176276"/>
                  </a:lnTo>
                  <a:lnTo>
                    <a:pt x="1556842" y="176276"/>
                  </a:lnTo>
                  <a:lnTo>
                    <a:pt x="1556842" y="155575"/>
                  </a:lnTo>
                  <a:close/>
                </a:path>
                <a:path w="1579880" h="360045">
                  <a:moveTo>
                    <a:pt x="1442034" y="257810"/>
                  </a:moveTo>
                  <a:lnTo>
                    <a:pt x="1421333" y="257810"/>
                  </a:lnTo>
                  <a:lnTo>
                    <a:pt x="1421333" y="349123"/>
                  </a:lnTo>
                  <a:lnTo>
                    <a:pt x="1442034" y="349123"/>
                  </a:lnTo>
                  <a:lnTo>
                    <a:pt x="1442034" y="257810"/>
                  </a:lnTo>
                  <a:close/>
                </a:path>
                <a:path w="1579880" h="360045">
                  <a:moveTo>
                    <a:pt x="1499438" y="257810"/>
                  </a:moveTo>
                  <a:lnTo>
                    <a:pt x="1479245" y="257810"/>
                  </a:lnTo>
                  <a:lnTo>
                    <a:pt x="1479245" y="349123"/>
                  </a:lnTo>
                  <a:lnTo>
                    <a:pt x="1499438" y="349123"/>
                  </a:lnTo>
                  <a:lnTo>
                    <a:pt x="1499438" y="257810"/>
                  </a:lnTo>
                  <a:close/>
                </a:path>
                <a:path w="1579880" h="360045">
                  <a:moveTo>
                    <a:pt x="1556842" y="257810"/>
                  </a:moveTo>
                  <a:lnTo>
                    <a:pt x="1536776" y="257810"/>
                  </a:lnTo>
                  <a:lnTo>
                    <a:pt x="1536776" y="334518"/>
                  </a:lnTo>
                  <a:lnTo>
                    <a:pt x="1534617" y="337058"/>
                  </a:lnTo>
                  <a:lnTo>
                    <a:pt x="1556842" y="337058"/>
                  </a:lnTo>
                  <a:lnTo>
                    <a:pt x="1556842" y="257810"/>
                  </a:lnTo>
                  <a:close/>
                </a:path>
                <a:path w="1579880" h="360045">
                  <a:moveTo>
                    <a:pt x="1442034" y="176276"/>
                  </a:moveTo>
                  <a:lnTo>
                    <a:pt x="1421333" y="176276"/>
                  </a:lnTo>
                  <a:lnTo>
                    <a:pt x="1421333" y="238125"/>
                  </a:lnTo>
                  <a:lnTo>
                    <a:pt x="1442034" y="238125"/>
                  </a:lnTo>
                  <a:lnTo>
                    <a:pt x="1442034" y="176276"/>
                  </a:lnTo>
                  <a:close/>
                </a:path>
                <a:path w="1579880" h="360045">
                  <a:moveTo>
                    <a:pt x="1499438" y="176276"/>
                  </a:moveTo>
                  <a:lnTo>
                    <a:pt x="1479245" y="176276"/>
                  </a:lnTo>
                  <a:lnTo>
                    <a:pt x="1479245" y="238125"/>
                  </a:lnTo>
                  <a:lnTo>
                    <a:pt x="1499438" y="238125"/>
                  </a:lnTo>
                  <a:lnTo>
                    <a:pt x="1499438" y="176276"/>
                  </a:lnTo>
                  <a:close/>
                </a:path>
                <a:path w="1579880" h="360045">
                  <a:moveTo>
                    <a:pt x="1556842" y="176276"/>
                  </a:moveTo>
                  <a:lnTo>
                    <a:pt x="1536776" y="176276"/>
                  </a:lnTo>
                  <a:lnTo>
                    <a:pt x="1536776" y="238125"/>
                  </a:lnTo>
                  <a:lnTo>
                    <a:pt x="1556842" y="238125"/>
                  </a:lnTo>
                  <a:lnTo>
                    <a:pt x="1556842" y="176276"/>
                  </a:lnTo>
                  <a:close/>
                </a:path>
                <a:path w="1579880" h="360045">
                  <a:moveTo>
                    <a:pt x="1331036" y="161544"/>
                  </a:moveTo>
                  <a:lnTo>
                    <a:pt x="1232484" y="161544"/>
                  </a:lnTo>
                  <a:lnTo>
                    <a:pt x="1232484" y="181610"/>
                  </a:lnTo>
                  <a:lnTo>
                    <a:pt x="1331036" y="181610"/>
                  </a:lnTo>
                  <a:lnTo>
                    <a:pt x="1331036" y="161544"/>
                  </a:lnTo>
                  <a:close/>
                </a:path>
                <a:path w="1579880" h="360045">
                  <a:moveTo>
                    <a:pt x="1121740" y="167005"/>
                  </a:moveTo>
                  <a:lnTo>
                    <a:pt x="1100658" y="167005"/>
                  </a:lnTo>
                  <a:lnTo>
                    <a:pt x="1088495" y="212919"/>
                  </a:lnTo>
                  <a:lnTo>
                    <a:pt x="1069368" y="257714"/>
                  </a:lnTo>
                  <a:lnTo>
                    <a:pt x="1043311" y="301414"/>
                  </a:lnTo>
                  <a:lnTo>
                    <a:pt x="1010361" y="344043"/>
                  </a:lnTo>
                  <a:lnTo>
                    <a:pt x="1024204" y="359537"/>
                  </a:lnTo>
                  <a:lnTo>
                    <a:pt x="1046585" y="332267"/>
                  </a:lnTo>
                  <a:lnTo>
                    <a:pt x="1066669" y="303974"/>
                  </a:lnTo>
                  <a:lnTo>
                    <a:pt x="1084443" y="274633"/>
                  </a:lnTo>
                  <a:lnTo>
                    <a:pt x="1099896" y="244221"/>
                  </a:lnTo>
                  <a:lnTo>
                    <a:pt x="1120216" y="244221"/>
                  </a:lnTo>
                  <a:lnTo>
                    <a:pt x="1120216" y="217043"/>
                  </a:lnTo>
                  <a:lnTo>
                    <a:pt x="1109294" y="217043"/>
                  </a:lnTo>
                  <a:lnTo>
                    <a:pt x="1112578" y="205188"/>
                  </a:lnTo>
                  <a:lnTo>
                    <a:pt x="1115839" y="192532"/>
                  </a:lnTo>
                  <a:lnTo>
                    <a:pt x="1118813" y="180145"/>
                  </a:lnTo>
                  <a:lnTo>
                    <a:pt x="1121740" y="167005"/>
                  </a:lnTo>
                  <a:close/>
                </a:path>
                <a:path w="1579880" h="360045">
                  <a:moveTo>
                    <a:pt x="1120216" y="244221"/>
                  </a:moveTo>
                  <a:lnTo>
                    <a:pt x="1099896" y="244221"/>
                  </a:lnTo>
                  <a:lnTo>
                    <a:pt x="1099896" y="324485"/>
                  </a:lnTo>
                  <a:lnTo>
                    <a:pt x="1101944" y="336986"/>
                  </a:lnTo>
                  <a:lnTo>
                    <a:pt x="1108087" y="345916"/>
                  </a:lnTo>
                  <a:lnTo>
                    <a:pt x="1118327" y="351274"/>
                  </a:lnTo>
                  <a:lnTo>
                    <a:pt x="1132662" y="353060"/>
                  </a:lnTo>
                  <a:lnTo>
                    <a:pt x="1143115" y="352248"/>
                  </a:lnTo>
                  <a:lnTo>
                    <a:pt x="1151616" y="349805"/>
                  </a:lnTo>
                  <a:lnTo>
                    <a:pt x="1158165" y="345719"/>
                  </a:lnTo>
                  <a:lnTo>
                    <a:pt x="1162761" y="339979"/>
                  </a:lnTo>
                  <a:lnTo>
                    <a:pt x="1164711" y="333883"/>
                  </a:lnTo>
                  <a:lnTo>
                    <a:pt x="1124280" y="333883"/>
                  </a:lnTo>
                  <a:lnTo>
                    <a:pt x="1120216" y="331089"/>
                  </a:lnTo>
                  <a:lnTo>
                    <a:pt x="1120216" y="244221"/>
                  </a:lnTo>
                  <a:close/>
                </a:path>
                <a:path w="1579880" h="360045">
                  <a:moveTo>
                    <a:pt x="1150823" y="256921"/>
                  </a:moveTo>
                  <a:lnTo>
                    <a:pt x="1149287" y="314452"/>
                  </a:lnTo>
                  <a:lnTo>
                    <a:pt x="1149172" y="328803"/>
                  </a:lnTo>
                  <a:lnTo>
                    <a:pt x="1143584" y="333883"/>
                  </a:lnTo>
                  <a:lnTo>
                    <a:pt x="1164711" y="333883"/>
                  </a:lnTo>
                  <a:lnTo>
                    <a:pt x="1165854" y="330311"/>
                  </a:lnTo>
                  <a:lnTo>
                    <a:pt x="1168079" y="314452"/>
                  </a:lnTo>
                  <a:lnTo>
                    <a:pt x="1169422" y="292401"/>
                  </a:lnTo>
                  <a:lnTo>
                    <a:pt x="1169873" y="264160"/>
                  </a:lnTo>
                  <a:lnTo>
                    <a:pt x="1150823" y="256921"/>
                  </a:lnTo>
                  <a:close/>
                </a:path>
                <a:path w="1579880" h="360045">
                  <a:moveTo>
                    <a:pt x="1031189" y="16764"/>
                  </a:moveTo>
                  <a:lnTo>
                    <a:pt x="939241" y="16764"/>
                  </a:lnTo>
                  <a:lnTo>
                    <a:pt x="939241" y="291973"/>
                  </a:lnTo>
                  <a:lnTo>
                    <a:pt x="936701" y="297053"/>
                  </a:lnTo>
                  <a:lnTo>
                    <a:pt x="931875" y="300863"/>
                  </a:lnTo>
                  <a:lnTo>
                    <a:pt x="941146" y="318770"/>
                  </a:lnTo>
                  <a:lnTo>
                    <a:pt x="961529" y="310030"/>
                  </a:lnTo>
                  <a:lnTo>
                    <a:pt x="981913" y="300386"/>
                  </a:lnTo>
                  <a:lnTo>
                    <a:pt x="1002296" y="289837"/>
                  </a:lnTo>
                  <a:lnTo>
                    <a:pt x="1004599" y="288544"/>
                  </a:lnTo>
                  <a:lnTo>
                    <a:pt x="959434" y="288544"/>
                  </a:lnTo>
                  <a:lnTo>
                    <a:pt x="959434" y="192532"/>
                  </a:lnTo>
                  <a:lnTo>
                    <a:pt x="1031189" y="192532"/>
                  </a:lnTo>
                  <a:lnTo>
                    <a:pt x="1031189" y="172339"/>
                  </a:lnTo>
                  <a:lnTo>
                    <a:pt x="959434" y="172339"/>
                  </a:lnTo>
                  <a:lnTo>
                    <a:pt x="959434" y="113665"/>
                  </a:lnTo>
                  <a:lnTo>
                    <a:pt x="1031189" y="113665"/>
                  </a:lnTo>
                  <a:lnTo>
                    <a:pt x="1031189" y="93218"/>
                  </a:lnTo>
                  <a:lnTo>
                    <a:pt x="959434" y="93218"/>
                  </a:lnTo>
                  <a:lnTo>
                    <a:pt x="959434" y="37211"/>
                  </a:lnTo>
                  <a:lnTo>
                    <a:pt x="1031189" y="37211"/>
                  </a:lnTo>
                  <a:lnTo>
                    <a:pt x="1031189" y="16764"/>
                  </a:lnTo>
                  <a:close/>
                </a:path>
                <a:path w="1579880" h="360045">
                  <a:moveTo>
                    <a:pt x="1043789" y="278384"/>
                  </a:moveTo>
                  <a:lnTo>
                    <a:pt x="1022680" y="278384"/>
                  </a:lnTo>
                  <a:lnTo>
                    <a:pt x="1024331" y="281559"/>
                  </a:lnTo>
                  <a:lnTo>
                    <a:pt x="1026617" y="287147"/>
                  </a:lnTo>
                  <a:lnTo>
                    <a:pt x="1029538" y="295148"/>
                  </a:lnTo>
                  <a:lnTo>
                    <a:pt x="1046683" y="284988"/>
                  </a:lnTo>
                  <a:lnTo>
                    <a:pt x="1043789" y="278384"/>
                  </a:lnTo>
                  <a:close/>
                </a:path>
                <a:path w="1579880" h="360045">
                  <a:moveTo>
                    <a:pt x="1012266" y="218567"/>
                  </a:moveTo>
                  <a:lnTo>
                    <a:pt x="995756" y="229108"/>
                  </a:lnTo>
                  <a:lnTo>
                    <a:pt x="1000804" y="237184"/>
                  </a:lnTo>
                  <a:lnTo>
                    <a:pt x="1005471" y="245237"/>
                  </a:lnTo>
                  <a:lnTo>
                    <a:pt x="1009757" y="253289"/>
                  </a:lnTo>
                  <a:lnTo>
                    <a:pt x="1013663" y="261366"/>
                  </a:lnTo>
                  <a:lnTo>
                    <a:pt x="997778" y="270345"/>
                  </a:lnTo>
                  <a:lnTo>
                    <a:pt x="983453" y="277860"/>
                  </a:lnTo>
                  <a:lnTo>
                    <a:pt x="970675" y="283922"/>
                  </a:lnTo>
                  <a:lnTo>
                    <a:pt x="959434" y="288544"/>
                  </a:lnTo>
                  <a:lnTo>
                    <a:pt x="1004599" y="288544"/>
                  </a:lnTo>
                  <a:lnTo>
                    <a:pt x="1022680" y="278384"/>
                  </a:lnTo>
                  <a:lnTo>
                    <a:pt x="1043789" y="278384"/>
                  </a:lnTo>
                  <a:lnTo>
                    <a:pt x="1040037" y="269823"/>
                  </a:lnTo>
                  <a:lnTo>
                    <a:pt x="1032094" y="253682"/>
                  </a:lnTo>
                  <a:lnTo>
                    <a:pt x="1022840" y="236589"/>
                  </a:lnTo>
                  <a:lnTo>
                    <a:pt x="1012266" y="218567"/>
                  </a:lnTo>
                  <a:close/>
                </a:path>
                <a:path w="1579880" h="360045">
                  <a:moveTo>
                    <a:pt x="1031189" y="113665"/>
                  </a:moveTo>
                  <a:lnTo>
                    <a:pt x="1011123" y="113665"/>
                  </a:lnTo>
                  <a:lnTo>
                    <a:pt x="1011123" y="172339"/>
                  </a:lnTo>
                  <a:lnTo>
                    <a:pt x="1031189" y="172339"/>
                  </a:lnTo>
                  <a:lnTo>
                    <a:pt x="1031189" y="113665"/>
                  </a:lnTo>
                  <a:close/>
                </a:path>
                <a:path w="1579880" h="360045">
                  <a:moveTo>
                    <a:pt x="1086815" y="31877"/>
                  </a:moveTo>
                  <a:lnTo>
                    <a:pt x="1066114" y="31877"/>
                  </a:lnTo>
                  <a:lnTo>
                    <a:pt x="1051382" y="167005"/>
                  </a:lnTo>
                  <a:lnTo>
                    <a:pt x="1170254" y="167005"/>
                  </a:lnTo>
                  <a:lnTo>
                    <a:pt x="1170254" y="146685"/>
                  </a:lnTo>
                  <a:lnTo>
                    <a:pt x="1075131" y="146685"/>
                  </a:lnTo>
                  <a:lnTo>
                    <a:pt x="1086815" y="31877"/>
                  </a:lnTo>
                  <a:close/>
                </a:path>
                <a:path w="1579880" h="360045">
                  <a:moveTo>
                    <a:pt x="1139266" y="31877"/>
                  </a:moveTo>
                  <a:lnTo>
                    <a:pt x="1118184" y="31877"/>
                  </a:lnTo>
                  <a:lnTo>
                    <a:pt x="1115848" y="63192"/>
                  </a:lnTo>
                  <a:lnTo>
                    <a:pt x="1112834" y="92757"/>
                  </a:lnTo>
                  <a:lnTo>
                    <a:pt x="1109129" y="120584"/>
                  </a:lnTo>
                  <a:lnTo>
                    <a:pt x="1104722" y="146685"/>
                  </a:lnTo>
                  <a:lnTo>
                    <a:pt x="1125550" y="146685"/>
                  </a:lnTo>
                  <a:lnTo>
                    <a:pt x="1129765" y="120066"/>
                  </a:lnTo>
                  <a:lnTo>
                    <a:pt x="1133455" y="92043"/>
                  </a:lnTo>
                  <a:lnTo>
                    <a:pt x="1136623" y="62638"/>
                  </a:lnTo>
                  <a:lnTo>
                    <a:pt x="1139266" y="31877"/>
                  </a:lnTo>
                  <a:close/>
                </a:path>
                <a:path w="1579880" h="360045">
                  <a:moveTo>
                    <a:pt x="1031189" y="37211"/>
                  </a:moveTo>
                  <a:lnTo>
                    <a:pt x="1011123" y="37211"/>
                  </a:lnTo>
                  <a:lnTo>
                    <a:pt x="1011123" y="93218"/>
                  </a:lnTo>
                  <a:lnTo>
                    <a:pt x="1031189" y="93218"/>
                  </a:lnTo>
                  <a:lnTo>
                    <a:pt x="1031189" y="37211"/>
                  </a:lnTo>
                  <a:close/>
                </a:path>
                <a:path w="1579880" h="360045">
                  <a:moveTo>
                    <a:pt x="1164158" y="11938"/>
                  </a:moveTo>
                  <a:lnTo>
                    <a:pt x="1048207" y="11938"/>
                  </a:lnTo>
                  <a:lnTo>
                    <a:pt x="1048207" y="31877"/>
                  </a:lnTo>
                  <a:lnTo>
                    <a:pt x="1164158" y="31877"/>
                  </a:lnTo>
                  <a:lnTo>
                    <a:pt x="1164158" y="11938"/>
                  </a:lnTo>
                  <a:close/>
                </a:path>
                <a:path w="1579880" h="360045">
                  <a:moveTo>
                    <a:pt x="1457147" y="0"/>
                  </a:moveTo>
                  <a:lnTo>
                    <a:pt x="1435457" y="31936"/>
                  </a:lnTo>
                  <a:lnTo>
                    <a:pt x="1409077" y="62039"/>
                  </a:lnTo>
                  <a:lnTo>
                    <a:pt x="1378030" y="90332"/>
                  </a:lnTo>
                  <a:lnTo>
                    <a:pt x="1342339" y="116840"/>
                  </a:lnTo>
                  <a:lnTo>
                    <a:pt x="1355801" y="133985"/>
                  </a:lnTo>
                  <a:lnTo>
                    <a:pt x="1386539" y="110386"/>
                  </a:lnTo>
                  <a:lnTo>
                    <a:pt x="1414348" y="85693"/>
                  </a:lnTo>
                  <a:lnTo>
                    <a:pt x="1439204" y="59904"/>
                  </a:lnTo>
                  <a:lnTo>
                    <a:pt x="1461084" y="33020"/>
                  </a:lnTo>
                  <a:lnTo>
                    <a:pt x="1485420" y="33020"/>
                  </a:lnTo>
                  <a:lnTo>
                    <a:pt x="1472641" y="14732"/>
                  </a:lnTo>
                  <a:lnTo>
                    <a:pt x="1473403" y="13716"/>
                  </a:lnTo>
                  <a:lnTo>
                    <a:pt x="1474673" y="11684"/>
                  </a:lnTo>
                  <a:lnTo>
                    <a:pt x="1476197" y="8636"/>
                  </a:lnTo>
                  <a:lnTo>
                    <a:pt x="1457147" y="0"/>
                  </a:lnTo>
                  <a:close/>
                </a:path>
                <a:path w="1579880" h="360045">
                  <a:moveTo>
                    <a:pt x="1485420" y="33020"/>
                  </a:moveTo>
                  <a:lnTo>
                    <a:pt x="1461084" y="33020"/>
                  </a:lnTo>
                  <a:lnTo>
                    <a:pt x="1478824" y="57759"/>
                  </a:lnTo>
                  <a:lnTo>
                    <a:pt x="1502327" y="82629"/>
                  </a:lnTo>
                  <a:lnTo>
                    <a:pt x="1531593" y="107618"/>
                  </a:lnTo>
                  <a:lnTo>
                    <a:pt x="1566621" y="132715"/>
                  </a:lnTo>
                  <a:lnTo>
                    <a:pt x="1579575" y="115697"/>
                  </a:lnTo>
                  <a:lnTo>
                    <a:pt x="1543971" y="90812"/>
                  </a:lnTo>
                  <a:lnTo>
                    <a:pt x="1514297" y="65690"/>
                  </a:lnTo>
                  <a:lnTo>
                    <a:pt x="1490528" y="40330"/>
                  </a:lnTo>
                  <a:lnTo>
                    <a:pt x="1485420" y="33020"/>
                  </a:lnTo>
                  <a:close/>
                </a:path>
                <a:path w="1579880" h="360045">
                  <a:moveTo>
                    <a:pt x="1512392" y="101346"/>
                  </a:moveTo>
                  <a:lnTo>
                    <a:pt x="1408633" y="101346"/>
                  </a:lnTo>
                  <a:lnTo>
                    <a:pt x="1408633" y="121412"/>
                  </a:lnTo>
                  <a:lnTo>
                    <a:pt x="1512392" y="121412"/>
                  </a:lnTo>
                  <a:lnTo>
                    <a:pt x="1512392" y="101346"/>
                  </a:lnTo>
                  <a:close/>
                </a:path>
                <a:path w="1579880" h="360045">
                  <a:moveTo>
                    <a:pt x="1331036" y="100965"/>
                  </a:moveTo>
                  <a:lnTo>
                    <a:pt x="1232484" y="100965"/>
                  </a:lnTo>
                  <a:lnTo>
                    <a:pt x="1232484" y="121412"/>
                  </a:lnTo>
                  <a:lnTo>
                    <a:pt x="1331036" y="121412"/>
                  </a:lnTo>
                  <a:lnTo>
                    <a:pt x="1331036" y="100965"/>
                  </a:lnTo>
                  <a:close/>
                </a:path>
                <a:path w="1579880" h="360045">
                  <a:moveTo>
                    <a:pt x="328422" y="30988"/>
                  </a:moveTo>
                  <a:lnTo>
                    <a:pt x="39535" y="30988"/>
                  </a:lnTo>
                  <a:lnTo>
                    <a:pt x="39535" y="132715"/>
                  </a:lnTo>
                  <a:lnTo>
                    <a:pt x="328422" y="132715"/>
                  </a:lnTo>
                  <a:lnTo>
                    <a:pt x="328422" y="115316"/>
                  </a:lnTo>
                  <a:lnTo>
                    <a:pt x="59410" y="115316"/>
                  </a:lnTo>
                  <a:lnTo>
                    <a:pt x="59410" y="88519"/>
                  </a:lnTo>
                  <a:lnTo>
                    <a:pt x="328422" y="88519"/>
                  </a:lnTo>
                  <a:lnTo>
                    <a:pt x="328422" y="72136"/>
                  </a:lnTo>
                  <a:lnTo>
                    <a:pt x="59410" y="72136"/>
                  </a:lnTo>
                  <a:lnTo>
                    <a:pt x="59410" y="48133"/>
                  </a:lnTo>
                  <a:lnTo>
                    <a:pt x="328422" y="48133"/>
                  </a:lnTo>
                  <a:lnTo>
                    <a:pt x="328422" y="30988"/>
                  </a:lnTo>
                  <a:close/>
                </a:path>
                <a:path w="1579880" h="360045">
                  <a:moveTo>
                    <a:pt x="149809" y="88519"/>
                  </a:moveTo>
                  <a:lnTo>
                    <a:pt x="129349" y="88519"/>
                  </a:lnTo>
                  <a:lnTo>
                    <a:pt x="129349" y="115316"/>
                  </a:lnTo>
                  <a:lnTo>
                    <a:pt x="149809" y="115316"/>
                  </a:lnTo>
                  <a:lnTo>
                    <a:pt x="149809" y="88519"/>
                  </a:lnTo>
                  <a:close/>
                </a:path>
                <a:path w="1579880" h="360045">
                  <a:moveTo>
                    <a:pt x="238823" y="88519"/>
                  </a:moveTo>
                  <a:lnTo>
                    <a:pt x="218948" y="88519"/>
                  </a:lnTo>
                  <a:lnTo>
                    <a:pt x="218948" y="115316"/>
                  </a:lnTo>
                  <a:lnTo>
                    <a:pt x="238823" y="115316"/>
                  </a:lnTo>
                  <a:lnTo>
                    <a:pt x="238823" y="88519"/>
                  </a:lnTo>
                  <a:close/>
                </a:path>
                <a:path w="1579880" h="360045">
                  <a:moveTo>
                    <a:pt x="328422" y="88519"/>
                  </a:moveTo>
                  <a:lnTo>
                    <a:pt x="308355" y="88519"/>
                  </a:lnTo>
                  <a:lnTo>
                    <a:pt x="308355" y="115316"/>
                  </a:lnTo>
                  <a:lnTo>
                    <a:pt x="328422" y="115316"/>
                  </a:lnTo>
                  <a:lnTo>
                    <a:pt x="328422" y="88519"/>
                  </a:lnTo>
                  <a:close/>
                </a:path>
                <a:path w="1579880" h="360045">
                  <a:moveTo>
                    <a:pt x="149809" y="48133"/>
                  </a:moveTo>
                  <a:lnTo>
                    <a:pt x="129349" y="48133"/>
                  </a:lnTo>
                  <a:lnTo>
                    <a:pt x="129349" y="72136"/>
                  </a:lnTo>
                  <a:lnTo>
                    <a:pt x="149809" y="72136"/>
                  </a:lnTo>
                  <a:lnTo>
                    <a:pt x="149809" y="48133"/>
                  </a:lnTo>
                  <a:close/>
                </a:path>
                <a:path w="1579880" h="360045">
                  <a:moveTo>
                    <a:pt x="238823" y="48133"/>
                  </a:moveTo>
                  <a:lnTo>
                    <a:pt x="218948" y="48133"/>
                  </a:lnTo>
                  <a:lnTo>
                    <a:pt x="218948" y="72136"/>
                  </a:lnTo>
                  <a:lnTo>
                    <a:pt x="238823" y="72136"/>
                  </a:lnTo>
                  <a:lnTo>
                    <a:pt x="238823" y="48133"/>
                  </a:lnTo>
                  <a:close/>
                </a:path>
                <a:path w="1579880" h="360045">
                  <a:moveTo>
                    <a:pt x="328422" y="48133"/>
                  </a:moveTo>
                  <a:lnTo>
                    <a:pt x="308355" y="48133"/>
                  </a:lnTo>
                  <a:lnTo>
                    <a:pt x="308355" y="72136"/>
                  </a:lnTo>
                  <a:lnTo>
                    <a:pt x="328422" y="72136"/>
                  </a:lnTo>
                  <a:lnTo>
                    <a:pt x="328422" y="48133"/>
                  </a:lnTo>
                  <a:close/>
                </a:path>
                <a:path w="1579880" h="360045">
                  <a:moveTo>
                    <a:pt x="149809" y="2667"/>
                  </a:moveTo>
                  <a:lnTo>
                    <a:pt x="129349" y="2667"/>
                  </a:lnTo>
                  <a:lnTo>
                    <a:pt x="129349" y="30988"/>
                  </a:lnTo>
                  <a:lnTo>
                    <a:pt x="149809" y="30988"/>
                  </a:lnTo>
                  <a:lnTo>
                    <a:pt x="149809" y="2667"/>
                  </a:lnTo>
                  <a:close/>
                </a:path>
                <a:path w="1579880" h="360045">
                  <a:moveTo>
                    <a:pt x="238823" y="2667"/>
                  </a:moveTo>
                  <a:lnTo>
                    <a:pt x="218948" y="2667"/>
                  </a:lnTo>
                  <a:lnTo>
                    <a:pt x="218948" y="30988"/>
                  </a:lnTo>
                  <a:lnTo>
                    <a:pt x="238823" y="30988"/>
                  </a:lnTo>
                  <a:lnTo>
                    <a:pt x="238823" y="2667"/>
                  </a:lnTo>
                  <a:close/>
                </a:path>
                <a:path w="1579880" h="360045">
                  <a:moveTo>
                    <a:pt x="887552" y="158369"/>
                  </a:moveTo>
                  <a:lnTo>
                    <a:pt x="866724" y="158369"/>
                  </a:lnTo>
                  <a:lnTo>
                    <a:pt x="866724" y="358648"/>
                  </a:lnTo>
                  <a:lnTo>
                    <a:pt x="887552" y="358648"/>
                  </a:lnTo>
                  <a:lnTo>
                    <a:pt x="887552" y="158369"/>
                  </a:lnTo>
                  <a:close/>
                </a:path>
                <a:path w="1579880" h="360045">
                  <a:moveTo>
                    <a:pt x="887552" y="92837"/>
                  </a:moveTo>
                  <a:lnTo>
                    <a:pt x="865454" y="92837"/>
                  </a:lnTo>
                  <a:lnTo>
                    <a:pt x="855093" y="131941"/>
                  </a:lnTo>
                  <a:lnTo>
                    <a:pt x="843245" y="167735"/>
                  </a:lnTo>
                  <a:lnTo>
                    <a:pt x="829896" y="200243"/>
                  </a:lnTo>
                  <a:lnTo>
                    <a:pt x="815035" y="229489"/>
                  </a:lnTo>
                  <a:lnTo>
                    <a:pt x="829259" y="247396"/>
                  </a:lnTo>
                  <a:lnTo>
                    <a:pt x="838524" y="229699"/>
                  </a:lnTo>
                  <a:lnTo>
                    <a:pt x="847848" y="208978"/>
                  </a:lnTo>
                  <a:lnTo>
                    <a:pt x="857244" y="185209"/>
                  </a:lnTo>
                  <a:lnTo>
                    <a:pt x="866724" y="158369"/>
                  </a:lnTo>
                  <a:lnTo>
                    <a:pt x="887552" y="158369"/>
                  </a:lnTo>
                  <a:lnTo>
                    <a:pt x="887552" y="143256"/>
                  </a:lnTo>
                  <a:lnTo>
                    <a:pt x="911398" y="143256"/>
                  </a:lnTo>
                  <a:lnTo>
                    <a:pt x="900696" y="128317"/>
                  </a:lnTo>
                  <a:lnTo>
                    <a:pt x="887552" y="111887"/>
                  </a:lnTo>
                  <a:lnTo>
                    <a:pt x="887552" y="92837"/>
                  </a:lnTo>
                  <a:close/>
                </a:path>
                <a:path w="1579880" h="360045">
                  <a:moveTo>
                    <a:pt x="911398" y="143256"/>
                  </a:moveTo>
                  <a:lnTo>
                    <a:pt x="887552" y="143256"/>
                  </a:lnTo>
                  <a:lnTo>
                    <a:pt x="896150" y="155709"/>
                  </a:lnTo>
                  <a:lnTo>
                    <a:pt x="903774" y="167735"/>
                  </a:lnTo>
                  <a:lnTo>
                    <a:pt x="910108" y="178760"/>
                  </a:lnTo>
                  <a:lnTo>
                    <a:pt x="915492" y="189357"/>
                  </a:lnTo>
                  <a:lnTo>
                    <a:pt x="929843" y="174752"/>
                  </a:lnTo>
                  <a:lnTo>
                    <a:pt x="921842" y="159750"/>
                  </a:lnTo>
                  <a:lnTo>
                    <a:pt x="912126" y="144271"/>
                  </a:lnTo>
                  <a:lnTo>
                    <a:pt x="911398" y="143256"/>
                  </a:lnTo>
                  <a:close/>
                </a:path>
                <a:path w="1579880" h="360045">
                  <a:moveTo>
                    <a:pt x="920064" y="73025"/>
                  </a:moveTo>
                  <a:lnTo>
                    <a:pt x="817575" y="73025"/>
                  </a:lnTo>
                  <a:lnTo>
                    <a:pt x="817575" y="92837"/>
                  </a:lnTo>
                  <a:lnTo>
                    <a:pt x="920064" y="92837"/>
                  </a:lnTo>
                  <a:lnTo>
                    <a:pt x="920064" y="73025"/>
                  </a:lnTo>
                  <a:close/>
                </a:path>
                <a:path w="1579880" h="360045">
                  <a:moveTo>
                    <a:pt x="887552" y="1651"/>
                  </a:moveTo>
                  <a:lnTo>
                    <a:pt x="866724" y="1651"/>
                  </a:lnTo>
                  <a:lnTo>
                    <a:pt x="866724" y="73025"/>
                  </a:lnTo>
                  <a:lnTo>
                    <a:pt x="887552" y="73025"/>
                  </a:lnTo>
                  <a:lnTo>
                    <a:pt x="887552" y="1651"/>
                  </a:lnTo>
                  <a:close/>
                </a:path>
                <a:path w="1579880" h="360045">
                  <a:moveTo>
                    <a:pt x="1341958" y="43561"/>
                  </a:moveTo>
                  <a:lnTo>
                    <a:pt x="1223467" y="43561"/>
                  </a:lnTo>
                  <a:lnTo>
                    <a:pt x="1223467" y="63246"/>
                  </a:lnTo>
                  <a:lnTo>
                    <a:pt x="1341958" y="63246"/>
                  </a:lnTo>
                  <a:lnTo>
                    <a:pt x="1341958" y="43561"/>
                  </a:lnTo>
                  <a:close/>
                </a:path>
                <a:path w="1579880" h="360045">
                  <a:moveTo>
                    <a:pt x="1279728" y="889"/>
                  </a:moveTo>
                  <a:lnTo>
                    <a:pt x="1261440" y="7747"/>
                  </a:lnTo>
                  <a:lnTo>
                    <a:pt x="1266462" y="17629"/>
                  </a:lnTo>
                  <a:lnTo>
                    <a:pt x="1270854" y="26892"/>
                  </a:lnTo>
                  <a:lnTo>
                    <a:pt x="1274602" y="35536"/>
                  </a:lnTo>
                  <a:lnTo>
                    <a:pt x="1277696" y="43561"/>
                  </a:lnTo>
                  <a:lnTo>
                    <a:pt x="1300048" y="43561"/>
                  </a:lnTo>
                  <a:lnTo>
                    <a:pt x="1295122" y="31374"/>
                  </a:lnTo>
                  <a:lnTo>
                    <a:pt x="1290078" y="20177"/>
                  </a:lnTo>
                  <a:lnTo>
                    <a:pt x="1284939" y="10003"/>
                  </a:lnTo>
                  <a:lnTo>
                    <a:pt x="1279728" y="889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90523" y="4508499"/>
              <a:ext cx="139090" cy="8521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12850" y="4507737"/>
              <a:ext cx="140081" cy="897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8266" y="4504562"/>
              <a:ext cx="191134" cy="9804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585012" y="4400423"/>
              <a:ext cx="1537335" cy="198120"/>
            </a:xfrm>
            <a:custGeom>
              <a:avLst/>
              <a:gdLst/>
              <a:ahLst/>
              <a:cxnLst/>
              <a:rect l="l" t="t" r="r" b="b"/>
              <a:pathLst>
                <a:path w="1537335" h="198120">
                  <a:moveTo>
                    <a:pt x="1259408" y="83438"/>
                  </a:moveTo>
                  <a:lnTo>
                    <a:pt x="1259408" y="146812"/>
                  </a:lnTo>
                  <a:lnTo>
                    <a:pt x="1306525" y="146812"/>
                  </a:lnTo>
                  <a:lnTo>
                    <a:pt x="1306525" y="83438"/>
                  </a:lnTo>
                  <a:lnTo>
                    <a:pt x="1259408" y="83438"/>
                  </a:lnTo>
                  <a:close/>
                </a:path>
                <a:path w="1537335" h="198120">
                  <a:moveTo>
                    <a:pt x="1238199" y="63500"/>
                  </a:moveTo>
                  <a:lnTo>
                    <a:pt x="1327861" y="63500"/>
                  </a:lnTo>
                  <a:lnTo>
                    <a:pt x="1327861" y="189102"/>
                  </a:lnTo>
                  <a:lnTo>
                    <a:pt x="1306525" y="189102"/>
                  </a:lnTo>
                  <a:lnTo>
                    <a:pt x="1306525" y="166877"/>
                  </a:lnTo>
                  <a:lnTo>
                    <a:pt x="1259408" y="166877"/>
                  </a:lnTo>
                  <a:lnTo>
                    <a:pt x="1259408" y="196850"/>
                  </a:lnTo>
                  <a:lnTo>
                    <a:pt x="1238199" y="196850"/>
                  </a:lnTo>
                  <a:lnTo>
                    <a:pt x="1238199" y="63500"/>
                  </a:lnTo>
                  <a:close/>
                </a:path>
                <a:path w="1537335" h="198120">
                  <a:moveTo>
                    <a:pt x="1499438" y="16256"/>
                  </a:moveTo>
                  <a:lnTo>
                    <a:pt x="1499438" y="78104"/>
                  </a:lnTo>
                  <a:lnTo>
                    <a:pt x="1536776" y="78104"/>
                  </a:lnTo>
                  <a:lnTo>
                    <a:pt x="1536776" y="16256"/>
                  </a:lnTo>
                  <a:lnTo>
                    <a:pt x="1499438" y="16256"/>
                  </a:lnTo>
                  <a:close/>
                </a:path>
                <a:path w="1537335" h="198120">
                  <a:moveTo>
                    <a:pt x="1442034" y="16256"/>
                  </a:moveTo>
                  <a:lnTo>
                    <a:pt x="1442034" y="78104"/>
                  </a:lnTo>
                  <a:lnTo>
                    <a:pt x="1479245" y="78104"/>
                  </a:lnTo>
                  <a:lnTo>
                    <a:pt x="1479245" y="16256"/>
                  </a:lnTo>
                  <a:lnTo>
                    <a:pt x="1442034" y="16256"/>
                  </a:lnTo>
                  <a:close/>
                </a:path>
                <a:path w="1537335" h="198120">
                  <a:moveTo>
                    <a:pt x="1383868" y="16256"/>
                  </a:moveTo>
                  <a:lnTo>
                    <a:pt x="1383868" y="78104"/>
                  </a:lnTo>
                  <a:lnTo>
                    <a:pt x="1421333" y="78104"/>
                  </a:lnTo>
                  <a:lnTo>
                    <a:pt x="1421333" y="16256"/>
                  </a:lnTo>
                  <a:lnTo>
                    <a:pt x="1383868" y="16256"/>
                  </a:lnTo>
                  <a:close/>
                </a:path>
                <a:path w="1537335" h="198120">
                  <a:moveTo>
                    <a:pt x="1232484" y="1524"/>
                  </a:moveTo>
                  <a:lnTo>
                    <a:pt x="1331036" y="1524"/>
                  </a:lnTo>
                  <a:lnTo>
                    <a:pt x="1331036" y="21589"/>
                  </a:lnTo>
                  <a:lnTo>
                    <a:pt x="1232484" y="21589"/>
                  </a:lnTo>
                  <a:lnTo>
                    <a:pt x="1232484" y="1524"/>
                  </a:lnTo>
                  <a:close/>
                </a:path>
                <a:path w="1537335" h="198120">
                  <a:moveTo>
                    <a:pt x="32981" y="0"/>
                  </a:moveTo>
                  <a:lnTo>
                    <a:pt x="350278" y="0"/>
                  </a:lnTo>
                  <a:lnTo>
                    <a:pt x="350278" y="17399"/>
                  </a:lnTo>
                  <a:lnTo>
                    <a:pt x="53251" y="17399"/>
                  </a:lnTo>
                  <a:lnTo>
                    <a:pt x="53251" y="41909"/>
                  </a:lnTo>
                  <a:lnTo>
                    <a:pt x="328422" y="41909"/>
                  </a:lnTo>
                  <a:lnTo>
                    <a:pt x="328422" y="58927"/>
                  </a:lnTo>
                  <a:lnTo>
                    <a:pt x="53251" y="58927"/>
                  </a:lnTo>
                  <a:lnTo>
                    <a:pt x="53251" y="83438"/>
                  </a:lnTo>
                  <a:lnTo>
                    <a:pt x="355650" y="83438"/>
                  </a:lnTo>
                  <a:lnTo>
                    <a:pt x="355650" y="101345"/>
                  </a:lnTo>
                  <a:lnTo>
                    <a:pt x="114439" y="101345"/>
                  </a:lnTo>
                  <a:lnTo>
                    <a:pt x="114439" y="172974"/>
                  </a:lnTo>
                  <a:lnTo>
                    <a:pt x="132075" y="169310"/>
                  </a:lnTo>
                  <a:lnTo>
                    <a:pt x="150406" y="164814"/>
                  </a:lnTo>
                  <a:lnTo>
                    <a:pt x="169432" y="159508"/>
                  </a:lnTo>
                  <a:lnTo>
                    <a:pt x="189153" y="153415"/>
                  </a:lnTo>
                  <a:lnTo>
                    <a:pt x="191731" y="172465"/>
                  </a:lnTo>
                  <a:lnTo>
                    <a:pt x="167216" y="179349"/>
                  </a:lnTo>
                  <a:lnTo>
                    <a:pt x="142554" y="185912"/>
                  </a:lnTo>
                  <a:lnTo>
                    <a:pt x="117744" y="192164"/>
                  </a:lnTo>
                  <a:lnTo>
                    <a:pt x="92786" y="198119"/>
                  </a:lnTo>
                  <a:lnTo>
                    <a:pt x="86626" y="180594"/>
                  </a:lnTo>
                  <a:lnTo>
                    <a:pt x="92316" y="178943"/>
                  </a:lnTo>
                  <a:lnTo>
                    <a:pt x="95173" y="174878"/>
                  </a:lnTo>
                  <a:lnTo>
                    <a:pt x="95173" y="168020"/>
                  </a:lnTo>
                  <a:lnTo>
                    <a:pt x="95173" y="101345"/>
                  </a:lnTo>
                  <a:lnTo>
                    <a:pt x="52057" y="101345"/>
                  </a:lnTo>
                  <a:lnTo>
                    <a:pt x="47189" y="127877"/>
                  </a:lnTo>
                  <a:lnTo>
                    <a:pt x="39539" y="152622"/>
                  </a:lnTo>
                  <a:lnTo>
                    <a:pt x="29106" y="175605"/>
                  </a:lnTo>
                  <a:lnTo>
                    <a:pt x="15887" y="196850"/>
                  </a:lnTo>
                  <a:lnTo>
                    <a:pt x="0" y="184784"/>
                  </a:lnTo>
                  <a:lnTo>
                    <a:pt x="14427" y="158857"/>
                  </a:lnTo>
                  <a:lnTo>
                    <a:pt x="24734" y="132905"/>
                  </a:lnTo>
                  <a:lnTo>
                    <a:pt x="30919" y="106953"/>
                  </a:lnTo>
                  <a:lnTo>
                    <a:pt x="32981" y="81025"/>
                  </a:lnTo>
                  <a:lnTo>
                    <a:pt x="32981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943607" y="4391406"/>
              <a:ext cx="202819" cy="21120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24547" y="4242054"/>
              <a:ext cx="1473200" cy="358140"/>
            </a:xfrm>
            <a:custGeom>
              <a:avLst/>
              <a:gdLst/>
              <a:ahLst/>
              <a:cxnLst/>
              <a:rect l="l" t="t" r="r" b="b"/>
              <a:pathLst>
                <a:path w="1473200" h="358139">
                  <a:moveTo>
                    <a:pt x="919899" y="112014"/>
                  </a:moveTo>
                  <a:lnTo>
                    <a:pt x="919899" y="170688"/>
                  </a:lnTo>
                  <a:lnTo>
                    <a:pt x="971588" y="170688"/>
                  </a:lnTo>
                  <a:lnTo>
                    <a:pt x="971588" y="112014"/>
                  </a:lnTo>
                  <a:lnTo>
                    <a:pt x="919899" y="112014"/>
                  </a:lnTo>
                  <a:close/>
                </a:path>
                <a:path w="1473200" h="358139">
                  <a:moveTo>
                    <a:pt x="1369098" y="99695"/>
                  </a:moveTo>
                  <a:lnTo>
                    <a:pt x="1472857" y="99695"/>
                  </a:lnTo>
                  <a:lnTo>
                    <a:pt x="1472857" y="119761"/>
                  </a:lnTo>
                  <a:lnTo>
                    <a:pt x="1369098" y="119761"/>
                  </a:lnTo>
                  <a:lnTo>
                    <a:pt x="1369098" y="99695"/>
                  </a:lnTo>
                  <a:close/>
                </a:path>
                <a:path w="1473200" h="358139">
                  <a:moveTo>
                    <a:pt x="1192949" y="99314"/>
                  </a:moveTo>
                  <a:lnTo>
                    <a:pt x="1291501" y="99314"/>
                  </a:lnTo>
                  <a:lnTo>
                    <a:pt x="1291501" y="119761"/>
                  </a:lnTo>
                  <a:lnTo>
                    <a:pt x="1192949" y="119761"/>
                  </a:lnTo>
                  <a:lnTo>
                    <a:pt x="1192949" y="99314"/>
                  </a:lnTo>
                  <a:close/>
                </a:path>
                <a:path w="1473200" h="358139">
                  <a:moveTo>
                    <a:pt x="482612" y="88011"/>
                  </a:moveTo>
                  <a:lnTo>
                    <a:pt x="491289" y="100250"/>
                  </a:lnTo>
                  <a:lnTo>
                    <a:pt x="498652" y="111252"/>
                  </a:lnTo>
                  <a:lnTo>
                    <a:pt x="504701" y="121015"/>
                  </a:lnTo>
                  <a:lnTo>
                    <a:pt x="509435" y="129540"/>
                  </a:lnTo>
                  <a:lnTo>
                    <a:pt x="585927" y="129540"/>
                  </a:lnTo>
                  <a:lnTo>
                    <a:pt x="594830" y="117514"/>
                  </a:lnTo>
                  <a:lnTo>
                    <a:pt x="602070" y="106584"/>
                  </a:lnTo>
                  <a:lnTo>
                    <a:pt x="607645" y="96750"/>
                  </a:lnTo>
                  <a:lnTo>
                    <a:pt x="611555" y="88011"/>
                  </a:lnTo>
                  <a:lnTo>
                    <a:pt x="482612" y="88011"/>
                  </a:lnTo>
                  <a:close/>
                </a:path>
                <a:path w="1473200" h="358139">
                  <a:moveTo>
                    <a:pt x="199288" y="86868"/>
                  </a:moveTo>
                  <a:lnTo>
                    <a:pt x="199288" y="113665"/>
                  </a:lnTo>
                  <a:lnTo>
                    <a:pt x="268820" y="113665"/>
                  </a:lnTo>
                  <a:lnTo>
                    <a:pt x="268820" y="86868"/>
                  </a:lnTo>
                  <a:lnTo>
                    <a:pt x="199288" y="86868"/>
                  </a:lnTo>
                  <a:close/>
                </a:path>
                <a:path w="1473200" h="358139">
                  <a:moveTo>
                    <a:pt x="110274" y="86868"/>
                  </a:moveTo>
                  <a:lnTo>
                    <a:pt x="110274" y="113665"/>
                  </a:lnTo>
                  <a:lnTo>
                    <a:pt x="179412" y="113665"/>
                  </a:lnTo>
                  <a:lnTo>
                    <a:pt x="179412" y="86868"/>
                  </a:lnTo>
                  <a:lnTo>
                    <a:pt x="110274" y="86868"/>
                  </a:lnTo>
                  <a:close/>
                </a:path>
                <a:path w="1473200" h="358139">
                  <a:moveTo>
                    <a:pt x="19875" y="86868"/>
                  </a:moveTo>
                  <a:lnTo>
                    <a:pt x="19875" y="113665"/>
                  </a:lnTo>
                  <a:lnTo>
                    <a:pt x="89814" y="113665"/>
                  </a:lnTo>
                  <a:lnTo>
                    <a:pt x="89814" y="86868"/>
                  </a:lnTo>
                  <a:lnTo>
                    <a:pt x="19875" y="86868"/>
                  </a:lnTo>
                  <a:close/>
                </a:path>
                <a:path w="1473200" h="358139">
                  <a:moveTo>
                    <a:pt x="199288" y="46482"/>
                  </a:moveTo>
                  <a:lnTo>
                    <a:pt x="199288" y="70485"/>
                  </a:lnTo>
                  <a:lnTo>
                    <a:pt x="268820" y="70485"/>
                  </a:lnTo>
                  <a:lnTo>
                    <a:pt x="268820" y="46482"/>
                  </a:lnTo>
                  <a:lnTo>
                    <a:pt x="199288" y="46482"/>
                  </a:lnTo>
                  <a:close/>
                </a:path>
                <a:path w="1473200" h="358139">
                  <a:moveTo>
                    <a:pt x="110274" y="46482"/>
                  </a:moveTo>
                  <a:lnTo>
                    <a:pt x="110274" y="70485"/>
                  </a:lnTo>
                  <a:lnTo>
                    <a:pt x="179412" y="70485"/>
                  </a:lnTo>
                  <a:lnTo>
                    <a:pt x="179412" y="46482"/>
                  </a:lnTo>
                  <a:lnTo>
                    <a:pt x="110274" y="46482"/>
                  </a:lnTo>
                  <a:close/>
                </a:path>
                <a:path w="1473200" h="358139">
                  <a:moveTo>
                    <a:pt x="19875" y="46482"/>
                  </a:moveTo>
                  <a:lnTo>
                    <a:pt x="19875" y="70485"/>
                  </a:lnTo>
                  <a:lnTo>
                    <a:pt x="89814" y="70485"/>
                  </a:lnTo>
                  <a:lnTo>
                    <a:pt x="89814" y="46482"/>
                  </a:lnTo>
                  <a:lnTo>
                    <a:pt x="19875" y="46482"/>
                  </a:lnTo>
                  <a:close/>
                </a:path>
                <a:path w="1473200" h="358139">
                  <a:moveTo>
                    <a:pt x="919899" y="35560"/>
                  </a:moveTo>
                  <a:lnTo>
                    <a:pt x="919899" y="91567"/>
                  </a:lnTo>
                  <a:lnTo>
                    <a:pt x="971588" y="91567"/>
                  </a:lnTo>
                  <a:lnTo>
                    <a:pt x="971588" y="35560"/>
                  </a:lnTo>
                  <a:lnTo>
                    <a:pt x="919899" y="35560"/>
                  </a:lnTo>
                  <a:close/>
                </a:path>
                <a:path w="1473200" h="358139">
                  <a:moveTo>
                    <a:pt x="1047280" y="30226"/>
                  </a:moveTo>
                  <a:lnTo>
                    <a:pt x="1035596" y="145034"/>
                  </a:lnTo>
                  <a:lnTo>
                    <a:pt x="1065187" y="145034"/>
                  </a:lnTo>
                  <a:lnTo>
                    <a:pt x="1069594" y="118933"/>
                  </a:lnTo>
                  <a:lnTo>
                    <a:pt x="1073299" y="91106"/>
                  </a:lnTo>
                  <a:lnTo>
                    <a:pt x="1076313" y="61541"/>
                  </a:lnTo>
                  <a:lnTo>
                    <a:pt x="1078649" y="30226"/>
                  </a:lnTo>
                  <a:lnTo>
                    <a:pt x="1047280" y="30226"/>
                  </a:lnTo>
                  <a:close/>
                </a:path>
                <a:path w="1473200" h="358139">
                  <a:moveTo>
                    <a:pt x="899706" y="15113"/>
                  </a:moveTo>
                  <a:lnTo>
                    <a:pt x="991654" y="15113"/>
                  </a:lnTo>
                  <a:lnTo>
                    <a:pt x="991654" y="190881"/>
                  </a:lnTo>
                  <a:lnTo>
                    <a:pt x="919899" y="190881"/>
                  </a:lnTo>
                  <a:lnTo>
                    <a:pt x="919899" y="286893"/>
                  </a:lnTo>
                  <a:lnTo>
                    <a:pt x="931140" y="282271"/>
                  </a:lnTo>
                  <a:lnTo>
                    <a:pt x="943917" y="276209"/>
                  </a:lnTo>
                  <a:lnTo>
                    <a:pt x="958243" y="268694"/>
                  </a:lnTo>
                  <a:lnTo>
                    <a:pt x="974128" y="259715"/>
                  </a:lnTo>
                  <a:lnTo>
                    <a:pt x="970222" y="251638"/>
                  </a:lnTo>
                  <a:lnTo>
                    <a:pt x="965936" y="243586"/>
                  </a:lnTo>
                  <a:lnTo>
                    <a:pt x="961269" y="235533"/>
                  </a:lnTo>
                  <a:lnTo>
                    <a:pt x="956221" y="227457"/>
                  </a:lnTo>
                  <a:lnTo>
                    <a:pt x="972731" y="216916"/>
                  </a:lnTo>
                  <a:lnTo>
                    <a:pt x="983305" y="234938"/>
                  </a:lnTo>
                  <a:lnTo>
                    <a:pt x="992558" y="252031"/>
                  </a:lnTo>
                  <a:lnTo>
                    <a:pt x="1000502" y="268172"/>
                  </a:lnTo>
                  <a:lnTo>
                    <a:pt x="1007148" y="283337"/>
                  </a:lnTo>
                  <a:lnTo>
                    <a:pt x="990003" y="293497"/>
                  </a:lnTo>
                  <a:lnTo>
                    <a:pt x="987082" y="285496"/>
                  </a:lnTo>
                  <a:lnTo>
                    <a:pt x="984796" y="279908"/>
                  </a:lnTo>
                  <a:lnTo>
                    <a:pt x="983145" y="276733"/>
                  </a:lnTo>
                  <a:lnTo>
                    <a:pt x="962761" y="288186"/>
                  </a:lnTo>
                  <a:lnTo>
                    <a:pt x="942378" y="298735"/>
                  </a:lnTo>
                  <a:lnTo>
                    <a:pt x="921994" y="308379"/>
                  </a:lnTo>
                  <a:lnTo>
                    <a:pt x="901611" y="317119"/>
                  </a:lnTo>
                  <a:lnTo>
                    <a:pt x="892340" y="299212"/>
                  </a:lnTo>
                  <a:lnTo>
                    <a:pt x="897166" y="295402"/>
                  </a:lnTo>
                  <a:lnTo>
                    <a:pt x="899706" y="290322"/>
                  </a:lnTo>
                  <a:lnTo>
                    <a:pt x="899706" y="284099"/>
                  </a:lnTo>
                  <a:lnTo>
                    <a:pt x="899706" y="15113"/>
                  </a:lnTo>
                  <a:close/>
                </a:path>
                <a:path w="1473200" h="358139">
                  <a:moveTo>
                    <a:pt x="1008672" y="10287"/>
                  </a:moveTo>
                  <a:lnTo>
                    <a:pt x="1124623" y="10287"/>
                  </a:lnTo>
                  <a:lnTo>
                    <a:pt x="1124623" y="30226"/>
                  </a:lnTo>
                  <a:lnTo>
                    <a:pt x="1099731" y="30226"/>
                  </a:lnTo>
                  <a:lnTo>
                    <a:pt x="1097087" y="60987"/>
                  </a:lnTo>
                  <a:lnTo>
                    <a:pt x="1093920" y="90392"/>
                  </a:lnTo>
                  <a:lnTo>
                    <a:pt x="1090229" y="118415"/>
                  </a:lnTo>
                  <a:lnTo>
                    <a:pt x="1086015" y="145034"/>
                  </a:lnTo>
                  <a:lnTo>
                    <a:pt x="1130719" y="145034"/>
                  </a:lnTo>
                  <a:lnTo>
                    <a:pt x="1130719" y="165354"/>
                  </a:lnTo>
                  <a:lnTo>
                    <a:pt x="1082205" y="165354"/>
                  </a:lnTo>
                  <a:lnTo>
                    <a:pt x="1079278" y="178494"/>
                  </a:lnTo>
                  <a:lnTo>
                    <a:pt x="1076220" y="191230"/>
                  </a:lnTo>
                  <a:lnTo>
                    <a:pt x="1073043" y="203537"/>
                  </a:lnTo>
                  <a:lnTo>
                    <a:pt x="1069759" y="215392"/>
                  </a:lnTo>
                  <a:lnTo>
                    <a:pt x="1080681" y="215392"/>
                  </a:lnTo>
                  <a:lnTo>
                    <a:pt x="1080681" y="324104"/>
                  </a:lnTo>
                  <a:lnTo>
                    <a:pt x="1080681" y="329438"/>
                  </a:lnTo>
                  <a:lnTo>
                    <a:pt x="1084745" y="332232"/>
                  </a:lnTo>
                  <a:lnTo>
                    <a:pt x="1093000" y="332232"/>
                  </a:lnTo>
                  <a:lnTo>
                    <a:pt x="1104049" y="332232"/>
                  </a:lnTo>
                  <a:lnTo>
                    <a:pt x="1109637" y="327152"/>
                  </a:lnTo>
                  <a:lnTo>
                    <a:pt x="1109637" y="317119"/>
                  </a:lnTo>
                  <a:lnTo>
                    <a:pt x="1111288" y="255270"/>
                  </a:lnTo>
                  <a:lnTo>
                    <a:pt x="1130338" y="262509"/>
                  </a:lnTo>
                  <a:lnTo>
                    <a:pt x="1129887" y="290750"/>
                  </a:lnTo>
                  <a:lnTo>
                    <a:pt x="1123226" y="338328"/>
                  </a:lnTo>
                  <a:lnTo>
                    <a:pt x="1093127" y="351409"/>
                  </a:lnTo>
                  <a:lnTo>
                    <a:pt x="1078791" y="349623"/>
                  </a:lnTo>
                  <a:lnTo>
                    <a:pt x="1068552" y="344265"/>
                  </a:lnTo>
                  <a:lnTo>
                    <a:pt x="1062408" y="335335"/>
                  </a:lnTo>
                  <a:lnTo>
                    <a:pt x="1060361" y="322834"/>
                  </a:lnTo>
                  <a:lnTo>
                    <a:pt x="1060361" y="242570"/>
                  </a:lnTo>
                  <a:lnTo>
                    <a:pt x="1044908" y="272982"/>
                  </a:lnTo>
                  <a:lnTo>
                    <a:pt x="1027134" y="302323"/>
                  </a:lnTo>
                  <a:lnTo>
                    <a:pt x="1007050" y="330616"/>
                  </a:lnTo>
                  <a:lnTo>
                    <a:pt x="984669" y="357886"/>
                  </a:lnTo>
                  <a:lnTo>
                    <a:pt x="970826" y="342392"/>
                  </a:lnTo>
                  <a:lnTo>
                    <a:pt x="1003776" y="299763"/>
                  </a:lnTo>
                  <a:lnTo>
                    <a:pt x="1029833" y="256063"/>
                  </a:lnTo>
                  <a:lnTo>
                    <a:pt x="1048960" y="211268"/>
                  </a:lnTo>
                  <a:lnTo>
                    <a:pt x="1061123" y="165354"/>
                  </a:lnTo>
                  <a:lnTo>
                    <a:pt x="1011847" y="165354"/>
                  </a:lnTo>
                  <a:lnTo>
                    <a:pt x="1026579" y="30226"/>
                  </a:lnTo>
                  <a:lnTo>
                    <a:pt x="1008672" y="30226"/>
                  </a:lnTo>
                  <a:lnTo>
                    <a:pt x="1008672" y="10287"/>
                  </a:lnTo>
                  <a:close/>
                </a:path>
                <a:path w="1473200" h="358139">
                  <a:moveTo>
                    <a:pt x="671741" y="5715"/>
                  </a:moveTo>
                  <a:lnTo>
                    <a:pt x="690791" y="15113"/>
                  </a:lnTo>
                  <a:lnTo>
                    <a:pt x="681932" y="26685"/>
                  </a:lnTo>
                  <a:lnTo>
                    <a:pt x="672122" y="37592"/>
                  </a:lnTo>
                  <a:lnTo>
                    <a:pt x="661358" y="47831"/>
                  </a:lnTo>
                  <a:lnTo>
                    <a:pt x="649643" y="57404"/>
                  </a:lnTo>
                  <a:lnTo>
                    <a:pt x="631024" y="46863"/>
                  </a:lnTo>
                  <a:lnTo>
                    <a:pt x="643759" y="35575"/>
                  </a:lnTo>
                  <a:lnTo>
                    <a:pt x="654792" y="24955"/>
                  </a:lnTo>
                  <a:lnTo>
                    <a:pt x="664121" y="15001"/>
                  </a:lnTo>
                  <a:lnTo>
                    <a:pt x="671741" y="5715"/>
                  </a:lnTo>
                  <a:close/>
                </a:path>
                <a:path w="1473200" h="358139">
                  <a:moveTo>
                    <a:pt x="422808" y="4953"/>
                  </a:moveTo>
                  <a:lnTo>
                    <a:pt x="434204" y="15932"/>
                  </a:lnTo>
                  <a:lnTo>
                    <a:pt x="444560" y="26781"/>
                  </a:lnTo>
                  <a:lnTo>
                    <a:pt x="453872" y="37510"/>
                  </a:lnTo>
                  <a:lnTo>
                    <a:pt x="462140" y="48133"/>
                  </a:lnTo>
                  <a:lnTo>
                    <a:pt x="444258" y="58547"/>
                  </a:lnTo>
                  <a:lnTo>
                    <a:pt x="436176" y="48639"/>
                  </a:lnTo>
                  <a:lnTo>
                    <a:pt x="426827" y="38528"/>
                  </a:lnTo>
                  <a:lnTo>
                    <a:pt x="416212" y="28203"/>
                  </a:lnTo>
                  <a:lnTo>
                    <a:pt x="404329" y="17653"/>
                  </a:lnTo>
                  <a:lnTo>
                    <a:pt x="422808" y="4953"/>
                  </a:lnTo>
                  <a:close/>
                </a:path>
                <a:path w="1473200" h="358139">
                  <a:moveTo>
                    <a:pt x="503669" y="1778"/>
                  </a:moveTo>
                  <a:lnTo>
                    <a:pt x="524535" y="1778"/>
                  </a:lnTo>
                  <a:lnTo>
                    <a:pt x="524535" y="67564"/>
                  </a:lnTo>
                  <a:lnTo>
                    <a:pt x="570433" y="67564"/>
                  </a:lnTo>
                  <a:lnTo>
                    <a:pt x="570433" y="1778"/>
                  </a:lnTo>
                  <a:lnTo>
                    <a:pt x="590689" y="1778"/>
                  </a:lnTo>
                  <a:lnTo>
                    <a:pt x="590689" y="67564"/>
                  </a:lnTo>
                  <a:lnTo>
                    <a:pt x="722668" y="67564"/>
                  </a:lnTo>
                  <a:lnTo>
                    <a:pt x="722668" y="88011"/>
                  </a:lnTo>
                  <a:lnTo>
                    <a:pt x="616724" y="88011"/>
                  </a:lnTo>
                  <a:lnTo>
                    <a:pt x="631431" y="98171"/>
                  </a:lnTo>
                  <a:lnTo>
                    <a:pt x="627551" y="105840"/>
                  </a:lnTo>
                  <a:lnTo>
                    <a:pt x="622882" y="113617"/>
                  </a:lnTo>
                  <a:lnTo>
                    <a:pt x="617420" y="121513"/>
                  </a:lnTo>
                  <a:lnTo>
                    <a:pt x="611162" y="129540"/>
                  </a:lnTo>
                  <a:lnTo>
                    <a:pt x="714032" y="129540"/>
                  </a:lnTo>
                  <a:lnTo>
                    <a:pt x="714032" y="149352"/>
                  </a:lnTo>
                  <a:lnTo>
                    <a:pt x="558304" y="149352"/>
                  </a:lnTo>
                  <a:lnTo>
                    <a:pt x="558304" y="181229"/>
                  </a:lnTo>
                  <a:lnTo>
                    <a:pt x="704380" y="181229"/>
                  </a:lnTo>
                  <a:lnTo>
                    <a:pt x="704380" y="200279"/>
                  </a:lnTo>
                  <a:lnTo>
                    <a:pt x="558304" y="200279"/>
                  </a:lnTo>
                  <a:lnTo>
                    <a:pt x="558304" y="233680"/>
                  </a:lnTo>
                  <a:lnTo>
                    <a:pt x="723430" y="233680"/>
                  </a:lnTo>
                  <a:lnTo>
                    <a:pt x="723430" y="253873"/>
                  </a:lnTo>
                  <a:lnTo>
                    <a:pt x="558304" y="253873"/>
                  </a:lnTo>
                  <a:lnTo>
                    <a:pt x="558304" y="357378"/>
                  </a:lnTo>
                  <a:lnTo>
                    <a:pt x="536651" y="357378"/>
                  </a:lnTo>
                  <a:lnTo>
                    <a:pt x="536651" y="253873"/>
                  </a:lnTo>
                  <a:lnTo>
                    <a:pt x="369354" y="253873"/>
                  </a:lnTo>
                  <a:lnTo>
                    <a:pt x="369354" y="233680"/>
                  </a:lnTo>
                  <a:lnTo>
                    <a:pt x="536651" y="233680"/>
                  </a:lnTo>
                  <a:lnTo>
                    <a:pt x="536651" y="200279"/>
                  </a:lnTo>
                  <a:lnTo>
                    <a:pt x="387235" y="200279"/>
                  </a:lnTo>
                  <a:lnTo>
                    <a:pt x="387235" y="181229"/>
                  </a:lnTo>
                  <a:lnTo>
                    <a:pt x="536651" y="181229"/>
                  </a:lnTo>
                  <a:lnTo>
                    <a:pt x="536651" y="149352"/>
                  </a:lnTo>
                  <a:lnTo>
                    <a:pt x="378701" y="149352"/>
                  </a:lnTo>
                  <a:lnTo>
                    <a:pt x="378701" y="129540"/>
                  </a:lnTo>
                  <a:lnTo>
                    <a:pt x="484987" y="129540"/>
                  </a:lnTo>
                  <a:lnTo>
                    <a:pt x="479837" y="120917"/>
                  </a:lnTo>
                  <a:lnTo>
                    <a:pt x="474311" y="112760"/>
                  </a:lnTo>
                  <a:lnTo>
                    <a:pt x="468412" y="105054"/>
                  </a:lnTo>
                  <a:lnTo>
                    <a:pt x="462140" y="97790"/>
                  </a:lnTo>
                  <a:lnTo>
                    <a:pt x="477647" y="88011"/>
                  </a:lnTo>
                  <a:lnTo>
                    <a:pt x="369354" y="88011"/>
                  </a:lnTo>
                  <a:lnTo>
                    <a:pt x="369354" y="67564"/>
                  </a:lnTo>
                  <a:lnTo>
                    <a:pt x="503669" y="67564"/>
                  </a:lnTo>
                  <a:lnTo>
                    <a:pt x="503669" y="1778"/>
                  </a:lnTo>
                  <a:close/>
                </a:path>
                <a:path w="1473200" h="358139">
                  <a:moveTo>
                    <a:pt x="89814" y="1016"/>
                  </a:moveTo>
                  <a:lnTo>
                    <a:pt x="110274" y="1016"/>
                  </a:lnTo>
                  <a:lnTo>
                    <a:pt x="110274" y="29337"/>
                  </a:lnTo>
                  <a:lnTo>
                    <a:pt x="179412" y="29337"/>
                  </a:lnTo>
                  <a:lnTo>
                    <a:pt x="179412" y="1016"/>
                  </a:lnTo>
                  <a:lnTo>
                    <a:pt x="199288" y="1016"/>
                  </a:lnTo>
                  <a:lnTo>
                    <a:pt x="199288" y="29337"/>
                  </a:lnTo>
                  <a:lnTo>
                    <a:pt x="288886" y="29337"/>
                  </a:lnTo>
                  <a:lnTo>
                    <a:pt x="288886" y="131064"/>
                  </a:lnTo>
                  <a:lnTo>
                    <a:pt x="0" y="131064"/>
                  </a:lnTo>
                  <a:lnTo>
                    <a:pt x="0" y="29337"/>
                  </a:lnTo>
                  <a:lnTo>
                    <a:pt x="89814" y="29337"/>
                  </a:lnTo>
                  <a:lnTo>
                    <a:pt x="89814" y="1016"/>
                  </a:lnTo>
                  <a:close/>
                </a:path>
                <a:path w="1473200" h="358139">
                  <a:moveTo>
                    <a:pt x="827189" y="0"/>
                  </a:moveTo>
                  <a:lnTo>
                    <a:pt x="848017" y="0"/>
                  </a:lnTo>
                  <a:lnTo>
                    <a:pt x="848017" y="71374"/>
                  </a:lnTo>
                  <a:lnTo>
                    <a:pt x="880529" y="71374"/>
                  </a:lnTo>
                  <a:lnTo>
                    <a:pt x="880529" y="91186"/>
                  </a:lnTo>
                  <a:lnTo>
                    <a:pt x="848017" y="91186"/>
                  </a:lnTo>
                  <a:lnTo>
                    <a:pt x="848017" y="110236"/>
                  </a:lnTo>
                  <a:lnTo>
                    <a:pt x="861161" y="126666"/>
                  </a:lnTo>
                  <a:lnTo>
                    <a:pt x="872591" y="142620"/>
                  </a:lnTo>
                  <a:lnTo>
                    <a:pt x="882307" y="158099"/>
                  </a:lnTo>
                  <a:lnTo>
                    <a:pt x="890308" y="173101"/>
                  </a:lnTo>
                  <a:lnTo>
                    <a:pt x="875957" y="187706"/>
                  </a:lnTo>
                  <a:lnTo>
                    <a:pt x="870573" y="177109"/>
                  </a:lnTo>
                  <a:lnTo>
                    <a:pt x="864130" y="165893"/>
                  </a:lnTo>
                  <a:lnTo>
                    <a:pt x="856615" y="154058"/>
                  </a:lnTo>
                  <a:lnTo>
                    <a:pt x="848017" y="141605"/>
                  </a:lnTo>
                  <a:lnTo>
                    <a:pt x="848017" y="356997"/>
                  </a:lnTo>
                  <a:lnTo>
                    <a:pt x="827189" y="356997"/>
                  </a:lnTo>
                  <a:lnTo>
                    <a:pt x="827189" y="156718"/>
                  </a:lnTo>
                  <a:lnTo>
                    <a:pt x="817709" y="183558"/>
                  </a:lnTo>
                  <a:lnTo>
                    <a:pt x="808313" y="207327"/>
                  </a:lnTo>
                  <a:lnTo>
                    <a:pt x="798989" y="228048"/>
                  </a:lnTo>
                  <a:lnTo>
                    <a:pt x="789724" y="245745"/>
                  </a:lnTo>
                  <a:lnTo>
                    <a:pt x="775500" y="227838"/>
                  </a:lnTo>
                  <a:lnTo>
                    <a:pt x="790361" y="198592"/>
                  </a:lnTo>
                  <a:lnTo>
                    <a:pt x="803709" y="166084"/>
                  </a:lnTo>
                  <a:lnTo>
                    <a:pt x="815558" y="130290"/>
                  </a:lnTo>
                  <a:lnTo>
                    <a:pt x="825919" y="91186"/>
                  </a:lnTo>
                  <a:lnTo>
                    <a:pt x="778040" y="91186"/>
                  </a:lnTo>
                  <a:lnTo>
                    <a:pt x="778040" y="71374"/>
                  </a:lnTo>
                  <a:lnTo>
                    <a:pt x="827189" y="71374"/>
                  </a:lnTo>
                  <a:lnTo>
                    <a:pt x="827189" y="0"/>
                  </a:lnTo>
                  <a:close/>
                </a:path>
              </a:pathLst>
            </a:custGeom>
            <a:ln w="9144">
              <a:solidFill>
                <a:srgbClr val="E46C0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03907" y="4235831"/>
              <a:ext cx="365252" cy="143129"/>
            </a:xfrm>
            <a:prstGeom prst="rect">
              <a:avLst/>
            </a:prstGeom>
          </p:spPr>
        </p:pic>
      </p:grp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651885" cy="6730365"/>
            <a:chOff x="0" y="0"/>
            <a:chExt cx="3651885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3528060" cy="792480"/>
            </a:xfrm>
            <a:custGeom>
              <a:avLst/>
              <a:gdLst/>
              <a:ahLst/>
              <a:cxnLst/>
              <a:rect l="l" t="t" r="r" b="b"/>
              <a:pathLst>
                <a:path w="3528060" h="792480">
                  <a:moveTo>
                    <a:pt x="3131820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3131820" y="792480"/>
                  </a:lnTo>
                  <a:lnTo>
                    <a:pt x="3528060" y="396240"/>
                  </a:lnTo>
                  <a:lnTo>
                    <a:pt x="3131820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3528060" cy="792480"/>
            </a:xfrm>
            <a:custGeom>
              <a:avLst/>
              <a:gdLst/>
              <a:ahLst/>
              <a:cxnLst/>
              <a:rect l="l" t="t" r="r" b="b"/>
              <a:pathLst>
                <a:path w="3528060" h="792480">
                  <a:moveTo>
                    <a:pt x="0" y="0"/>
                  </a:moveTo>
                  <a:lnTo>
                    <a:pt x="3131820" y="0"/>
                  </a:lnTo>
                  <a:lnTo>
                    <a:pt x="3528060" y="396240"/>
                  </a:lnTo>
                  <a:lnTo>
                    <a:pt x="3131820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1095" y="148793"/>
            <a:ext cx="22631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15968"/>
                </a:solidFill>
              </a:rPr>
              <a:t>關於學測</a:t>
            </a:r>
            <a:endParaRPr sz="4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2406" y="1268095"/>
            <a:ext cx="6939280" cy="5313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984807"/>
                </a:solidFill>
                <a:latin typeface="Microsoft JhengHei"/>
                <a:cs typeface="Microsoft JhengHei"/>
              </a:rPr>
              <a:t>大學學科能力測驗</a:t>
            </a:r>
            <a:endParaRPr sz="3200" dirty="0">
              <a:latin typeface="Microsoft JhengHei"/>
              <a:cs typeface="Microsoft JhengHei"/>
            </a:endParaRPr>
          </a:p>
          <a:p>
            <a:pPr marL="527685" indent="-515620" algn="just">
              <a:lnSpc>
                <a:spcPct val="100000"/>
              </a:lnSpc>
              <a:spcBef>
                <a:spcPts val="2380"/>
              </a:spcBef>
              <a:buClr>
                <a:srgbClr val="4BB5D9"/>
              </a:buClr>
              <a:buFont typeface="Wingdings"/>
              <a:buChar char=""/>
              <a:tabLst>
                <a:tab pos="528320" algn="l"/>
              </a:tabLst>
            </a:pPr>
            <a:r>
              <a:rPr sz="2800" b="1" spc="-5" dirty="0">
                <a:latin typeface="Microsoft JhengHei"/>
                <a:cs typeface="Microsoft JhengHei"/>
              </a:rPr>
              <a:t>主辦單位：大</a:t>
            </a:r>
            <a:r>
              <a:rPr sz="2800" b="1" spc="-20" dirty="0">
                <a:latin typeface="Microsoft JhengHei"/>
                <a:cs typeface="Microsoft JhengHei"/>
              </a:rPr>
              <a:t>學</a:t>
            </a:r>
            <a:r>
              <a:rPr sz="2800" b="1" spc="-5" dirty="0">
                <a:latin typeface="Microsoft JhengHei"/>
                <a:cs typeface="Microsoft JhengHei"/>
              </a:rPr>
              <a:t>入學考試中心</a:t>
            </a:r>
            <a:endParaRPr sz="2800" dirty="0">
              <a:latin typeface="Microsoft JhengHei"/>
              <a:cs typeface="Microsoft JhengHei"/>
            </a:endParaRPr>
          </a:p>
          <a:p>
            <a:pPr marL="527685" indent="-515620" algn="just">
              <a:lnSpc>
                <a:spcPct val="100000"/>
              </a:lnSpc>
              <a:spcBef>
                <a:spcPts val="2280"/>
              </a:spcBef>
              <a:buClr>
                <a:srgbClr val="4BB5D9"/>
              </a:buClr>
              <a:buFont typeface="Wingdings"/>
              <a:buChar char=""/>
              <a:tabLst>
                <a:tab pos="528320" algn="l"/>
              </a:tabLst>
            </a:pPr>
            <a:r>
              <a:rPr sz="2800" b="1" spc="-5" dirty="0">
                <a:latin typeface="Microsoft JhengHei"/>
                <a:cs typeface="Microsoft JhengHei"/>
              </a:rPr>
              <a:t>考試時間：每</a:t>
            </a:r>
            <a:r>
              <a:rPr sz="2800" b="1" spc="-20" dirty="0">
                <a:latin typeface="Microsoft JhengHei"/>
                <a:cs typeface="Microsoft JhengHei"/>
              </a:rPr>
              <a:t>年</a:t>
            </a:r>
            <a:r>
              <a:rPr sz="2800" b="1" spc="-5" dirty="0">
                <a:latin typeface="Microsoft JhengHei"/>
                <a:cs typeface="Microsoft JhengHei"/>
              </a:rPr>
              <a:t>1月</a:t>
            </a:r>
            <a:r>
              <a:rPr lang="zh-TW" altLang="en-US" sz="2800" b="1" spc="-5" dirty="0">
                <a:latin typeface="Microsoft JhengHei"/>
              </a:rPr>
              <a:t>下</a:t>
            </a:r>
            <a:r>
              <a:rPr sz="2800" b="1" spc="-5" dirty="0">
                <a:latin typeface="Microsoft JhengHei"/>
                <a:cs typeface="Microsoft JhengHei"/>
              </a:rPr>
              <a:t>旬</a:t>
            </a:r>
            <a:endParaRPr sz="2800" dirty="0">
              <a:latin typeface="Microsoft JhengHei"/>
              <a:cs typeface="Microsoft JhengHei"/>
            </a:endParaRPr>
          </a:p>
          <a:p>
            <a:pPr marL="527685" marR="5080" indent="-515620" algn="just">
              <a:lnSpc>
                <a:spcPct val="150000"/>
              </a:lnSpc>
              <a:spcBef>
                <a:spcPts val="605"/>
              </a:spcBef>
              <a:buClr>
                <a:srgbClr val="4BB5D9"/>
              </a:buClr>
              <a:buFont typeface="Wingdings"/>
              <a:buChar char=""/>
              <a:tabLst>
                <a:tab pos="528320" algn="l"/>
              </a:tabLst>
            </a:pPr>
            <a:r>
              <a:rPr sz="2800" b="1" spc="-5" dirty="0">
                <a:latin typeface="Microsoft JhengHei"/>
                <a:cs typeface="Microsoft JhengHei"/>
              </a:rPr>
              <a:t>考試科目：國文（國語文綜</a:t>
            </a:r>
            <a:r>
              <a:rPr sz="2800" b="1" spc="-30" dirty="0">
                <a:latin typeface="Microsoft JhengHei"/>
                <a:cs typeface="Microsoft JhengHei"/>
              </a:rPr>
              <a:t>合</a:t>
            </a:r>
            <a:r>
              <a:rPr sz="2800" b="1" spc="-5" dirty="0">
                <a:latin typeface="Microsoft JhengHei"/>
                <a:cs typeface="Microsoft JhengHei"/>
              </a:rPr>
              <a:t>能力</a:t>
            </a:r>
            <a:r>
              <a:rPr sz="2800" b="1" dirty="0">
                <a:latin typeface="Microsoft JhengHei"/>
                <a:cs typeface="Microsoft JhengHei"/>
              </a:rPr>
              <a:t>測</a:t>
            </a:r>
            <a:r>
              <a:rPr sz="2800" b="1" spc="-5" dirty="0">
                <a:latin typeface="Microsoft JhengHei"/>
                <a:cs typeface="Microsoft JhengHei"/>
              </a:rPr>
              <a:t>驗、 國語文寫作能力測驗）、英文、數</a:t>
            </a:r>
            <a:r>
              <a:rPr sz="2800" b="1" dirty="0">
                <a:latin typeface="Microsoft JhengHei"/>
                <a:cs typeface="Microsoft JhengHei"/>
              </a:rPr>
              <a:t>學</a:t>
            </a:r>
            <a:r>
              <a:rPr sz="2800" b="1" spc="-5" dirty="0">
                <a:latin typeface="Microsoft JhengHei"/>
                <a:cs typeface="Microsoft JhengHei"/>
              </a:rPr>
              <a:t>Ａ、 </a:t>
            </a:r>
            <a:r>
              <a:rPr sz="2800" b="1" spc="-5" dirty="0" err="1">
                <a:latin typeface="Microsoft JhengHei"/>
                <a:cs typeface="Microsoft JhengHei"/>
              </a:rPr>
              <a:t>數學Ｂ、自然、社會</a:t>
            </a:r>
            <a:r>
              <a:rPr lang="zh-TW" altLang="en-US" sz="2800" b="1" spc="-5" dirty="0">
                <a:latin typeface="Microsoft JhengHei"/>
                <a:cs typeface="Microsoft JhengHei"/>
              </a:rPr>
              <a:t>     </a:t>
            </a:r>
            <a:r>
              <a:rPr lang="zh-TW" altLang="en-US" sz="2800" b="1" spc="-5" dirty="0">
                <a:highlight>
                  <a:srgbClr val="FFFF00"/>
                </a:highlight>
                <a:latin typeface="Microsoft JhengHei"/>
                <a:cs typeface="Microsoft JhengHei"/>
              </a:rPr>
              <a:t>考生</a:t>
            </a:r>
            <a:r>
              <a:rPr lang="zh-TW" altLang="en-US" sz="2800" b="1" spc="-10" dirty="0">
                <a:highlight>
                  <a:srgbClr val="FFFF00"/>
                </a:highlight>
                <a:latin typeface="Microsoft JhengHei"/>
                <a:cs typeface="Microsoft JhengHei"/>
              </a:rPr>
              <a:t>可自由選考</a:t>
            </a:r>
            <a:endParaRPr sz="2800" dirty="0">
              <a:highlight>
                <a:srgbClr val="FFFF00"/>
              </a:highlight>
              <a:latin typeface="Microsoft JhengHei"/>
              <a:cs typeface="Microsoft JhengHei"/>
            </a:endParaRPr>
          </a:p>
          <a:p>
            <a:pPr marL="527685" marR="10160" indent="-515620" algn="just">
              <a:lnSpc>
                <a:spcPct val="150100"/>
              </a:lnSpc>
              <a:spcBef>
                <a:spcPts val="595"/>
              </a:spcBef>
              <a:buClr>
                <a:srgbClr val="4BB5D9"/>
              </a:buClr>
              <a:buFont typeface="Wingdings"/>
              <a:buChar char=""/>
              <a:tabLst>
                <a:tab pos="528320" algn="l"/>
              </a:tabLst>
            </a:pPr>
            <a:r>
              <a:rPr sz="2800" b="1" spc="-10" dirty="0" err="1">
                <a:latin typeface="Microsoft JhengHei"/>
                <a:cs typeface="Microsoft JhengHei"/>
              </a:rPr>
              <a:t>高</a:t>
            </a:r>
            <a:r>
              <a:rPr sz="2800" b="1" dirty="0" err="1">
                <a:latin typeface="Microsoft JhengHei"/>
                <a:cs typeface="Microsoft JhengHei"/>
              </a:rPr>
              <a:t>中</a:t>
            </a:r>
            <a:r>
              <a:rPr sz="2800" b="1" spc="-10" dirty="0" err="1">
                <a:latin typeface="Microsoft JhengHei"/>
                <a:cs typeface="Microsoft JhengHei"/>
              </a:rPr>
              <a:t>英語</a:t>
            </a:r>
            <a:r>
              <a:rPr sz="2800" b="1" spc="-10" dirty="0">
                <a:latin typeface="Microsoft JhengHei"/>
                <a:cs typeface="Microsoft JhengHei"/>
              </a:rPr>
              <a:t> </a:t>
            </a:r>
            <a:r>
              <a:rPr sz="2800" b="1" spc="-5" dirty="0">
                <a:latin typeface="Microsoft JhengHei"/>
                <a:cs typeface="Microsoft JhengHei"/>
              </a:rPr>
              <a:t>聽力測驗（共</a:t>
            </a:r>
            <a:r>
              <a:rPr sz="2800" b="1" spc="-20" dirty="0">
                <a:latin typeface="Microsoft JhengHei"/>
                <a:cs typeface="Microsoft JhengHei"/>
              </a:rPr>
              <a:t>有</a:t>
            </a:r>
            <a:r>
              <a:rPr sz="2800" b="1" spc="-5" dirty="0">
                <a:latin typeface="Microsoft JhengHei"/>
                <a:cs typeface="Microsoft JhengHei"/>
              </a:rPr>
              <a:t>2次）</a:t>
            </a:r>
            <a:r>
              <a:rPr lang="zh-TW" altLang="en-US" sz="2800" b="1" spc="-10" dirty="0">
                <a:latin typeface="Microsoft JhengHei"/>
                <a:cs typeface="Microsoft JhengHei"/>
              </a:rPr>
              <a:t> ，</a:t>
            </a:r>
            <a:r>
              <a:rPr lang="zh-TW" altLang="en-US" sz="2800" b="1" spc="-10" dirty="0">
                <a:highlight>
                  <a:srgbClr val="FFFF00"/>
                </a:highlight>
                <a:latin typeface="Microsoft JhengHei"/>
                <a:cs typeface="Microsoft JhengHei"/>
              </a:rPr>
              <a:t>僅部分校系採計</a:t>
            </a:r>
            <a:endParaRPr sz="2800" dirty="0">
              <a:highlight>
                <a:srgbClr val="FFFF00"/>
              </a:highlight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444365" cy="6730365"/>
            <a:chOff x="0" y="0"/>
            <a:chExt cx="4444365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4320540" cy="792480"/>
            </a:xfrm>
            <a:custGeom>
              <a:avLst/>
              <a:gdLst/>
              <a:ahLst/>
              <a:cxnLst/>
              <a:rect l="l" t="t" r="r" b="b"/>
              <a:pathLst>
                <a:path w="4320540" h="792480">
                  <a:moveTo>
                    <a:pt x="3924300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3924300" y="792480"/>
                  </a:lnTo>
                  <a:lnTo>
                    <a:pt x="4320540" y="396240"/>
                  </a:lnTo>
                  <a:lnTo>
                    <a:pt x="3924300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4320540" cy="792480"/>
            </a:xfrm>
            <a:custGeom>
              <a:avLst/>
              <a:gdLst/>
              <a:ahLst/>
              <a:cxnLst/>
              <a:rect l="l" t="t" r="r" b="b"/>
              <a:pathLst>
                <a:path w="4320540" h="792480">
                  <a:moveTo>
                    <a:pt x="0" y="0"/>
                  </a:moveTo>
                  <a:lnTo>
                    <a:pt x="3924300" y="0"/>
                  </a:lnTo>
                  <a:lnTo>
                    <a:pt x="4320540" y="396240"/>
                  </a:lnTo>
                  <a:lnTo>
                    <a:pt x="3924300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540622" y="641004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12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28243" y="148793"/>
            <a:ext cx="26803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215968"/>
                </a:solidFill>
              </a:rPr>
              <a:t>分</a:t>
            </a:r>
            <a:r>
              <a:rPr sz="4400" dirty="0">
                <a:solidFill>
                  <a:srgbClr val="215968"/>
                </a:solidFill>
              </a:rPr>
              <a:t>科測驗</a:t>
            </a:r>
            <a:r>
              <a:rPr sz="4400" b="0" spc="10" dirty="0">
                <a:solidFill>
                  <a:srgbClr val="215968"/>
                </a:solidFill>
                <a:latin typeface="Malgun Gothic Semilight"/>
                <a:cs typeface="Malgun Gothic Semilight"/>
              </a:rPr>
              <a:t>!?</a:t>
            </a:r>
            <a:endParaRPr sz="4400">
              <a:latin typeface="Malgun Gothic Semilight"/>
              <a:cs typeface="Malgun Gothic Semi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405" y="978891"/>
            <a:ext cx="8056981" cy="5264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1765">
              <a:lnSpc>
                <a:spcPct val="150100"/>
              </a:lnSpc>
              <a:spcBef>
                <a:spcPts val="95"/>
              </a:spcBef>
            </a:pPr>
            <a:r>
              <a:rPr sz="3200" b="1" spc="-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111</a:t>
            </a:r>
            <a:r>
              <a:rPr sz="3200" b="1" dirty="0" err="1">
                <a:solidFill>
                  <a:srgbClr val="984807"/>
                </a:solidFill>
                <a:latin typeface="Microsoft JhengHei"/>
                <a:cs typeface="Microsoft JhengHei"/>
              </a:rPr>
              <a:t>學年度</a:t>
            </a:r>
            <a:r>
              <a:rPr sz="32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起</a:t>
            </a:r>
            <a:r>
              <a:rPr sz="3200" b="1" spc="5" dirty="0" err="1">
                <a:solidFill>
                  <a:srgbClr val="984807"/>
                </a:solidFill>
                <a:latin typeface="Microsoft JhengHei"/>
                <a:cs typeface="Microsoft JhengHei"/>
              </a:rPr>
              <a:t>改</a:t>
            </a:r>
            <a:r>
              <a:rPr sz="3200" b="1" dirty="0" err="1">
                <a:solidFill>
                  <a:srgbClr val="984807"/>
                </a:solidFill>
                <a:latin typeface="Microsoft JhengHei"/>
                <a:cs typeface="Microsoft JhengHei"/>
              </a:rPr>
              <a:t>為分科測驗</a:t>
            </a:r>
            <a:r>
              <a:rPr lang="en-US" altLang="zh-TW" sz="2000" b="1" dirty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(</a:t>
            </a:r>
            <a:r>
              <a:rPr lang="zh-TW" altLang="en-US" sz="2000" b="1" dirty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前身為大學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指定科目考試</a:t>
            </a:r>
            <a:r>
              <a:rPr sz="2000" b="1" dirty="0">
                <a:solidFill>
                  <a:srgbClr val="984807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)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527685" indent="-515620">
              <a:lnSpc>
                <a:spcPct val="100000"/>
              </a:lnSpc>
              <a:spcBef>
                <a:spcPts val="2380"/>
              </a:spcBef>
              <a:buClr>
                <a:srgbClr val="4BB5D9"/>
              </a:buClr>
              <a:buFont typeface="Wingdings"/>
              <a:buChar char="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Microsoft JhengHei"/>
                <a:cs typeface="Microsoft JhengHei"/>
              </a:rPr>
              <a:t>主辦單</a:t>
            </a:r>
            <a:r>
              <a:rPr sz="2800" b="1" spc="-10" dirty="0">
                <a:latin typeface="Microsoft JhengHei"/>
                <a:cs typeface="Microsoft JhengHei"/>
              </a:rPr>
              <a:t>位</a:t>
            </a:r>
            <a:r>
              <a:rPr sz="2800" b="1" spc="-5" dirty="0">
                <a:latin typeface="Microsoft JhengHei"/>
                <a:cs typeface="Microsoft JhengHei"/>
              </a:rPr>
              <a:t>：大學入學考試中心</a:t>
            </a:r>
            <a:endParaRPr sz="2800" dirty="0">
              <a:latin typeface="Microsoft JhengHei"/>
              <a:cs typeface="Microsoft JhengHei"/>
            </a:endParaRPr>
          </a:p>
          <a:p>
            <a:pPr marL="527685" indent="-515620">
              <a:lnSpc>
                <a:spcPct val="100000"/>
              </a:lnSpc>
              <a:spcBef>
                <a:spcPts val="2285"/>
              </a:spcBef>
              <a:buClr>
                <a:srgbClr val="4BB5D9"/>
              </a:buClr>
              <a:buFont typeface="Wingdings"/>
              <a:buChar char="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Microsoft JhengHei"/>
                <a:cs typeface="Microsoft JhengHei"/>
              </a:rPr>
              <a:t>考試時間：每</a:t>
            </a:r>
            <a:r>
              <a:rPr sz="2800" b="1" spc="-20" dirty="0">
                <a:latin typeface="Microsoft JhengHei"/>
                <a:cs typeface="Microsoft JhengHei"/>
              </a:rPr>
              <a:t>年</a:t>
            </a:r>
            <a:r>
              <a:rPr sz="2800" b="1" spc="-5" dirty="0">
                <a:latin typeface="Microsoft JhengHei"/>
                <a:cs typeface="Microsoft JhengHei"/>
              </a:rPr>
              <a:t>7月</a:t>
            </a:r>
            <a:endParaRPr sz="2800" dirty="0">
              <a:latin typeface="Microsoft JhengHei"/>
              <a:cs typeface="Microsoft JhengHei"/>
            </a:endParaRPr>
          </a:p>
          <a:p>
            <a:pPr marL="527685" marR="219075" indent="-515620">
              <a:lnSpc>
                <a:spcPct val="150100"/>
              </a:lnSpc>
              <a:spcBef>
                <a:spcPts val="595"/>
              </a:spcBef>
              <a:buClr>
                <a:srgbClr val="4BB5D9"/>
              </a:buClr>
              <a:buFont typeface="Wingdings"/>
              <a:buChar char="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Microsoft JhengHei"/>
                <a:cs typeface="Microsoft JhengHei"/>
              </a:rPr>
              <a:t>考試科</a:t>
            </a:r>
            <a:r>
              <a:rPr sz="2800" b="1" spc="-15" dirty="0">
                <a:latin typeface="Microsoft JhengHei"/>
                <a:cs typeface="Microsoft JhengHei"/>
              </a:rPr>
              <a:t>目</a:t>
            </a:r>
            <a:r>
              <a:rPr sz="2800" b="1" spc="-10" dirty="0">
                <a:latin typeface="Microsoft JhengHei"/>
                <a:cs typeface="Microsoft JhengHei"/>
              </a:rPr>
              <a:t>：</a:t>
            </a:r>
            <a:r>
              <a:rPr sz="2800" b="1" spc="-5" dirty="0">
                <a:latin typeface="Microsoft JhengHei"/>
                <a:cs typeface="Microsoft JhengHei"/>
              </a:rPr>
              <a:t>數學</a:t>
            </a:r>
            <a:r>
              <a:rPr sz="2800" b="1" spc="-15" dirty="0">
                <a:latin typeface="Microsoft JhengHei"/>
                <a:cs typeface="Microsoft JhengHei"/>
              </a:rPr>
              <a:t>甲</a:t>
            </a:r>
            <a:r>
              <a:rPr sz="2800" b="1" spc="-10" dirty="0">
                <a:latin typeface="Microsoft JhengHei"/>
                <a:cs typeface="Microsoft JhengHei"/>
              </a:rPr>
              <a:t>、物理、化學、</a:t>
            </a:r>
            <a:r>
              <a:rPr sz="2800" b="1" dirty="0">
                <a:latin typeface="Microsoft JhengHei"/>
                <a:cs typeface="Microsoft JhengHei"/>
              </a:rPr>
              <a:t>生</a:t>
            </a:r>
            <a:r>
              <a:rPr sz="2800" b="1" spc="-10" dirty="0">
                <a:latin typeface="Microsoft JhengHei"/>
                <a:cs typeface="Microsoft JhengHei"/>
              </a:rPr>
              <a:t>物、 </a:t>
            </a:r>
            <a:r>
              <a:rPr sz="2800" b="1" spc="-5" dirty="0" err="1">
                <a:latin typeface="Microsoft JhengHei"/>
                <a:cs typeface="Microsoft JhengHei"/>
              </a:rPr>
              <a:t>歷史、地理</a:t>
            </a:r>
            <a:r>
              <a:rPr sz="2800" b="1" spc="-15" dirty="0" err="1">
                <a:latin typeface="Microsoft JhengHei"/>
                <a:cs typeface="Microsoft JhengHei"/>
              </a:rPr>
              <a:t>、</a:t>
            </a:r>
            <a:r>
              <a:rPr sz="2800" b="1" spc="-5" dirty="0" err="1">
                <a:latin typeface="Microsoft JhengHei"/>
                <a:cs typeface="Microsoft JhengHei"/>
              </a:rPr>
              <a:t>公民</a:t>
            </a:r>
            <a:r>
              <a:rPr lang="zh-TW" altLang="en-US" sz="2800" b="1" spc="-5" dirty="0">
                <a:latin typeface="Microsoft JhengHei"/>
                <a:cs typeface="Microsoft JhengHei"/>
              </a:rPr>
              <a:t> </a:t>
            </a:r>
            <a:r>
              <a:rPr lang="en-US" altLang="zh-TW" sz="3200" b="1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(114</a:t>
            </a:r>
            <a:r>
              <a:rPr lang="zh-TW" altLang="en-US" sz="3200" b="1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學年度增加</a:t>
            </a:r>
            <a:r>
              <a:rPr lang="zh-TW" altLang="en-US" sz="3200" b="1" u="heavy" spc="-5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數學乙</a:t>
            </a:r>
            <a:r>
              <a:rPr lang="en-US" altLang="zh-TW" sz="3200" b="1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)</a:t>
            </a:r>
            <a:endParaRPr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pPr marL="527685" indent="-515620">
              <a:lnSpc>
                <a:spcPct val="150000"/>
              </a:lnSpc>
              <a:spcBef>
                <a:spcPts val="2280"/>
              </a:spcBef>
              <a:buClr>
                <a:srgbClr val="4BB5D9"/>
              </a:buClr>
              <a:buFont typeface="Wingdings"/>
              <a:buChar char=""/>
              <a:tabLst>
                <a:tab pos="527685" algn="l"/>
                <a:tab pos="528320" algn="l"/>
              </a:tabLst>
            </a:pPr>
            <a:r>
              <a:rPr sz="2800" b="1" spc="-5" dirty="0" err="1">
                <a:latin typeface="Microsoft JhengHei"/>
                <a:cs typeface="Microsoft JhengHei"/>
              </a:rPr>
              <a:t>大學考試入學</a:t>
            </a:r>
            <a:r>
              <a:rPr sz="2800" b="1" spc="-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分發</a:t>
            </a:r>
            <a:r>
              <a:rPr sz="2800" b="1" spc="-5" dirty="0" err="1">
                <a:latin typeface="Microsoft JhengHei"/>
                <a:cs typeface="Microsoft JhengHei"/>
              </a:rPr>
              <a:t>得採</a:t>
            </a:r>
            <a:r>
              <a:rPr sz="2800" b="1" spc="-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學測</a:t>
            </a:r>
            <a:r>
              <a:rPr sz="2800" b="1" spc="-5" dirty="0" err="1">
                <a:latin typeface="Microsoft JhengHei"/>
                <a:cs typeface="Microsoft JhengHei"/>
              </a:rPr>
              <a:t>成績至</a:t>
            </a:r>
            <a:r>
              <a:rPr sz="2800" b="1" spc="-40" dirty="0" err="1">
                <a:latin typeface="Microsoft JhengHei"/>
                <a:cs typeface="Microsoft JhengHei"/>
              </a:rPr>
              <a:t>多</a:t>
            </a:r>
            <a:r>
              <a:rPr sz="2800" b="1" spc="-5" dirty="0" err="1">
                <a:latin typeface="Microsoft JhengHei"/>
                <a:cs typeface="Microsoft JhengHei"/>
              </a:rPr>
              <a:t>4</a:t>
            </a:r>
            <a:r>
              <a:rPr sz="2800" b="1" dirty="0" err="1">
                <a:latin typeface="Microsoft JhengHei"/>
                <a:cs typeface="Microsoft JhengHei"/>
              </a:rPr>
              <a:t>科</a:t>
            </a:r>
            <a:r>
              <a:rPr sz="2800" b="1" spc="-5" dirty="0">
                <a:latin typeface="Microsoft JhengHei"/>
                <a:cs typeface="Microsoft JhengHei"/>
              </a:rPr>
              <a:t>、</a:t>
            </a:r>
            <a:r>
              <a:rPr lang="zh-TW" altLang="en-US" sz="28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分科</a:t>
            </a:r>
            <a:r>
              <a:rPr lang="zh-TW" altLang="en-US" sz="28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測驗成績至少</a:t>
            </a:r>
            <a:r>
              <a:rPr lang="en-US" altLang="zh-TW" sz="28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1</a:t>
            </a:r>
            <a:r>
              <a:rPr lang="zh-TW" altLang="en-US" sz="2800" b="1" spc="-5" dirty="0"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科，</a:t>
            </a:r>
            <a:r>
              <a:rPr lang="zh-TW" altLang="en-US" sz="28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兩者合計</a:t>
            </a:r>
            <a:r>
              <a:rPr lang="en-US" altLang="zh-TW" sz="28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3~5</a:t>
            </a:r>
            <a:r>
              <a:rPr lang="zh-TW" altLang="en-US" sz="2800" b="1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科</a:t>
            </a:r>
            <a:endParaRPr sz="2800" dirty="0">
              <a:solidFill>
                <a:srgbClr val="FF0000"/>
              </a:solidFill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68112" cy="50231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5080" indent="419100">
              <a:lnSpc>
                <a:spcPct val="100000"/>
              </a:lnSpc>
              <a:spcBef>
                <a:spcPts val="100"/>
              </a:spcBef>
            </a:pPr>
            <a:r>
              <a:rPr dirty="0"/>
              <a:t>綜合高</a:t>
            </a:r>
            <a:r>
              <a:rPr spc="-5" dirty="0"/>
              <a:t>中</a:t>
            </a:r>
            <a:r>
              <a:rPr spc="-5" dirty="0">
                <a:solidFill>
                  <a:srgbClr val="0070C0"/>
                </a:solidFill>
              </a:rPr>
              <a:t>專門學程 </a:t>
            </a:r>
            <a:r>
              <a:rPr spc="-5" dirty="0"/>
              <a:t>升學規劃與招生簡介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842642" y="4937222"/>
            <a:ext cx="5171440" cy="78867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000" b="1" dirty="0">
                <a:latin typeface="Microsoft JhengHei"/>
                <a:cs typeface="Microsoft JhengHei"/>
              </a:rPr>
              <a:t>資料來源</a:t>
            </a:r>
            <a:r>
              <a:rPr sz="2000" spc="5" dirty="0">
                <a:latin typeface="Malgun Gothic Semilight"/>
                <a:cs typeface="Malgun Gothic Semilight"/>
              </a:rPr>
              <a:t>：</a:t>
            </a:r>
            <a:endParaRPr sz="2000">
              <a:latin typeface="Malgun Gothic Semilight"/>
              <a:cs typeface="Malgun Gothic Semiligh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latin typeface="Microsoft JhengHei"/>
                <a:cs typeface="Microsoft JhengHei"/>
              </a:rPr>
              <a:t>技專校院招生策進總會</a:t>
            </a:r>
            <a:r>
              <a:rPr sz="2000" b="1" spc="-15" dirty="0">
                <a:latin typeface="Microsoft JhengHei"/>
                <a:cs typeface="Microsoft JhengHei"/>
              </a:rPr>
              <a:t>綜</a:t>
            </a:r>
            <a:r>
              <a:rPr sz="2000" b="1" dirty="0">
                <a:latin typeface="Microsoft JhengHei"/>
                <a:cs typeface="Microsoft JhengHei"/>
              </a:rPr>
              <a:t>合業</a:t>
            </a:r>
            <a:r>
              <a:rPr sz="2000" b="1" spc="-15" dirty="0">
                <a:latin typeface="Microsoft JhengHei"/>
                <a:cs typeface="Microsoft JhengHei"/>
              </a:rPr>
              <a:t>務</a:t>
            </a:r>
            <a:r>
              <a:rPr sz="2000" b="1" spc="5" dirty="0">
                <a:latin typeface="Microsoft JhengHei"/>
                <a:cs typeface="Microsoft JhengHei"/>
              </a:rPr>
              <a:t>處</a:t>
            </a:r>
            <a:r>
              <a:rPr sz="2000" b="1" dirty="0">
                <a:latin typeface="Microsoft JhengHei"/>
                <a:cs typeface="Microsoft JhengHei"/>
              </a:rPr>
              <a:t>處</a:t>
            </a:r>
            <a:r>
              <a:rPr sz="2000" b="1" spc="455" dirty="0">
                <a:latin typeface="Microsoft JhengHei"/>
                <a:cs typeface="Microsoft JhengHei"/>
              </a:rPr>
              <a:t>長</a:t>
            </a:r>
            <a:r>
              <a:rPr sz="2000" b="1" dirty="0">
                <a:latin typeface="Microsoft JhengHei"/>
                <a:cs typeface="Microsoft JhengHei"/>
              </a:rPr>
              <a:t>黃定國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1777" y="2842717"/>
            <a:ext cx="65278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0000"/>
                </a:solidFill>
              </a:rPr>
              <a:t>哪個入學管</a:t>
            </a:r>
            <a:r>
              <a:rPr sz="5400" spc="-15" dirty="0">
                <a:solidFill>
                  <a:srgbClr val="000000"/>
                </a:solidFill>
              </a:rPr>
              <a:t>道</a:t>
            </a:r>
            <a:r>
              <a:rPr sz="5400" dirty="0">
                <a:solidFill>
                  <a:srgbClr val="FFFFFF"/>
                </a:solidFill>
              </a:rPr>
              <a:t>適合</a:t>
            </a:r>
            <a:r>
              <a:rPr sz="5400" spc="-5" dirty="0">
                <a:solidFill>
                  <a:srgbClr val="FFFFFF"/>
                </a:solidFill>
              </a:rPr>
              <a:t>我</a:t>
            </a:r>
            <a:r>
              <a:rPr sz="5400" dirty="0">
                <a:solidFill>
                  <a:srgbClr val="FFFFFF"/>
                </a:solidFill>
              </a:rPr>
              <a:t>?</a:t>
            </a:r>
            <a:endParaRPr sz="5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323455" cy="6730365"/>
            <a:chOff x="0" y="0"/>
            <a:chExt cx="7323455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7199630" cy="792480"/>
            </a:xfrm>
            <a:custGeom>
              <a:avLst/>
              <a:gdLst/>
              <a:ahLst/>
              <a:cxnLst/>
              <a:rect l="l" t="t" r="r" b="b"/>
              <a:pathLst>
                <a:path w="7199630" h="792480">
                  <a:moveTo>
                    <a:pt x="6803135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6803135" y="792480"/>
                  </a:lnTo>
                  <a:lnTo>
                    <a:pt x="7199376" y="396240"/>
                  </a:lnTo>
                  <a:lnTo>
                    <a:pt x="6803135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7199630" cy="792480"/>
            </a:xfrm>
            <a:custGeom>
              <a:avLst/>
              <a:gdLst/>
              <a:ahLst/>
              <a:cxnLst/>
              <a:rect l="l" t="t" r="r" b="b"/>
              <a:pathLst>
                <a:path w="7199630" h="792480">
                  <a:moveTo>
                    <a:pt x="0" y="0"/>
                  </a:moveTo>
                  <a:lnTo>
                    <a:pt x="6803135" y="0"/>
                  </a:lnTo>
                  <a:lnTo>
                    <a:pt x="7199376" y="396240"/>
                  </a:lnTo>
                  <a:lnTo>
                    <a:pt x="6803135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9979" y="148793"/>
            <a:ext cx="67411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215968"/>
                </a:solidFill>
              </a:rPr>
              <a:t>四技二專</a:t>
            </a:r>
            <a:r>
              <a:rPr sz="4400" spc="5" dirty="0">
                <a:solidFill>
                  <a:srgbClr val="C00000"/>
                </a:solidFill>
              </a:rPr>
              <a:t>特殊選才</a:t>
            </a:r>
            <a:r>
              <a:rPr sz="4400" spc="5" dirty="0">
                <a:solidFill>
                  <a:srgbClr val="215968"/>
                </a:solidFill>
              </a:rPr>
              <a:t>聯合招生</a:t>
            </a:r>
            <a:endParaRPr sz="4400" dirty="0"/>
          </a:p>
        </p:txBody>
      </p:sp>
      <p:grpSp>
        <p:nvGrpSpPr>
          <p:cNvPr id="6" name="object 6"/>
          <p:cNvGrpSpPr/>
          <p:nvPr/>
        </p:nvGrpSpPr>
        <p:grpSpPr>
          <a:xfrm>
            <a:off x="368846" y="1385569"/>
            <a:ext cx="2790825" cy="702310"/>
            <a:chOff x="368846" y="1385569"/>
            <a:chExt cx="2790825" cy="702310"/>
          </a:xfrm>
        </p:grpSpPr>
        <p:sp>
          <p:nvSpPr>
            <p:cNvPr id="7" name="object 7"/>
            <p:cNvSpPr/>
            <p:nvPr/>
          </p:nvSpPr>
          <p:spPr>
            <a:xfrm>
              <a:off x="396239" y="1412747"/>
              <a:ext cx="2735580" cy="647700"/>
            </a:xfrm>
            <a:custGeom>
              <a:avLst/>
              <a:gdLst/>
              <a:ahLst/>
              <a:cxnLst/>
              <a:rect l="l" t="t" r="r" b="b"/>
              <a:pathLst>
                <a:path w="2735580" h="647700">
                  <a:moveTo>
                    <a:pt x="2627630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700"/>
                  </a:lnTo>
                  <a:lnTo>
                    <a:pt x="2627630" y="647700"/>
                  </a:lnTo>
                  <a:lnTo>
                    <a:pt x="2669625" y="639208"/>
                  </a:lnTo>
                  <a:lnTo>
                    <a:pt x="2703941" y="616061"/>
                  </a:lnTo>
                  <a:lnTo>
                    <a:pt x="2727088" y="581745"/>
                  </a:lnTo>
                  <a:lnTo>
                    <a:pt x="2735580" y="539750"/>
                  </a:lnTo>
                  <a:lnTo>
                    <a:pt x="2735580" y="107950"/>
                  </a:lnTo>
                  <a:lnTo>
                    <a:pt x="2727088" y="65954"/>
                  </a:lnTo>
                  <a:lnTo>
                    <a:pt x="2703941" y="31638"/>
                  </a:lnTo>
                  <a:lnTo>
                    <a:pt x="2669625" y="8491"/>
                  </a:lnTo>
                  <a:lnTo>
                    <a:pt x="262763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8846" y="1385569"/>
              <a:ext cx="2790825" cy="702310"/>
            </a:xfrm>
            <a:custGeom>
              <a:avLst/>
              <a:gdLst/>
              <a:ahLst/>
              <a:cxnLst/>
              <a:rect l="l" t="t" r="r" b="b"/>
              <a:pathLst>
                <a:path w="2790825" h="702310">
                  <a:moveTo>
                    <a:pt x="2655023" y="0"/>
                  </a:moveTo>
                  <a:lnTo>
                    <a:pt x="133985" y="0"/>
                  </a:lnTo>
                  <a:lnTo>
                    <a:pt x="120243" y="1270"/>
                  </a:lnTo>
                  <a:lnTo>
                    <a:pt x="81432" y="11430"/>
                  </a:lnTo>
                  <a:lnTo>
                    <a:pt x="48361" y="31750"/>
                  </a:lnTo>
                  <a:lnTo>
                    <a:pt x="22415" y="60960"/>
                  </a:lnTo>
                  <a:lnTo>
                    <a:pt x="5676" y="96520"/>
                  </a:lnTo>
                  <a:lnTo>
                    <a:pt x="22" y="134620"/>
                  </a:lnTo>
                  <a:lnTo>
                    <a:pt x="0" y="568960"/>
                  </a:lnTo>
                  <a:lnTo>
                    <a:pt x="838" y="582930"/>
                  </a:lnTo>
                  <a:lnTo>
                    <a:pt x="11188" y="621030"/>
                  </a:lnTo>
                  <a:lnTo>
                    <a:pt x="31800" y="655320"/>
                  </a:lnTo>
                  <a:lnTo>
                    <a:pt x="60972" y="680720"/>
                  </a:lnTo>
                  <a:lnTo>
                    <a:pt x="96481" y="697230"/>
                  </a:lnTo>
                  <a:lnTo>
                    <a:pt x="122936" y="702310"/>
                  </a:lnTo>
                  <a:lnTo>
                    <a:pt x="2670263" y="702310"/>
                  </a:lnTo>
                  <a:lnTo>
                    <a:pt x="2708998" y="692150"/>
                  </a:lnTo>
                  <a:lnTo>
                    <a:pt x="2742272" y="670560"/>
                  </a:lnTo>
                  <a:lnTo>
                    <a:pt x="135407" y="670560"/>
                  </a:lnTo>
                  <a:lnTo>
                    <a:pt x="114515" y="668020"/>
                  </a:lnTo>
                  <a:lnTo>
                    <a:pt x="77825" y="652780"/>
                  </a:lnTo>
                  <a:lnTo>
                    <a:pt x="50266" y="624839"/>
                  </a:lnTo>
                  <a:lnTo>
                    <a:pt x="34899" y="588010"/>
                  </a:lnTo>
                  <a:lnTo>
                    <a:pt x="32932" y="568960"/>
                  </a:lnTo>
                  <a:lnTo>
                    <a:pt x="32942" y="134620"/>
                  </a:lnTo>
                  <a:lnTo>
                    <a:pt x="41021" y="95250"/>
                  </a:lnTo>
                  <a:lnTo>
                    <a:pt x="63093" y="63500"/>
                  </a:lnTo>
                  <a:lnTo>
                    <a:pt x="95796" y="41910"/>
                  </a:lnTo>
                  <a:lnTo>
                    <a:pt x="135686" y="33020"/>
                  </a:lnTo>
                  <a:lnTo>
                    <a:pt x="2742907" y="33020"/>
                  </a:lnTo>
                  <a:lnTo>
                    <a:pt x="2740113" y="30480"/>
                  </a:lnTo>
                  <a:lnTo>
                    <a:pt x="2706458" y="10160"/>
                  </a:lnTo>
                  <a:lnTo>
                    <a:pt x="2680931" y="2539"/>
                  </a:lnTo>
                  <a:lnTo>
                    <a:pt x="2655023" y="0"/>
                  </a:lnTo>
                  <a:close/>
                </a:path>
                <a:path w="2790825" h="702310">
                  <a:moveTo>
                    <a:pt x="2742907" y="33020"/>
                  </a:moveTo>
                  <a:lnTo>
                    <a:pt x="2655023" y="33020"/>
                  </a:lnTo>
                  <a:lnTo>
                    <a:pt x="2675978" y="35560"/>
                  </a:lnTo>
                  <a:lnTo>
                    <a:pt x="2685757" y="38100"/>
                  </a:lnTo>
                  <a:lnTo>
                    <a:pt x="2720428" y="57150"/>
                  </a:lnTo>
                  <a:lnTo>
                    <a:pt x="2745193" y="87630"/>
                  </a:lnTo>
                  <a:lnTo>
                    <a:pt x="2757004" y="125730"/>
                  </a:lnTo>
                  <a:lnTo>
                    <a:pt x="2757449" y="134620"/>
                  </a:lnTo>
                  <a:lnTo>
                    <a:pt x="2757433" y="568960"/>
                  </a:lnTo>
                  <a:lnTo>
                    <a:pt x="2749384" y="607060"/>
                  </a:lnTo>
                  <a:lnTo>
                    <a:pt x="2727286" y="640080"/>
                  </a:lnTo>
                  <a:lnTo>
                    <a:pt x="2694647" y="661670"/>
                  </a:lnTo>
                  <a:lnTo>
                    <a:pt x="2654769" y="670560"/>
                  </a:lnTo>
                  <a:lnTo>
                    <a:pt x="2742272" y="670560"/>
                  </a:lnTo>
                  <a:lnTo>
                    <a:pt x="2768180" y="642620"/>
                  </a:lnTo>
                  <a:lnTo>
                    <a:pt x="2784690" y="607060"/>
                  </a:lnTo>
                  <a:lnTo>
                    <a:pt x="2790342" y="568960"/>
                  </a:lnTo>
                  <a:lnTo>
                    <a:pt x="2790405" y="134620"/>
                  </a:lnTo>
                  <a:lnTo>
                    <a:pt x="2789516" y="120650"/>
                  </a:lnTo>
                  <a:lnTo>
                    <a:pt x="2779229" y="82550"/>
                  </a:lnTo>
                  <a:lnTo>
                    <a:pt x="2758655" y="48260"/>
                  </a:lnTo>
                  <a:lnTo>
                    <a:pt x="2749892" y="39370"/>
                  </a:lnTo>
                  <a:lnTo>
                    <a:pt x="2742907" y="33020"/>
                  </a:lnTo>
                  <a:close/>
                </a:path>
                <a:path w="2790825" h="702310">
                  <a:moveTo>
                    <a:pt x="2665310" y="44450"/>
                  </a:moveTo>
                  <a:lnTo>
                    <a:pt x="126822" y="44450"/>
                  </a:lnTo>
                  <a:lnTo>
                    <a:pt x="117779" y="45720"/>
                  </a:lnTo>
                  <a:lnTo>
                    <a:pt x="77749" y="64770"/>
                  </a:lnTo>
                  <a:lnTo>
                    <a:pt x="51333" y="99060"/>
                  </a:lnTo>
                  <a:lnTo>
                    <a:pt x="43921" y="134620"/>
                  </a:lnTo>
                  <a:lnTo>
                    <a:pt x="43929" y="568960"/>
                  </a:lnTo>
                  <a:lnTo>
                    <a:pt x="54521" y="610870"/>
                  </a:lnTo>
                  <a:lnTo>
                    <a:pt x="83439" y="642620"/>
                  </a:lnTo>
                  <a:lnTo>
                    <a:pt x="125209" y="657860"/>
                  </a:lnTo>
                  <a:lnTo>
                    <a:pt x="135407" y="659130"/>
                  </a:lnTo>
                  <a:lnTo>
                    <a:pt x="2663659" y="659130"/>
                  </a:lnTo>
                  <a:lnTo>
                    <a:pt x="2699918" y="647700"/>
                  </a:lnTo>
                  <a:lnTo>
                    <a:pt x="125780" y="647700"/>
                  </a:lnTo>
                  <a:lnTo>
                    <a:pt x="117805" y="646430"/>
                  </a:lnTo>
                  <a:lnTo>
                    <a:pt x="110134" y="643889"/>
                  </a:lnTo>
                  <a:lnTo>
                    <a:pt x="102819" y="641350"/>
                  </a:lnTo>
                  <a:lnTo>
                    <a:pt x="89052" y="633730"/>
                  </a:lnTo>
                  <a:lnTo>
                    <a:pt x="83312" y="628650"/>
                  </a:lnTo>
                  <a:lnTo>
                    <a:pt x="77381" y="623570"/>
                  </a:lnTo>
                  <a:lnTo>
                    <a:pt x="72326" y="617220"/>
                  </a:lnTo>
                  <a:lnTo>
                    <a:pt x="67843" y="612139"/>
                  </a:lnTo>
                  <a:lnTo>
                    <a:pt x="63893" y="604520"/>
                  </a:lnTo>
                  <a:lnTo>
                    <a:pt x="54889" y="568960"/>
                  </a:lnTo>
                  <a:lnTo>
                    <a:pt x="54892" y="134620"/>
                  </a:lnTo>
                  <a:lnTo>
                    <a:pt x="65125" y="96520"/>
                  </a:lnTo>
                  <a:lnTo>
                    <a:pt x="91440" y="68580"/>
                  </a:lnTo>
                  <a:lnTo>
                    <a:pt x="136829" y="54610"/>
                  </a:lnTo>
                  <a:lnTo>
                    <a:pt x="2696722" y="54610"/>
                  </a:lnTo>
                  <a:lnTo>
                    <a:pt x="2691472" y="52070"/>
                  </a:lnTo>
                  <a:lnTo>
                    <a:pt x="2683090" y="48260"/>
                  </a:lnTo>
                  <a:lnTo>
                    <a:pt x="2674327" y="45720"/>
                  </a:lnTo>
                  <a:lnTo>
                    <a:pt x="2665310" y="44450"/>
                  </a:lnTo>
                  <a:close/>
                </a:path>
                <a:path w="2790825" h="702310">
                  <a:moveTo>
                    <a:pt x="2696722" y="54610"/>
                  </a:moveTo>
                  <a:lnTo>
                    <a:pt x="2655023" y="54610"/>
                  </a:lnTo>
                  <a:lnTo>
                    <a:pt x="2664675" y="55880"/>
                  </a:lnTo>
                  <a:lnTo>
                    <a:pt x="2672676" y="57150"/>
                  </a:lnTo>
                  <a:lnTo>
                    <a:pt x="2707347" y="74930"/>
                  </a:lnTo>
                  <a:lnTo>
                    <a:pt x="2732366" y="113030"/>
                  </a:lnTo>
                  <a:lnTo>
                    <a:pt x="2735478" y="568960"/>
                  </a:lnTo>
                  <a:lnTo>
                    <a:pt x="2735033" y="577850"/>
                  </a:lnTo>
                  <a:lnTo>
                    <a:pt x="2721063" y="613410"/>
                  </a:lnTo>
                  <a:lnTo>
                    <a:pt x="2711030" y="624839"/>
                  </a:lnTo>
                  <a:lnTo>
                    <a:pt x="2705188" y="631189"/>
                  </a:lnTo>
                  <a:lnTo>
                    <a:pt x="2692488" y="638810"/>
                  </a:lnTo>
                  <a:lnTo>
                    <a:pt x="2685122" y="642620"/>
                  </a:lnTo>
                  <a:lnTo>
                    <a:pt x="2677756" y="645160"/>
                  </a:lnTo>
                  <a:lnTo>
                    <a:pt x="2662008" y="647700"/>
                  </a:lnTo>
                  <a:lnTo>
                    <a:pt x="2699918" y="647700"/>
                  </a:lnTo>
                  <a:lnTo>
                    <a:pt x="2730461" y="619760"/>
                  </a:lnTo>
                  <a:lnTo>
                    <a:pt x="2745955" y="577850"/>
                  </a:lnTo>
                  <a:lnTo>
                    <a:pt x="2746464" y="566420"/>
                  </a:lnTo>
                  <a:lnTo>
                    <a:pt x="2746463" y="134620"/>
                  </a:lnTo>
                  <a:lnTo>
                    <a:pt x="2735795" y="92710"/>
                  </a:lnTo>
                  <a:lnTo>
                    <a:pt x="2726016" y="78739"/>
                  </a:lnTo>
                  <a:lnTo>
                    <a:pt x="2720301" y="71120"/>
                  </a:lnTo>
                  <a:lnTo>
                    <a:pt x="2713824" y="66039"/>
                  </a:lnTo>
                  <a:lnTo>
                    <a:pt x="2706966" y="60960"/>
                  </a:lnTo>
                  <a:lnTo>
                    <a:pt x="2699346" y="55880"/>
                  </a:lnTo>
                  <a:lnTo>
                    <a:pt x="2696722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30758" y="1532636"/>
            <a:ext cx="24644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各校</a:t>
            </a:r>
            <a:r>
              <a:rPr sz="24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訂</a:t>
            </a: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定選才條件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505200" y="1385569"/>
            <a:ext cx="3182620" cy="702310"/>
            <a:chOff x="3505200" y="1385569"/>
            <a:chExt cx="3182620" cy="702310"/>
          </a:xfrm>
        </p:grpSpPr>
        <p:sp>
          <p:nvSpPr>
            <p:cNvPr id="11" name="object 11"/>
            <p:cNvSpPr/>
            <p:nvPr/>
          </p:nvSpPr>
          <p:spPr>
            <a:xfrm>
              <a:off x="3532632" y="1412747"/>
              <a:ext cx="3127375" cy="647700"/>
            </a:xfrm>
            <a:custGeom>
              <a:avLst/>
              <a:gdLst/>
              <a:ahLst/>
              <a:cxnLst/>
              <a:rect l="l" t="t" r="r" b="b"/>
              <a:pathLst>
                <a:path w="3127375" h="647700">
                  <a:moveTo>
                    <a:pt x="3019297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3019297" y="647700"/>
                  </a:lnTo>
                  <a:lnTo>
                    <a:pt x="3061293" y="639208"/>
                  </a:lnTo>
                  <a:lnTo>
                    <a:pt x="3095609" y="616061"/>
                  </a:lnTo>
                  <a:lnTo>
                    <a:pt x="3118756" y="581745"/>
                  </a:lnTo>
                  <a:lnTo>
                    <a:pt x="3127247" y="539750"/>
                  </a:lnTo>
                  <a:lnTo>
                    <a:pt x="3127247" y="107950"/>
                  </a:lnTo>
                  <a:lnTo>
                    <a:pt x="3118756" y="65954"/>
                  </a:lnTo>
                  <a:lnTo>
                    <a:pt x="3095609" y="31638"/>
                  </a:lnTo>
                  <a:lnTo>
                    <a:pt x="3061293" y="8491"/>
                  </a:lnTo>
                  <a:lnTo>
                    <a:pt x="301929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05200" y="1385569"/>
              <a:ext cx="3182620" cy="702310"/>
            </a:xfrm>
            <a:custGeom>
              <a:avLst/>
              <a:gdLst/>
              <a:ahLst/>
              <a:cxnLst/>
              <a:rect l="l" t="t" r="r" b="b"/>
              <a:pathLst>
                <a:path w="3182620" h="702310">
                  <a:moveTo>
                    <a:pt x="3046729" y="0"/>
                  </a:moveTo>
                  <a:lnTo>
                    <a:pt x="133985" y="0"/>
                  </a:lnTo>
                  <a:lnTo>
                    <a:pt x="120269" y="1270"/>
                  </a:lnTo>
                  <a:lnTo>
                    <a:pt x="81534" y="11430"/>
                  </a:lnTo>
                  <a:lnTo>
                    <a:pt x="48387" y="31750"/>
                  </a:lnTo>
                  <a:lnTo>
                    <a:pt x="22478" y="60960"/>
                  </a:lnTo>
                  <a:lnTo>
                    <a:pt x="5714" y="96520"/>
                  </a:lnTo>
                  <a:lnTo>
                    <a:pt x="63" y="134620"/>
                  </a:lnTo>
                  <a:lnTo>
                    <a:pt x="0" y="568960"/>
                  </a:lnTo>
                  <a:lnTo>
                    <a:pt x="888" y="582930"/>
                  </a:lnTo>
                  <a:lnTo>
                    <a:pt x="11175" y="621030"/>
                  </a:lnTo>
                  <a:lnTo>
                    <a:pt x="31876" y="655320"/>
                  </a:lnTo>
                  <a:lnTo>
                    <a:pt x="60960" y="680720"/>
                  </a:lnTo>
                  <a:lnTo>
                    <a:pt x="96520" y="697230"/>
                  </a:lnTo>
                  <a:lnTo>
                    <a:pt x="122936" y="702310"/>
                  </a:lnTo>
                  <a:lnTo>
                    <a:pt x="3061970" y="702310"/>
                  </a:lnTo>
                  <a:lnTo>
                    <a:pt x="3100704" y="692150"/>
                  </a:lnTo>
                  <a:lnTo>
                    <a:pt x="3133979" y="670560"/>
                  </a:lnTo>
                  <a:lnTo>
                    <a:pt x="135382" y="670560"/>
                  </a:lnTo>
                  <a:lnTo>
                    <a:pt x="114553" y="668020"/>
                  </a:lnTo>
                  <a:lnTo>
                    <a:pt x="77850" y="652780"/>
                  </a:lnTo>
                  <a:lnTo>
                    <a:pt x="50291" y="624839"/>
                  </a:lnTo>
                  <a:lnTo>
                    <a:pt x="34925" y="588010"/>
                  </a:lnTo>
                  <a:lnTo>
                    <a:pt x="32956" y="568960"/>
                  </a:lnTo>
                  <a:lnTo>
                    <a:pt x="32963" y="134620"/>
                  </a:lnTo>
                  <a:lnTo>
                    <a:pt x="41021" y="95250"/>
                  </a:lnTo>
                  <a:lnTo>
                    <a:pt x="63119" y="63500"/>
                  </a:lnTo>
                  <a:lnTo>
                    <a:pt x="95885" y="41910"/>
                  </a:lnTo>
                  <a:lnTo>
                    <a:pt x="135762" y="33020"/>
                  </a:lnTo>
                  <a:lnTo>
                    <a:pt x="3134614" y="33020"/>
                  </a:lnTo>
                  <a:lnTo>
                    <a:pt x="3131820" y="30480"/>
                  </a:lnTo>
                  <a:lnTo>
                    <a:pt x="3098165" y="10160"/>
                  </a:lnTo>
                  <a:lnTo>
                    <a:pt x="3072638" y="2539"/>
                  </a:lnTo>
                  <a:lnTo>
                    <a:pt x="3046729" y="0"/>
                  </a:lnTo>
                  <a:close/>
                </a:path>
                <a:path w="3182620" h="702310">
                  <a:moveTo>
                    <a:pt x="3134614" y="33020"/>
                  </a:moveTo>
                  <a:lnTo>
                    <a:pt x="3046729" y="33020"/>
                  </a:lnTo>
                  <a:lnTo>
                    <a:pt x="3067684" y="35560"/>
                  </a:lnTo>
                  <a:lnTo>
                    <a:pt x="3077464" y="38100"/>
                  </a:lnTo>
                  <a:lnTo>
                    <a:pt x="3112134" y="57150"/>
                  </a:lnTo>
                  <a:lnTo>
                    <a:pt x="3136900" y="87630"/>
                  </a:lnTo>
                  <a:lnTo>
                    <a:pt x="3148710" y="125730"/>
                  </a:lnTo>
                  <a:lnTo>
                    <a:pt x="3149155" y="134620"/>
                  </a:lnTo>
                  <a:lnTo>
                    <a:pt x="3149139" y="568960"/>
                  </a:lnTo>
                  <a:lnTo>
                    <a:pt x="3141091" y="607060"/>
                  </a:lnTo>
                  <a:lnTo>
                    <a:pt x="3118993" y="640080"/>
                  </a:lnTo>
                  <a:lnTo>
                    <a:pt x="3086354" y="661670"/>
                  </a:lnTo>
                  <a:lnTo>
                    <a:pt x="3046476" y="670560"/>
                  </a:lnTo>
                  <a:lnTo>
                    <a:pt x="3133979" y="670560"/>
                  </a:lnTo>
                  <a:lnTo>
                    <a:pt x="3159886" y="642620"/>
                  </a:lnTo>
                  <a:lnTo>
                    <a:pt x="3176397" y="607060"/>
                  </a:lnTo>
                  <a:lnTo>
                    <a:pt x="3182048" y="568960"/>
                  </a:lnTo>
                  <a:lnTo>
                    <a:pt x="3182111" y="134620"/>
                  </a:lnTo>
                  <a:lnTo>
                    <a:pt x="3181223" y="120650"/>
                  </a:lnTo>
                  <a:lnTo>
                    <a:pt x="3170935" y="82550"/>
                  </a:lnTo>
                  <a:lnTo>
                    <a:pt x="3150361" y="48260"/>
                  </a:lnTo>
                  <a:lnTo>
                    <a:pt x="3141599" y="39370"/>
                  </a:lnTo>
                  <a:lnTo>
                    <a:pt x="3134614" y="33020"/>
                  </a:lnTo>
                  <a:close/>
                </a:path>
                <a:path w="3182620" h="702310">
                  <a:moveTo>
                    <a:pt x="3057017" y="44450"/>
                  </a:moveTo>
                  <a:lnTo>
                    <a:pt x="126873" y="44450"/>
                  </a:lnTo>
                  <a:lnTo>
                    <a:pt x="117855" y="45720"/>
                  </a:lnTo>
                  <a:lnTo>
                    <a:pt x="77850" y="64770"/>
                  </a:lnTo>
                  <a:lnTo>
                    <a:pt x="51308" y="99060"/>
                  </a:lnTo>
                  <a:lnTo>
                    <a:pt x="43941" y="568960"/>
                  </a:lnTo>
                  <a:lnTo>
                    <a:pt x="44323" y="576580"/>
                  </a:lnTo>
                  <a:lnTo>
                    <a:pt x="59054" y="618489"/>
                  </a:lnTo>
                  <a:lnTo>
                    <a:pt x="91186" y="647700"/>
                  </a:lnTo>
                  <a:lnTo>
                    <a:pt x="135382" y="659130"/>
                  </a:lnTo>
                  <a:lnTo>
                    <a:pt x="3055366" y="659130"/>
                  </a:lnTo>
                  <a:lnTo>
                    <a:pt x="3091624" y="647700"/>
                  </a:lnTo>
                  <a:lnTo>
                    <a:pt x="125857" y="647700"/>
                  </a:lnTo>
                  <a:lnTo>
                    <a:pt x="117855" y="646430"/>
                  </a:lnTo>
                  <a:lnTo>
                    <a:pt x="77470" y="623570"/>
                  </a:lnTo>
                  <a:lnTo>
                    <a:pt x="72389" y="617220"/>
                  </a:lnTo>
                  <a:lnTo>
                    <a:pt x="67945" y="612139"/>
                  </a:lnTo>
                  <a:lnTo>
                    <a:pt x="55117" y="574039"/>
                  </a:lnTo>
                  <a:lnTo>
                    <a:pt x="54927" y="134620"/>
                  </a:lnTo>
                  <a:lnTo>
                    <a:pt x="55372" y="125730"/>
                  </a:lnTo>
                  <a:lnTo>
                    <a:pt x="69341" y="90170"/>
                  </a:lnTo>
                  <a:lnTo>
                    <a:pt x="98171" y="64770"/>
                  </a:lnTo>
                  <a:lnTo>
                    <a:pt x="136905" y="54610"/>
                  </a:lnTo>
                  <a:lnTo>
                    <a:pt x="3088428" y="54610"/>
                  </a:lnTo>
                  <a:lnTo>
                    <a:pt x="3083179" y="52070"/>
                  </a:lnTo>
                  <a:lnTo>
                    <a:pt x="3074797" y="48260"/>
                  </a:lnTo>
                  <a:lnTo>
                    <a:pt x="3066033" y="45720"/>
                  </a:lnTo>
                  <a:lnTo>
                    <a:pt x="3057017" y="44450"/>
                  </a:lnTo>
                  <a:close/>
                </a:path>
                <a:path w="3182620" h="702310">
                  <a:moveTo>
                    <a:pt x="3088428" y="54610"/>
                  </a:moveTo>
                  <a:lnTo>
                    <a:pt x="3046729" y="54610"/>
                  </a:lnTo>
                  <a:lnTo>
                    <a:pt x="3056381" y="55880"/>
                  </a:lnTo>
                  <a:lnTo>
                    <a:pt x="3064382" y="57150"/>
                  </a:lnTo>
                  <a:lnTo>
                    <a:pt x="3099054" y="74930"/>
                  </a:lnTo>
                  <a:lnTo>
                    <a:pt x="3124073" y="113030"/>
                  </a:lnTo>
                  <a:lnTo>
                    <a:pt x="3127184" y="568960"/>
                  </a:lnTo>
                  <a:lnTo>
                    <a:pt x="3126740" y="577850"/>
                  </a:lnTo>
                  <a:lnTo>
                    <a:pt x="3112770" y="613410"/>
                  </a:lnTo>
                  <a:lnTo>
                    <a:pt x="3102736" y="624839"/>
                  </a:lnTo>
                  <a:lnTo>
                    <a:pt x="3096895" y="631189"/>
                  </a:lnTo>
                  <a:lnTo>
                    <a:pt x="3084195" y="638810"/>
                  </a:lnTo>
                  <a:lnTo>
                    <a:pt x="3076829" y="642620"/>
                  </a:lnTo>
                  <a:lnTo>
                    <a:pt x="3069463" y="645160"/>
                  </a:lnTo>
                  <a:lnTo>
                    <a:pt x="3053715" y="647700"/>
                  </a:lnTo>
                  <a:lnTo>
                    <a:pt x="3091624" y="647700"/>
                  </a:lnTo>
                  <a:lnTo>
                    <a:pt x="3122168" y="619760"/>
                  </a:lnTo>
                  <a:lnTo>
                    <a:pt x="3137661" y="577850"/>
                  </a:lnTo>
                  <a:lnTo>
                    <a:pt x="3138170" y="566420"/>
                  </a:lnTo>
                  <a:lnTo>
                    <a:pt x="3138170" y="134620"/>
                  </a:lnTo>
                  <a:lnTo>
                    <a:pt x="3127502" y="92710"/>
                  </a:lnTo>
                  <a:lnTo>
                    <a:pt x="3117723" y="78739"/>
                  </a:lnTo>
                  <a:lnTo>
                    <a:pt x="3112007" y="71120"/>
                  </a:lnTo>
                  <a:lnTo>
                    <a:pt x="3105530" y="66039"/>
                  </a:lnTo>
                  <a:lnTo>
                    <a:pt x="3098673" y="60960"/>
                  </a:lnTo>
                  <a:lnTo>
                    <a:pt x="3091053" y="55880"/>
                  </a:lnTo>
                  <a:lnTo>
                    <a:pt x="3088428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13226" y="1532636"/>
            <a:ext cx="2771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最早辦理的入學管道</a:t>
            </a:r>
            <a:endParaRPr sz="2400" dirty="0">
              <a:latin typeface="Microsoft JhengHei"/>
              <a:cs typeface="Microsoft JhengHe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2111" y="1700276"/>
            <a:ext cx="1711452" cy="16510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227569" y="1954530"/>
            <a:ext cx="12458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盡早訂下 目標並且 努力實踐</a:t>
            </a:r>
            <a:endParaRPr sz="2400">
              <a:latin typeface="Microsoft JhengHei"/>
              <a:cs typeface="Microsoft JhengHe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612" y="4404309"/>
            <a:ext cx="1640293" cy="14224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1051356" y="4629658"/>
            <a:ext cx="7366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JhengHei"/>
                <a:cs typeface="Microsoft JhengHei"/>
              </a:rPr>
              <a:t>備審 資料</a:t>
            </a:r>
            <a:endParaRPr sz="2800">
              <a:latin typeface="Microsoft JhengHei"/>
              <a:cs typeface="Microsoft JhengHe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454" y="4404309"/>
            <a:ext cx="1640332" cy="14224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3112770" y="4754626"/>
            <a:ext cx="7893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JhengHei"/>
                <a:cs typeface="Microsoft JhengHei"/>
              </a:rPr>
              <a:t>其他甄 審項目</a:t>
            </a:r>
            <a:endParaRPr sz="2000">
              <a:latin typeface="Microsoft JhengHei"/>
              <a:cs typeface="Microsoft JhengHe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2482" y="4404309"/>
            <a:ext cx="1641856" cy="14224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5242305" y="4754321"/>
            <a:ext cx="78930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Microsoft JhengHei"/>
                <a:cs typeface="Microsoft JhengHei"/>
              </a:rPr>
              <a:t>優待加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Microsoft JhengHei"/>
                <a:cs typeface="Microsoft JhengHei"/>
              </a:rPr>
              <a:t>分條件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59786" y="4437900"/>
            <a:ext cx="6303010" cy="1381125"/>
            <a:chOff x="2359786" y="4437900"/>
            <a:chExt cx="6303010" cy="1381125"/>
          </a:xfrm>
        </p:grpSpPr>
        <p:sp>
          <p:nvSpPr>
            <p:cNvPr id="23" name="object 23"/>
            <p:cNvSpPr/>
            <p:nvPr/>
          </p:nvSpPr>
          <p:spPr>
            <a:xfrm>
              <a:off x="2387219" y="4996179"/>
              <a:ext cx="265430" cy="173990"/>
            </a:xfrm>
            <a:custGeom>
              <a:avLst/>
              <a:gdLst/>
              <a:ahLst/>
              <a:cxnLst/>
              <a:rect l="l" t="t" r="r" b="b"/>
              <a:pathLst>
                <a:path w="265430" h="173989">
                  <a:moveTo>
                    <a:pt x="265430" y="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90424" y="85090"/>
                  </a:lnTo>
                  <a:lnTo>
                    <a:pt x="90424" y="173990"/>
                  </a:lnTo>
                  <a:lnTo>
                    <a:pt x="175006" y="173990"/>
                  </a:lnTo>
                  <a:lnTo>
                    <a:pt x="175006" y="85090"/>
                  </a:lnTo>
                  <a:lnTo>
                    <a:pt x="265430" y="85090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9786" y="4879339"/>
              <a:ext cx="320294" cy="31876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487291" y="4996179"/>
              <a:ext cx="265430" cy="173990"/>
            </a:xfrm>
            <a:custGeom>
              <a:avLst/>
              <a:gdLst/>
              <a:ahLst/>
              <a:cxnLst/>
              <a:rect l="l" t="t" r="r" b="b"/>
              <a:pathLst>
                <a:path w="265429" h="173989">
                  <a:moveTo>
                    <a:pt x="265430" y="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90424" y="85090"/>
                  </a:lnTo>
                  <a:lnTo>
                    <a:pt x="90424" y="173990"/>
                  </a:lnTo>
                  <a:lnTo>
                    <a:pt x="175006" y="173990"/>
                  </a:lnTo>
                  <a:lnTo>
                    <a:pt x="175006" y="85090"/>
                  </a:lnTo>
                  <a:lnTo>
                    <a:pt x="265430" y="85090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9858" y="4879339"/>
              <a:ext cx="320293" cy="31876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707505" y="4952491"/>
              <a:ext cx="264795" cy="63500"/>
            </a:xfrm>
            <a:custGeom>
              <a:avLst/>
              <a:gdLst/>
              <a:ahLst/>
              <a:cxnLst/>
              <a:rect l="l" t="t" r="r" b="b"/>
              <a:pathLst>
                <a:path w="264795" h="63500">
                  <a:moveTo>
                    <a:pt x="264414" y="38100"/>
                  </a:moveTo>
                  <a:lnTo>
                    <a:pt x="0" y="38100"/>
                  </a:lnTo>
                  <a:lnTo>
                    <a:pt x="0" y="63500"/>
                  </a:lnTo>
                  <a:lnTo>
                    <a:pt x="264414" y="63500"/>
                  </a:lnTo>
                  <a:lnTo>
                    <a:pt x="264414" y="38100"/>
                  </a:lnTo>
                  <a:close/>
                </a:path>
                <a:path w="264795" h="63500">
                  <a:moveTo>
                    <a:pt x="26441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64414" y="25400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680073" y="4925059"/>
              <a:ext cx="319405" cy="118110"/>
            </a:xfrm>
            <a:custGeom>
              <a:avLst/>
              <a:gdLst/>
              <a:ahLst/>
              <a:cxnLst/>
              <a:rect l="l" t="t" r="r" b="b"/>
              <a:pathLst>
                <a:path w="319404" h="118110">
                  <a:moveTo>
                    <a:pt x="54864" y="80264"/>
                  </a:moveTo>
                  <a:lnTo>
                    <a:pt x="43942" y="80264"/>
                  </a:lnTo>
                  <a:lnTo>
                    <a:pt x="43942" y="82042"/>
                  </a:lnTo>
                  <a:lnTo>
                    <a:pt x="54864" y="82042"/>
                  </a:lnTo>
                  <a:lnTo>
                    <a:pt x="54864" y="80264"/>
                  </a:lnTo>
                  <a:close/>
                </a:path>
                <a:path w="319404" h="118110">
                  <a:moveTo>
                    <a:pt x="54864" y="36322"/>
                  </a:moveTo>
                  <a:lnTo>
                    <a:pt x="43942" y="36322"/>
                  </a:lnTo>
                  <a:lnTo>
                    <a:pt x="43942" y="38100"/>
                  </a:lnTo>
                  <a:lnTo>
                    <a:pt x="54864" y="38100"/>
                  </a:lnTo>
                  <a:lnTo>
                    <a:pt x="54864" y="36322"/>
                  </a:lnTo>
                  <a:close/>
                </a:path>
                <a:path w="319404" h="118110">
                  <a:moveTo>
                    <a:pt x="275336" y="80264"/>
                  </a:moveTo>
                  <a:lnTo>
                    <a:pt x="264414" y="80264"/>
                  </a:lnTo>
                  <a:lnTo>
                    <a:pt x="264414" y="82042"/>
                  </a:lnTo>
                  <a:lnTo>
                    <a:pt x="275336" y="82042"/>
                  </a:lnTo>
                  <a:lnTo>
                    <a:pt x="275336" y="80264"/>
                  </a:lnTo>
                  <a:close/>
                </a:path>
                <a:path w="319404" h="118110">
                  <a:moveTo>
                    <a:pt x="275336" y="36322"/>
                  </a:moveTo>
                  <a:lnTo>
                    <a:pt x="264414" y="36322"/>
                  </a:lnTo>
                  <a:lnTo>
                    <a:pt x="264414" y="38100"/>
                  </a:lnTo>
                  <a:lnTo>
                    <a:pt x="275336" y="38100"/>
                  </a:lnTo>
                  <a:lnTo>
                    <a:pt x="275336" y="36322"/>
                  </a:lnTo>
                  <a:close/>
                </a:path>
                <a:path w="319404" h="118110">
                  <a:moveTo>
                    <a:pt x="319278" y="0"/>
                  </a:moveTo>
                  <a:lnTo>
                    <a:pt x="286258" y="0"/>
                  </a:lnTo>
                  <a:lnTo>
                    <a:pt x="286258" y="33020"/>
                  </a:lnTo>
                  <a:lnTo>
                    <a:pt x="286258" y="38100"/>
                  </a:lnTo>
                  <a:lnTo>
                    <a:pt x="286258" y="80010"/>
                  </a:lnTo>
                  <a:lnTo>
                    <a:pt x="286258" y="85090"/>
                  </a:lnTo>
                  <a:lnTo>
                    <a:pt x="264414" y="85090"/>
                  </a:lnTo>
                  <a:lnTo>
                    <a:pt x="264414" y="82042"/>
                  </a:lnTo>
                  <a:lnTo>
                    <a:pt x="54864" y="82042"/>
                  </a:lnTo>
                  <a:lnTo>
                    <a:pt x="54864" y="85090"/>
                  </a:lnTo>
                  <a:lnTo>
                    <a:pt x="33020" y="85090"/>
                  </a:lnTo>
                  <a:lnTo>
                    <a:pt x="33020" y="80010"/>
                  </a:lnTo>
                  <a:lnTo>
                    <a:pt x="43942" y="80010"/>
                  </a:lnTo>
                  <a:lnTo>
                    <a:pt x="43942" y="74930"/>
                  </a:lnTo>
                  <a:lnTo>
                    <a:pt x="54864" y="74930"/>
                  </a:lnTo>
                  <a:lnTo>
                    <a:pt x="54864" y="80264"/>
                  </a:lnTo>
                  <a:lnTo>
                    <a:pt x="264414" y="80264"/>
                  </a:lnTo>
                  <a:lnTo>
                    <a:pt x="264414" y="74930"/>
                  </a:lnTo>
                  <a:lnTo>
                    <a:pt x="275336" y="74930"/>
                  </a:lnTo>
                  <a:lnTo>
                    <a:pt x="275336" y="80010"/>
                  </a:lnTo>
                  <a:lnTo>
                    <a:pt x="286258" y="80010"/>
                  </a:lnTo>
                  <a:lnTo>
                    <a:pt x="286258" y="38100"/>
                  </a:lnTo>
                  <a:lnTo>
                    <a:pt x="275336" y="38100"/>
                  </a:lnTo>
                  <a:lnTo>
                    <a:pt x="275336" y="44450"/>
                  </a:lnTo>
                  <a:lnTo>
                    <a:pt x="264414" y="44450"/>
                  </a:lnTo>
                  <a:lnTo>
                    <a:pt x="264414" y="38100"/>
                  </a:lnTo>
                  <a:lnTo>
                    <a:pt x="54864" y="38100"/>
                  </a:lnTo>
                  <a:lnTo>
                    <a:pt x="54864" y="44450"/>
                  </a:lnTo>
                  <a:lnTo>
                    <a:pt x="43942" y="44450"/>
                  </a:lnTo>
                  <a:lnTo>
                    <a:pt x="43942" y="38100"/>
                  </a:lnTo>
                  <a:lnTo>
                    <a:pt x="33020" y="38100"/>
                  </a:lnTo>
                  <a:lnTo>
                    <a:pt x="33020" y="33020"/>
                  </a:lnTo>
                  <a:lnTo>
                    <a:pt x="54864" y="33020"/>
                  </a:lnTo>
                  <a:lnTo>
                    <a:pt x="54864" y="36322"/>
                  </a:lnTo>
                  <a:lnTo>
                    <a:pt x="264414" y="36322"/>
                  </a:lnTo>
                  <a:lnTo>
                    <a:pt x="264414" y="33020"/>
                  </a:lnTo>
                  <a:lnTo>
                    <a:pt x="286258" y="33020"/>
                  </a:lnTo>
                  <a:lnTo>
                    <a:pt x="286258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33020"/>
                  </a:lnTo>
                  <a:lnTo>
                    <a:pt x="0" y="118110"/>
                  </a:lnTo>
                  <a:lnTo>
                    <a:pt x="319278" y="118110"/>
                  </a:lnTo>
                  <a:lnTo>
                    <a:pt x="319278" y="25400"/>
                  </a:lnTo>
                  <a:lnTo>
                    <a:pt x="319278" y="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707505" y="5132323"/>
              <a:ext cx="264795" cy="63500"/>
            </a:xfrm>
            <a:custGeom>
              <a:avLst/>
              <a:gdLst/>
              <a:ahLst/>
              <a:cxnLst/>
              <a:rect l="l" t="t" r="r" b="b"/>
              <a:pathLst>
                <a:path w="264795" h="63500">
                  <a:moveTo>
                    <a:pt x="264414" y="38100"/>
                  </a:moveTo>
                  <a:lnTo>
                    <a:pt x="0" y="38100"/>
                  </a:lnTo>
                  <a:lnTo>
                    <a:pt x="0" y="63500"/>
                  </a:lnTo>
                  <a:lnTo>
                    <a:pt x="264414" y="63500"/>
                  </a:lnTo>
                  <a:lnTo>
                    <a:pt x="264414" y="38100"/>
                  </a:lnTo>
                  <a:close/>
                </a:path>
                <a:path w="264795" h="63500">
                  <a:moveTo>
                    <a:pt x="26441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64414" y="25400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80073" y="5105399"/>
              <a:ext cx="319405" cy="118110"/>
            </a:xfrm>
            <a:custGeom>
              <a:avLst/>
              <a:gdLst/>
              <a:ahLst/>
              <a:cxnLst/>
              <a:rect l="l" t="t" r="r" b="b"/>
              <a:pathLst>
                <a:path w="319404" h="118110">
                  <a:moveTo>
                    <a:pt x="54864" y="35814"/>
                  </a:moveTo>
                  <a:lnTo>
                    <a:pt x="43942" y="35814"/>
                  </a:lnTo>
                  <a:lnTo>
                    <a:pt x="43942" y="37592"/>
                  </a:lnTo>
                  <a:lnTo>
                    <a:pt x="54864" y="37592"/>
                  </a:lnTo>
                  <a:lnTo>
                    <a:pt x="54864" y="35814"/>
                  </a:lnTo>
                  <a:close/>
                </a:path>
                <a:path w="319404" h="118110">
                  <a:moveTo>
                    <a:pt x="275336" y="35814"/>
                  </a:moveTo>
                  <a:lnTo>
                    <a:pt x="264414" y="35814"/>
                  </a:lnTo>
                  <a:lnTo>
                    <a:pt x="264414" y="37592"/>
                  </a:lnTo>
                  <a:lnTo>
                    <a:pt x="275336" y="37592"/>
                  </a:lnTo>
                  <a:lnTo>
                    <a:pt x="275336" y="35814"/>
                  </a:lnTo>
                  <a:close/>
                </a:path>
                <a:path w="319404" h="118110">
                  <a:moveTo>
                    <a:pt x="319278" y="0"/>
                  </a:moveTo>
                  <a:lnTo>
                    <a:pt x="286258" y="0"/>
                  </a:lnTo>
                  <a:lnTo>
                    <a:pt x="286258" y="33020"/>
                  </a:lnTo>
                  <a:lnTo>
                    <a:pt x="286258" y="38100"/>
                  </a:lnTo>
                  <a:lnTo>
                    <a:pt x="286258" y="80010"/>
                  </a:lnTo>
                  <a:lnTo>
                    <a:pt x="286258" y="85090"/>
                  </a:lnTo>
                  <a:lnTo>
                    <a:pt x="264414" y="85090"/>
                  </a:lnTo>
                  <a:lnTo>
                    <a:pt x="264414" y="92456"/>
                  </a:lnTo>
                  <a:lnTo>
                    <a:pt x="264414" y="92710"/>
                  </a:lnTo>
                  <a:lnTo>
                    <a:pt x="54864" y="92710"/>
                  </a:lnTo>
                  <a:lnTo>
                    <a:pt x="54864" y="92456"/>
                  </a:lnTo>
                  <a:lnTo>
                    <a:pt x="264414" y="92456"/>
                  </a:lnTo>
                  <a:lnTo>
                    <a:pt x="264414" y="85090"/>
                  </a:lnTo>
                  <a:lnTo>
                    <a:pt x="264414" y="81534"/>
                  </a:lnTo>
                  <a:lnTo>
                    <a:pt x="54864" y="81534"/>
                  </a:lnTo>
                  <a:lnTo>
                    <a:pt x="54864" y="85090"/>
                  </a:lnTo>
                  <a:lnTo>
                    <a:pt x="33020" y="85090"/>
                  </a:lnTo>
                  <a:lnTo>
                    <a:pt x="33020" y="80010"/>
                  </a:lnTo>
                  <a:lnTo>
                    <a:pt x="43942" y="80010"/>
                  </a:lnTo>
                  <a:lnTo>
                    <a:pt x="43942" y="81534"/>
                  </a:lnTo>
                  <a:lnTo>
                    <a:pt x="54864" y="81534"/>
                  </a:lnTo>
                  <a:lnTo>
                    <a:pt x="54864" y="79756"/>
                  </a:lnTo>
                  <a:lnTo>
                    <a:pt x="43942" y="79756"/>
                  </a:lnTo>
                  <a:lnTo>
                    <a:pt x="43942" y="73660"/>
                  </a:lnTo>
                  <a:lnTo>
                    <a:pt x="54864" y="73660"/>
                  </a:lnTo>
                  <a:lnTo>
                    <a:pt x="54864" y="79756"/>
                  </a:lnTo>
                  <a:lnTo>
                    <a:pt x="264414" y="79756"/>
                  </a:lnTo>
                  <a:lnTo>
                    <a:pt x="264414" y="73660"/>
                  </a:lnTo>
                  <a:lnTo>
                    <a:pt x="275336" y="73660"/>
                  </a:lnTo>
                  <a:lnTo>
                    <a:pt x="275336" y="79756"/>
                  </a:lnTo>
                  <a:lnTo>
                    <a:pt x="264414" y="79756"/>
                  </a:lnTo>
                  <a:lnTo>
                    <a:pt x="264414" y="81534"/>
                  </a:lnTo>
                  <a:lnTo>
                    <a:pt x="275336" y="81534"/>
                  </a:lnTo>
                  <a:lnTo>
                    <a:pt x="275336" y="80010"/>
                  </a:lnTo>
                  <a:lnTo>
                    <a:pt x="286258" y="80010"/>
                  </a:lnTo>
                  <a:lnTo>
                    <a:pt x="286258" y="38100"/>
                  </a:lnTo>
                  <a:lnTo>
                    <a:pt x="275336" y="38100"/>
                  </a:lnTo>
                  <a:lnTo>
                    <a:pt x="275336" y="43180"/>
                  </a:lnTo>
                  <a:lnTo>
                    <a:pt x="264414" y="43180"/>
                  </a:lnTo>
                  <a:lnTo>
                    <a:pt x="264414" y="54229"/>
                  </a:lnTo>
                  <a:lnTo>
                    <a:pt x="264414" y="54610"/>
                  </a:lnTo>
                  <a:lnTo>
                    <a:pt x="54864" y="54610"/>
                  </a:lnTo>
                  <a:lnTo>
                    <a:pt x="54864" y="54229"/>
                  </a:lnTo>
                  <a:lnTo>
                    <a:pt x="264414" y="54229"/>
                  </a:lnTo>
                  <a:lnTo>
                    <a:pt x="264414" y="43180"/>
                  </a:lnTo>
                  <a:lnTo>
                    <a:pt x="264414" y="37592"/>
                  </a:lnTo>
                  <a:lnTo>
                    <a:pt x="54864" y="37592"/>
                  </a:lnTo>
                  <a:lnTo>
                    <a:pt x="54864" y="43180"/>
                  </a:lnTo>
                  <a:lnTo>
                    <a:pt x="43942" y="43180"/>
                  </a:lnTo>
                  <a:lnTo>
                    <a:pt x="43942" y="38100"/>
                  </a:lnTo>
                  <a:lnTo>
                    <a:pt x="33020" y="38100"/>
                  </a:lnTo>
                  <a:lnTo>
                    <a:pt x="33020" y="33020"/>
                  </a:lnTo>
                  <a:lnTo>
                    <a:pt x="54864" y="33020"/>
                  </a:lnTo>
                  <a:lnTo>
                    <a:pt x="54864" y="35814"/>
                  </a:lnTo>
                  <a:lnTo>
                    <a:pt x="264414" y="35814"/>
                  </a:lnTo>
                  <a:lnTo>
                    <a:pt x="264414" y="33020"/>
                  </a:lnTo>
                  <a:lnTo>
                    <a:pt x="286258" y="33020"/>
                  </a:lnTo>
                  <a:lnTo>
                    <a:pt x="286258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33020"/>
                  </a:lnTo>
                  <a:lnTo>
                    <a:pt x="0" y="118110"/>
                  </a:lnTo>
                  <a:lnTo>
                    <a:pt x="319278" y="118110"/>
                  </a:lnTo>
                  <a:lnTo>
                    <a:pt x="319278" y="25400"/>
                  </a:lnTo>
                  <a:lnTo>
                    <a:pt x="319278" y="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5096" y="4437900"/>
              <a:ext cx="1417320" cy="138074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1879" y="4733544"/>
              <a:ext cx="1062240" cy="85647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07579" y="4462271"/>
              <a:ext cx="1296924" cy="1260348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307579" y="4462271"/>
              <a:ext cx="1297305" cy="1260475"/>
            </a:xfrm>
            <a:custGeom>
              <a:avLst/>
              <a:gdLst/>
              <a:ahLst/>
              <a:cxnLst/>
              <a:rect l="l" t="t" r="r" b="b"/>
              <a:pathLst>
                <a:path w="1297304" h="1260475">
                  <a:moveTo>
                    <a:pt x="0" y="630174"/>
                  </a:moveTo>
                  <a:lnTo>
                    <a:pt x="199136" y="449326"/>
                  </a:lnTo>
                  <a:lnTo>
                    <a:pt x="189992" y="184531"/>
                  </a:lnTo>
                  <a:lnTo>
                    <a:pt x="462406" y="193548"/>
                  </a:lnTo>
                  <a:lnTo>
                    <a:pt x="648462" y="0"/>
                  </a:lnTo>
                  <a:lnTo>
                    <a:pt x="834517" y="193548"/>
                  </a:lnTo>
                  <a:lnTo>
                    <a:pt x="1106931" y="184531"/>
                  </a:lnTo>
                  <a:lnTo>
                    <a:pt x="1097788" y="449326"/>
                  </a:lnTo>
                  <a:lnTo>
                    <a:pt x="1296924" y="630174"/>
                  </a:lnTo>
                  <a:lnTo>
                    <a:pt x="1097788" y="811022"/>
                  </a:lnTo>
                  <a:lnTo>
                    <a:pt x="1106931" y="1075817"/>
                  </a:lnTo>
                  <a:lnTo>
                    <a:pt x="834517" y="1066800"/>
                  </a:lnTo>
                  <a:lnTo>
                    <a:pt x="648462" y="1260348"/>
                  </a:lnTo>
                  <a:lnTo>
                    <a:pt x="462406" y="1066800"/>
                  </a:lnTo>
                  <a:lnTo>
                    <a:pt x="189992" y="1075817"/>
                  </a:lnTo>
                  <a:lnTo>
                    <a:pt x="199136" y="811022"/>
                  </a:lnTo>
                  <a:lnTo>
                    <a:pt x="0" y="630174"/>
                  </a:lnTo>
                  <a:close/>
                </a:path>
              </a:pathLst>
            </a:custGeom>
            <a:ln w="12192">
              <a:solidFill>
                <a:srgbClr val="FF97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600950" y="4799787"/>
            <a:ext cx="7118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甄審總</a:t>
            </a:r>
            <a:endParaRPr sz="1800">
              <a:latin typeface="Microsoft JhengHei"/>
              <a:cs typeface="Microsoft JhengHei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成績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68846" y="3296665"/>
            <a:ext cx="5203190" cy="702310"/>
            <a:chOff x="368846" y="3296665"/>
            <a:chExt cx="5203190" cy="702310"/>
          </a:xfrm>
        </p:grpSpPr>
        <p:sp>
          <p:nvSpPr>
            <p:cNvPr id="37" name="object 37"/>
            <p:cNvSpPr/>
            <p:nvPr/>
          </p:nvSpPr>
          <p:spPr>
            <a:xfrm>
              <a:off x="396239" y="3323843"/>
              <a:ext cx="5148580" cy="647700"/>
            </a:xfrm>
            <a:custGeom>
              <a:avLst/>
              <a:gdLst/>
              <a:ahLst/>
              <a:cxnLst/>
              <a:rect l="l" t="t" r="r" b="b"/>
              <a:pathLst>
                <a:path w="5148580" h="647700">
                  <a:moveTo>
                    <a:pt x="5040122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49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699"/>
                  </a:lnTo>
                  <a:lnTo>
                    <a:pt x="5040122" y="647699"/>
                  </a:lnTo>
                  <a:lnTo>
                    <a:pt x="5082117" y="639208"/>
                  </a:lnTo>
                  <a:lnTo>
                    <a:pt x="5116433" y="616061"/>
                  </a:lnTo>
                  <a:lnTo>
                    <a:pt x="5139580" y="581745"/>
                  </a:lnTo>
                  <a:lnTo>
                    <a:pt x="5148072" y="539749"/>
                  </a:lnTo>
                  <a:lnTo>
                    <a:pt x="5148072" y="107950"/>
                  </a:lnTo>
                  <a:lnTo>
                    <a:pt x="5139580" y="65954"/>
                  </a:lnTo>
                  <a:lnTo>
                    <a:pt x="5116433" y="31638"/>
                  </a:lnTo>
                  <a:lnTo>
                    <a:pt x="5082117" y="8491"/>
                  </a:lnTo>
                  <a:lnTo>
                    <a:pt x="504012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68846" y="3296665"/>
              <a:ext cx="5203190" cy="702310"/>
            </a:xfrm>
            <a:custGeom>
              <a:avLst/>
              <a:gdLst/>
              <a:ahLst/>
              <a:cxnLst/>
              <a:rect l="l" t="t" r="r" b="b"/>
              <a:pathLst>
                <a:path w="5203190" h="702310">
                  <a:moveTo>
                    <a:pt x="5067515" y="0"/>
                  </a:moveTo>
                  <a:lnTo>
                    <a:pt x="133985" y="0"/>
                  </a:lnTo>
                  <a:lnTo>
                    <a:pt x="120243" y="1270"/>
                  </a:lnTo>
                  <a:lnTo>
                    <a:pt x="81432" y="11430"/>
                  </a:lnTo>
                  <a:lnTo>
                    <a:pt x="48361" y="31750"/>
                  </a:lnTo>
                  <a:lnTo>
                    <a:pt x="22415" y="60960"/>
                  </a:lnTo>
                  <a:lnTo>
                    <a:pt x="5676" y="96520"/>
                  </a:lnTo>
                  <a:lnTo>
                    <a:pt x="22" y="134620"/>
                  </a:lnTo>
                  <a:lnTo>
                    <a:pt x="0" y="568960"/>
                  </a:lnTo>
                  <a:lnTo>
                    <a:pt x="838" y="582930"/>
                  </a:lnTo>
                  <a:lnTo>
                    <a:pt x="11188" y="621030"/>
                  </a:lnTo>
                  <a:lnTo>
                    <a:pt x="31800" y="655320"/>
                  </a:lnTo>
                  <a:lnTo>
                    <a:pt x="60972" y="680720"/>
                  </a:lnTo>
                  <a:lnTo>
                    <a:pt x="96481" y="697230"/>
                  </a:lnTo>
                  <a:lnTo>
                    <a:pt x="122936" y="702310"/>
                  </a:lnTo>
                  <a:lnTo>
                    <a:pt x="5082755" y="702310"/>
                  </a:lnTo>
                  <a:lnTo>
                    <a:pt x="5121490" y="692150"/>
                  </a:lnTo>
                  <a:lnTo>
                    <a:pt x="5154764" y="670560"/>
                  </a:lnTo>
                  <a:lnTo>
                    <a:pt x="135407" y="670560"/>
                  </a:lnTo>
                  <a:lnTo>
                    <a:pt x="114515" y="668020"/>
                  </a:lnTo>
                  <a:lnTo>
                    <a:pt x="77825" y="652780"/>
                  </a:lnTo>
                  <a:lnTo>
                    <a:pt x="50266" y="624840"/>
                  </a:lnTo>
                  <a:lnTo>
                    <a:pt x="34899" y="588010"/>
                  </a:lnTo>
                  <a:lnTo>
                    <a:pt x="32932" y="568960"/>
                  </a:lnTo>
                  <a:lnTo>
                    <a:pt x="32942" y="134620"/>
                  </a:lnTo>
                  <a:lnTo>
                    <a:pt x="41021" y="95250"/>
                  </a:lnTo>
                  <a:lnTo>
                    <a:pt x="50558" y="78739"/>
                  </a:lnTo>
                  <a:lnTo>
                    <a:pt x="56464" y="69850"/>
                  </a:lnTo>
                  <a:lnTo>
                    <a:pt x="86817" y="45720"/>
                  </a:lnTo>
                  <a:lnTo>
                    <a:pt x="135686" y="33020"/>
                  </a:lnTo>
                  <a:lnTo>
                    <a:pt x="5155399" y="33020"/>
                  </a:lnTo>
                  <a:lnTo>
                    <a:pt x="5152605" y="30480"/>
                  </a:lnTo>
                  <a:lnTo>
                    <a:pt x="5118950" y="10160"/>
                  </a:lnTo>
                  <a:lnTo>
                    <a:pt x="5093423" y="2539"/>
                  </a:lnTo>
                  <a:lnTo>
                    <a:pt x="5067515" y="0"/>
                  </a:lnTo>
                  <a:close/>
                </a:path>
                <a:path w="5203190" h="702310">
                  <a:moveTo>
                    <a:pt x="5155399" y="33020"/>
                  </a:moveTo>
                  <a:lnTo>
                    <a:pt x="5067515" y="33020"/>
                  </a:lnTo>
                  <a:lnTo>
                    <a:pt x="5088470" y="35560"/>
                  </a:lnTo>
                  <a:lnTo>
                    <a:pt x="5098249" y="38100"/>
                  </a:lnTo>
                  <a:lnTo>
                    <a:pt x="5132920" y="57150"/>
                  </a:lnTo>
                  <a:lnTo>
                    <a:pt x="5157685" y="87630"/>
                  </a:lnTo>
                  <a:lnTo>
                    <a:pt x="5169496" y="125730"/>
                  </a:lnTo>
                  <a:lnTo>
                    <a:pt x="5169941" y="134620"/>
                  </a:lnTo>
                  <a:lnTo>
                    <a:pt x="5169925" y="568960"/>
                  </a:lnTo>
                  <a:lnTo>
                    <a:pt x="5161876" y="607060"/>
                  </a:lnTo>
                  <a:lnTo>
                    <a:pt x="5139778" y="640080"/>
                  </a:lnTo>
                  <a:lnTo>
                    <a:pt x="5107139" y="661670"/>
                  </a:lnTo>
                  <a:lnTo>
                    <a:pt x="5067261" y="670560"/>
                  </a:lnTo>
                  <a:lnTo>
                    <a:pt x="5154764" y="670560"/>
                  </a:lnTo>
                  <a:lnTo>
                    <a:pt x="5180672" y="642620"/>
                  </a:lnTo>
                  <a:lnTo>
                    <a:pt x="5197182" y="607060"/>
                  </a:lnTo>
                  <a:lnTo>
                    <a:pt x="5202834" y="568960"/>
                  </a:lnTo>
                  <a:lnTo>
                    <a:pt x="5202897" y="134620"/>
                  </a:lnTo>
                  <a:lnTo>
                    <a:pt x="5202008" y="120650"/>
                  </a:lnTo>
                  <a:lnTo>
                    <a:pt x="5191721" y="82550"/>
                  </a:lnTo>
                  <a:lnTo>
                    <a:pt x="5171147" y="48260"/>
                  </a:lnTo>
                  <a:lnTo>
                    <a:pt x="5162384" y="39370"/>
                  </a:lnTo>
                  <a:lnTo>
                    <a:pt x="5155399" y="33020"/>
                  </a:lnTo>
                  <a:close/>
                </a:path>
                <a:path w="5203190" h="702310">
                  <a:moveTo>
                    <a:pt x="5077802" y="44450"/>
                  </a:moveTo>
                  <a:lnTo>
                    <a:pt x="126822" y="44450"/>
                  </a:lnTo>
                  <a:lnTo>
                    <a:pt x="117779" y="45720"/>
                  </a:lnTo>
                  <a:lnTo>
                    <a:pt x="77749" y="64770"/>
                  </a:lnTo>
                  <a:lnTo>
                    <a:pt x="65252" y="77470"/>
                  </a:lnTo>
                  <a:lnTo>
                    <a:pt x="59943" y="83820"/>
                  </a:lnTo>
                  <a:lnTo>
                    <a:pt x="44399" y="125730"/>
                  </a:lnTo>
                  <a:lnTo>
                    <a:pt x="43921" y="134620"/>
                  </a:lnTo>
                  <a:lnTo>
                    <a:pt x="43929" y="568960"/>
                  </a:lnTo>
                  <a:lnTo>
                    <a:pt x="54521" y="610870"/>
                  </a:lnTo>
                  <a:lnTo>
                    <a:pt x="83439" y="642620"/>
                  </a:lnTo>
                  <a:lnTo>
                    <a:pt x="125209" y="657860"/>
                  </a:lnTo>
                  <a:lnTo>
                    <a:pt x="135407" y="659130"/>
                  </a:lnTo>
                  <a:lnTo>
                    <a:pt x="5076151" y="659130"/>
                  </a:lnTo>
                  <a:lnTo>
                    <a:pt x="5112410" y="647700"/>
                  </a:lnTo>
                  <a:lnTo>
                    <a:pt x="125780" y="647700"/>
                  </a:lnTo>
                  <a:lnTo>
                    <a:pt x="117805" y="646430"/>
                  </a:lnTo>
                  <a:lnTo>
                    <a:pt x="110134" y="643890"/>
                  </a:lnTo>
                  <a:lnTo>
                    <a:pt x="102819" y="641350"/>
                  </a:lnTo>
                  <a:lnTo>
                    <a:pt x="89052" y="633730"/>
                  </a:lnTo>
                  <a:lnTo>
                    <a:pt x="83312" y="628650"/>
                  </a:lnTo>
                  <a:lnTo>
                    <a:pt x="77381" y="623570"/>
                  </a:lnTo>
                  <a:lnTo>
                    <a:pt x="72326" y="617220"/>
                  </a:lnTo>
                  <a:lnTo>
                    <a:pt x="67843" y="612140"/>
                  </a:lnTo>
                  <a:lnTo>
                    <a:pt x="63893" y="604520"/>
                  </a:lnTo>
                  <a:lnTo>
                    <a:pt x="54889" y="568960"/>
                  </a:lnTo>
                  <a:lnTo>
                    <a:pt x="54892" y="134620"/>
                  </a:lnTo>
                  <a:lnTo>
                    <a:pt x="65125" y="96520"/>
                  </a:lnTo>
                  <a:lnTo>
                    <a:pt x="91440" y="68580"/>
                  </a:lnTo>
                  <a:lnTo>
                    <a:pt x="136829" y="54610"/>
                  </a:lnTo>
                  <a:lnTo>
                    <a:pt x="5109214" y="54610"/>
                  </a:lnTo>
                  <a:lnTo>
                    <a:pt x="5103964" y="52070"/>
                  </a:lnTo>
                  <a:lnTo>
                    <a:pt x="5095582" y="48260"/>
                  </a:lnTo>
                  <a:lnTo>
                    <a:pt x="5086819" y="45720"/>
                  </a:lnTo>
                  <a:lnTo>
                    <a:pt x="5077802" y="44450"/>
                  </a:lnTo>
                  <a:close/>
                </a:path>
                <a:path w="5203190" h="702310">
                  <a:moveTo>
                    <a:pt x="5109214" y="54610"/>
                  </a:moveTo>
                  <a:lnTo>
                    <a:pt x="5067515" y="54610"/>
                  </a:lnTo>
                  <a:lnTo>
                    <a:pt x="5077167" y="55880"/>
                  </a:lnTo>
                  <a:lnTo>
                    <a:pt x="5085168" y="57150"/>
                  </a:lnTo>
                  <a:lnTo>
                    <a:pt x="5119839" y="74930"/>
                  </a:lnTo>
                  <a:lnTo>
                    <a:pt x="5144858" y="113030"/>
                  </a:lnTo>
                  <a:lnTo>
                    <a:pt x="5147961" y="568960"/>
                  </a:lnTo>
                  <a:lnTo>
                    <a:pt x="5147525" y="576580"/>
                  </a:lnTo>
                  <a:lnTo>
                    <a:pt x="5133555" y="613410"/>
                  </a:lnTo>
                  <a:lnTo>
                    <a:pt x="5123522" y="624840"/>
                  </a:lnTo>
                  <a:lnTo>
                    <a:pt x="5117680" y="631190"/>
                  </a:lnTo>
                  <a:lnTo>
                    <a:pt x="5104980" y="638810"/>
                  </a:lnTo>
                  <a:lnTo>
                    <a:pt x="5097614" y="642620"/>
                  </a:lnTo>
                  <a:lnTo>
                    <a:pt x="5090248" y="645160"/>
                  </a:lnTo>
                  <a:lnTo>
                    <a:pt x="5074500" y="647700"/>
                  </a:lnTo>
                  <a:lnTo>
                    <a:pt x="5112410" y="647700"/>
                  </a:lnTo>
                  <a:lnTo>
                    <a:pt x="5142953" y="619760"/>
                  </a:lnTo>
                  <a:lnTo>
                    <a:pt x="5158447" y="577850"/>
                  </a:lnTo>
                  <a:lnTo>
                    <a:pt x="5158956" y="566420"/>
                  </a:lnTo>
                  <a:lnTo>
                    <a:pt x="5158955" y="134620"/>
                  </a:lnTo>
                  <a:lnTo>
                    <a:pt x="5148287" y="92710"/>
                  </a:lnTo>
                  <a:lnTo>
                    <a:pt x="5138508" y="78739"/>
                  </a:lnTo>
                  <a:lnTo>
                    <a:pt x="5132793" y="71120"/>
                  </a:lnTo>
                  <a:lnTo>
                    <a:pt x="5126316" y="66039"/>
                  </a:lnTo>
                  <a:lnTo>
                    <a:pt x="5119458" y="59689"/>
                  </a:lnTo>
                  <a:lnTo>
                    <a:pt x="5111838" y="55880"/>
                  </a:lnTo>
                  <a:lnTo>
                    <a:pt x="5109214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670661" y="3443681"/>
            <a:ext cx="45974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看似遙不可及但有時也有意外驚喜</a:t>
            </a:r>
            <a:endParaRPr sz="2400" dirty="0">
              <a:latin typeface="Microsoft JhengHei"/>
              <a:cs typeface="Microsoft JhengHe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68846" y="2336545"/>
            <a:ext cx="5203190" cy="702310"/>
            <a:chOff x="368846" y="2336545"/>
            <a:chExt cx="5203190" cy="702310"/>
          </a:xfrm>
        </p:grpSpPr>
        <p:sp>
          <p:nvSpPr>
            <p:cNvPr id="41" name="object 41"/>
            <p:cNvSpPr/>
            <p:nvPr/>
          </p:nvSpPr>
          <p:spPr>
            <a:xfrm>
              <a:off x="396239" y="2363723"/>
              <a:ext cx="5148580" cy="647700"/>
            </a:xfrm>
            <a:custGeom>
              <a:avLst/>
              <a:gdLst/>
              <a:ahLst/>
              <a:cxnLst/>
              <a:rect l="l" t="t" r="r" b="b"/>
              <a:pathLst>
                <a:path w="5148580" h="647700">
                  <a:moveTo>
                    <a:pt x="5040122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700"/>
                  </a:lnTo>
                  <a:lnTo>
                    <a:pt x="5040122" y="647700"/>
                  </a:lnTo>
                  <a:lnTo>
                    <a:pt x="5082117" y="639208"/>
                  </a:lnTo>
                  <a:lnTo>
                    <a:pt x="5116433" y="616061"/>
                  </a:lnTo>
                  <a:lnTo>
                    <a:pt x="5139580" y="581745"/>
                  </a:lnTo>
                  <a:lnTo>
                    <a:pt x="5148072" y="539750"/>
                  </a:lnTo>
                  <a:lnTo>
                    <a:pt x="5148072" y="107950"/>
                  </a:lnTo>
                  <a:lnTo>
                    <a:pt x="5139580" y="65954"/>
                  </a:lnTo>
                  <a:lnTo>
                    <a:pt x="5116433" y="31638"/>
                  </a:lnTo>
                  <a:lnTo>
                    <a:pt x="5082117" y="8491"/>
                  </a:lnTo>
                  <a:lnTo>
                    <a:pt x="504012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8846" y="2336545"/>
              <a:ext cx="5203190" cy="702310"/>
            </a:xfrm>
            <a:custGeom>
              <a:avLst/>
              <a:gdLst/>
              <a:ahLst/>
              <a:cxnLst/>
              <a:rect l="l" t="t" r="r" b="b"/>
              <a:pathLst>
                <a:path w="5203190" h="702310">
                  <a:moveTo>
                    <a:pt x="5067515" y="0"/>
                  </a:moveTo>
                  <a:lnTo>
                    <a:pt x="133985" y="0"/>
                  </a:lnTo>
                  <a:lnTo>
                    <a:pt x="120243" y="1270"/>
                  </a:lnTo>
                  <a:lnTo>
                    <a:pt x="81432" y="11430"/>
                  </a:lnTo>
                  <a:lnTo>
                    <a:pt x="48361" y="31750"/>
                  </a:lnTo>
                  <a:lnTo>
                    <a:pt x="22415" y="60960"/>
                  </a:lnTo>
                  <a:lnTo>
                    <a:pt x="5676" y="96520"/>
                  </a:lnTo>
                  <a:lnTo>
                    <a:pt x="22" y="134620"/>
                  </a:lnTo>
                  <a:lnTo>
                    <a:pt x="0" y="568960"/>
                  </a:lnTo>
                  <a:lnTo>
                    <a:pt x="838" y="582930"/>
                  </a:lnTo>
                  <a:lnTo>
                    <a:pt x="11188" y="621030"/>
                  </a:lnTo>
                  <a:lnTo>
                    <a:pt x="31800" y="655320"/>
                  </a:lnTo>
                  <a:lnTo>
                    <a:pt x="60972" y="680720"/>
                  </a:lnTo>
                  <a:lnTo>
                    <a:pt x="96481" y="697230"/>
                  </a:lnTo>
                  <a:lnTo>
                    <a:pt x="122936" y="702310"/>
                  </a:lnTo>
                  <a:lnTo>
                    <a:pt x="5082755" y="702310"/>
                  </a:lnTo>
                  <a:lnTo>
                    <a:pt x="5121490" y="692150"/>
                  </a:lnTo>
                  <a:lnTo>
                    <a:pt x="5154764" y="670560"/>
                  </a:lnTo>
                  <a:lnTo>
                    <a:pt x="135407" y="670560"/>
                  </a:lnTo>
                  <a:lnTo>
                    <a:pt x="114515" y="668020"/>
                  </a:lnTo>
                  <a:lnTo>
                    <a:pt x="77825" y="652780"/>
                  </a:lnTo>
                  <a:lnTo>
                    <a:pt x="50266" y="624839"/>
                  </a:lnTo>
                  <a:lnTo>
                    <a:pt x="34899" y="588010"/>
                  </a:lnTo>
                  <a:lnTo>
                    <a:pt x="32932" y="568960"/>
                  </a:lnTo>
                  <a:lnTo>
                    <a:pt x="32942" y="134620"/>
                  </a:lnTo>
                  <a:lnTo>
                    <a:pt x="41021" y="95250"/>
                  </a:lnTo>
                  <a:lnTo>
                    <a:pt x="63093" y="63500"/>
                  </a:lnTo>
                  <a:lnTo>
                    <a:pt x="95796" y="41910"/>
                  </a:lnTo>
                  <a:lnTo>
                    <a:pt x="135686" y="33020"/>
                  </a:lnTo>
                  <a:lnTo>
                    <a:pt x="5155399" y="33020"/>
                  </a:lnTo>
                  <a:lnTo>
                    <a:pt x="5152605" y="30480"/>
                  </a:lnTo>
                  <a:lnTo>
                    <a:pt x="5118950" y="10160"/>
                  </a:lnTo>
                  <a:lnTo>
                    <a:pt x="5093423" y="2539"/>
                  </a:lnTo>
                  <a:lnTo>
                    <a:pt x="5067515" y="0"/>
                  </a:lnTo>
                  <a:close/>
                </a:path>
                <a:path w="5203190" h="702310">
                  <a:moveTo>
                    <a:pt x="5155399" y="33020"/>
                  </a:moveTo>
                  <a:lnTo>
                    <a:pt x="5067515" y="33020"/>
                  </a:lnTo>
                  <a:lnTo>
                    <a:pt x="5088470" y="35560"/>
                  </a:lnTo>
                  <a:lnTo>
                    <a:pt x="5098249" y="38100"/>
                  </a:lnTo>
                  <a:lnTo>
                    <a:pt x="5132920" y="57150"/>
                  </a:lnTo>
                  <a:lnTo>
                    <a:pt x="5157685" y="87630"/>
                  </a:lnTo>
                  <a:lnTo>
                    <a:pt x="5169496" y="125730"/>
                  </a:lnTo>
                  <a:lnTo>
                    <a:pt x="5169941" y="134620"/>
                  </a:lnTo>
                  <a:lnTo>
                    <a:pt x="5169925" y="568960"/>
                  </a:lnTo>
                  <a:lnTo>
                    <a:pt x="5161876" y="607060"/>
                  </a:lnTo>
                  <a:lnTo>
                    <a:pt x="5139778" y="640080"/>
                  </a:lnTo>
                  <a:lnTo>
                    <a:pt x="5107139" y="661670"/>
                  </a:lnTo>
                  <a:lnTo>
                    <a:pt x="5067261" y="670560"/>
                  </a:lnTo>
                  <a:lnTo>
                    <a:pt x="5154764" y="670560"/>
                  </a:lnTo>
                  <a:lnTo>
                    <a:pt x="5180672" y="642620"/>
                  </a:lnTo>
                  <a:lnTo>
                    <a:pt x="5197182" y="607060"/>
                  </a:lnTo>
                  <a:lnTo>
                    <a:pt x="5202834" y="568960"/>
                  </a:lnTo>
                  <a:lnTo>
                    <a:pt x="5202897" y="134620"/>
                  </a:lnTo>
                  <a:lnTo>
                    <a:pt x="5202008" y="120650"/>
                  </a:lnTo>
                  <a:lnTo>
                    <a:pt x="5191721" y="82550"/>
                  </a:lnTo>
                  <a:lnTo>
                    <a:pt x="5171147" y="48260"/>
                  </a:lnTo>
                  <a:lnTo>
                    <a:pt x="5162384" y="39370"/>
                  </a:lnTo>
                  <a:lnTo>
                    <a:pt x="5155399" y="33020"/>
                  </a:lnTo>
                  <a:close/>
                </a:path>
                <a:path w="5203190" h="702310">
                  <a:moveTo>
                    <a:pt x="5077802" y="44450"/>
                  </a:moveTo>
                  <a:lnTo>
                    <a:pt x="126822" y="44450"/>
                  </a:lnTo>
                  <a:lnTo>
                    <a:pt x="117779" y="45720"/>
                  </a:lnTo>
                  <a:lnTo>
                    <a:pt x="77749" y="64770"/>
                  </a:lnTo>
                  <a:lnTo>
                    <a:pt x="51333" y="99060"/>
                  </a:lnTo>
                  <a:lnTo>
                    <a:pt x="43921" y="134620"/>
                  </a:lnTo>
                  <a:lnTo>
                    <a:pt x="43929" y="568960"/>
                  </a:lnTo>
                  <a:lnTo>
                    <a:pt x="54521" y="610870"/>
                  </a:lnTo>
                  <a:lnTo>
                    <a:pt x="83439" y="642620"/>
                  </a:lnTo>
                  <a:lnTo>
                    <a:pt x="125209" y="657860"/>
                  </a:lnTo>
                  <a:lnTo>
                    <a:pt x="135407" y="659130"/>
                  </a:lnTo>
                  <a:lnTo>
                    <a:pt x="5076151" y="659130"/>
                  </a:lnTo>
                  <a:lnTo>
                    <a:pt x="5112410" y="647700"/>
                  </a:lnTo>
                  <a:lnTo>
                    <a:pt x="125780" y="647700"/>
                  </a:lnTo>
                  <a:lnTo>
                    <a:pt x="117805" y="646430"/>
                  </a:lnTo>
                  <a:lnTo>
                    <a:pt x="110134" y="643889"/>
                  </a:lnTo>
                  <a:lnTo>
                    <a:pt x="102819" y="641350"/>
                  </a:lnTo>
                  <a:lnTo>
                    <a:pt x="89052" y="633730"/>
                  </a:lnTo>
                  <a:lnTo>
                    <a:pt x="83312" y="628650"/>
                  </a:lnTo>
                  <a:lnTo>
                    <a:pt x="77381" y="623570"/>
                  </a:lnTo>
                  <a:lnTo>
                    <a:pt x="72326" y="617220"/>
                  </a:lnTo>
                  <a:lnTo>
                    <a:pt x="67843" y="612139"/>
                  </a:lnTo>
                  <a:lnTo>
                    <a:pt x="63893" y="604520"/>
                  </a:lnTo>
                  <a:lnTo>
                    <a:pt x="54889" y="568960"/>
                  </a:lnTo>
                  <a:lnTo>
                    <a:pt x="54892" y="134620"/>
                  </a:lnTo>
                  <a:lnTo>
                    <a:pt x="65125" y="96520"/>
                  </a:lnTo>
                  <a:lnTo>
                    <a:pt x="91440" y="68580"/>
                  </a:lnTo>
                  <a:lnTo>
                    <a:pt x="136829" y="54610"/>
                  </a:lnTo>
                  <a:lnTo>
                    <a:pt x="5109214" y="54610"/>
                  </a:lnTo>
                  <a:lnTo>
                    <a:pt x="5103964" y="52070"/>
                  </a:lnTo>
                  <a:lnTo>
                    <a:pt x="5095582" y="48260"/>
                  </a:lnTo>
                  <a:lnTo>
                    <a:pt x="5086819" y="45720"/>
                  </a:lnTo>
                  <a:lnTo>
                    <a:pt x="5077802" y="44450"/>
                  </a:lnTo>
                  <a:close/>
                </a:path>
                <a:path w="5203190" h="702310">
                  <a:moveTo>
                    <a:pt x="5109214" y="54610"/>
                  </a:moveTo>
                  <a:lnTo>
                    <a:pt x="5067515" y="54610"/>
                  </a:lnTo>
                  <a:lnTo>
                    <a:pt x="5077167" y="55880"/>
                  </a:lnTo>
                  <a:lnTo>
                    <a:pt x="5085168" y="57150"/>
                  </a:lnTo>
                  <a:lnTo>
                    <a:pt x="5119839" y="74930"/>
                  </a:lnTo>
                  <a:lnTo>
                    <a:pt x="5144858" y="113030"/>
                  </a:lnTo>
                  <a:lnTo>
                    <a:pt x="5147970" y="568960"/>
                  </a:lnTo>
                  <a:lnTo>
                    <a:pt x="5147525" y="577850"/>
                  </a:lnTo>
                  <a:lnTo>
                    <a:pt x="5133555" y="613410"/>
                  </a:lnTo>
                  <a:lnTo>
                    <a:pt x="5123522" y="624839"/>
                  </a:lnTo>
                  <a:lnTo>
                    <a:pt x="5117680" y="631189"/>
                  </a:lnTo>
                  <a:lnTo>
                    <a:pt x="5104980" y="638810"/>
                  </a:lnTo>
                  <a:lnTo>
                    <a:pt x="5097614" y="642620"/>
                  </a:lnTo>
                  <a:lnTo>
                    <a:pt x="5090248" y="645160"/>
                  </a:lnTo>
                  <a:lnTo>
                    <a:pt x="5074500" y="647700"/>
                  </a:lnTo>
                  <a:lnTo>
                    <a:pt x="5112410" y="647700"/>
                  </a:lnTo>
                  <a:lnTo>
                    <a:pt x="5142953" y="619760"/>
                  </a:lnTo>
                  <a:lnTo>
                    <a:pt x="5158447" y="577850"/>
                  </a:lnTo>
                  <a:lnTo>
                    <a:pt x="5158956" y="566420"/>
                  </a:lnTo>
                  <a:lnTo>
                    <a:pt x="5158955" y="134620"/>
                  </a:lnTo>
                  <a:lnTo>
                    <a:pt x="5148287" y="92710"/>
                  </a:lnTo>
                  <a:lnTo>
                    <a:pt x="5138508" y="78739"/>
                  </a:lnTo>
                  <a:lnTo>
                    <a:pt x="5132793" y="71120"/>
                  </a:lnTo>
                  <a:lnTo>
                    <a:pt x="5126316" y="66039"/>
                  </a:lnTo>
                  <a:lnTo>
                    <a:pt x="5119458" y="60960"/>
                  </a:lnTo>
                  <a:lnTo>
                    <a:pt x="5111838" y="55880"/>
                  </a:lnTo>
                  <a:lnTo>
                    <a:pt x="5109214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70661" y="2483612"/>
            <a:ext cx="4597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要交資格條件資料也要交備審資料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09389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315710" cy="6730365"/>
            <a:chOff x="0" y="0"/>
            <a:chExt cx="6315710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6192520" cy="792480"/>
            </a:xfrm>
            <a:custGeom>
              <a:avLst/>
              <a:gdLst/>
              <a:ahLst/>
              <a:cxnLst/>
              <a:rect l="l" t="t" r="r" b="b"/>
              <a:pathLst>
                <a:path w="6192520" h="792480">
                  <a:moveTo>
                    <a:pt x="5795772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5795772" y="792480"/>
                  </a:lnTo>
                  <a:lnTo>
                    <a:pt x="6192012" y="396240"/>
                  </a:lnTo>
                  <a:lnTo>
                    <a:pt x="5795772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6192520" cy="792480"/>
            </a:xfrm>
            <a:custGeom>
              <a:avLst/>
              <a:gdLst/>
              <a:ahLst/>
              <a:cxnLst/>
              <a:rect l="l" t="t" r="r" b="b"/>
              <a:pathLst>
                <a:path w="6192520" h="792480">
                  <a:moveTo>
                    <a:pt x="0" y="0"/>
                  </a:moveTo>
                  <a:lnTo>
                    <a:pt x="5795772" y="0"/>
                  </a:lnTo>
                  <a:lnTo>
                    <a:pt x="6192012" y="396240"/>
                  </a:lnTo>
                  <a:lnTo>
                    <a:pt x="5795772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5147" y="148793"/>
            <a:ext cx="56191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C00000"/>
                </a:solidFill>
              </a:rPr>
              <a:t>特殊選才</a:t>
            </a:r>
            <a:r>
              <a:rPr sz="4400" dirty="0">
                <a:solidFill>
                  <a:srgbClr val="215968"/>
                </a:solidFill>
              </a:rPr>
              <a:t>建議準備方向</a:t>
            </a:r>
            <a:endParaRPr sz="4400" dirty="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4388" y="5274056"/>
            <a:ext cx="4030980" cy="81279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83940" y="5476748"/>
            <a:ext cx="3073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學校想要的可能就是你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32816" y="1250696"/>
            <a:ext cx="1945005" cy="1270000"/>
            <a:chOff x="432816" y="1250696"/>
            <a:chExt cx="1945005" cy="1270000"/>
          </a:xfrm>
        </p:grpSpPr>
        <p:sp>
          <p:nvSpPr>
            <p:cNvPr id="9" name="object 9"/>
            <p:cNvSpPr/>
            <p:nvPr/>
          </p:nvSpPr>
          <p:spPr>
            <a:xfrm>
              <a:off x="460248" y="1269492"/>
              <a:ext cx="1889760" cy="1224280"/>
            </a:xfrm>
            <a:custGeom>
              <a:avLst/>
              <a:gdLst/>
              <a:ahLst/>
              <a:cxnLst/>
              <a:rect l="l" t="t" r="r" b="b"/>
              <a:pathLst>
                <a:path w="1889760" h="1224280">
                  <a:moveTo>
                    <a:pt x="1685797" y="0"/>
                  </a:moveTo>
                  <a:lnTo>
                    <a:pt x="203961" y="0"/>
                  </a:lnTo>
                  <a:lnTo>
                    <a:pt x="157194" y="5386"/>
                  </a:lnTo>
                  <a:lnTo>
                    <a:pt x="114262" y="20730"/>
                  </a:lnTo>
                  <a:lnTo>
                    <a:pt x="76392" y="44806"/>
                  </a:lnTo>
                  <a:lnTo>
                    <a:pt x="44806" y="76392"/>
                  </a:lnTo>
                  <a:lnTo>
                    <a:pt x="20730" y="114262"/>
                  </a:lnTo>
                  <a:lnTo>
                    <a:pt x="5386" y="157194"/>
                  </a:lnTo>
                  <a:lnTo>
                    <a:pt x="0" y="203962"/>
                  </a:lnTo>
                  <a:lnTo>
                    <a:pt x="0" y="1019810"/>
                  </a:lnTo>
                  <a:lnTo>
                    <a:pt x="5386" y="1066577"/>
                  </a:lnTo>
                  <a:lnTo>
                    <a:pt x="20730" y="1109509"/>
                  </a:lnTo>
                  <a:lnTo>
                    <a:pt x="44806" y="1147379"/>
                  </a:lnTo>
                  <a:lnTo>
                    <a:pt x="76392" y="1178965"/>
                  </a:lnTo>
                  <a:lnTo>
                    <a:pt x="114262" y="1203041"/>
                  </a:lnTo>
                  <a:lnTo>
                    <a:pt x="157194" y="1218385"/>
                  </a:lnTo>
                  <a:lnTo>
                    <a:pt x="203961" y="1223772"/>
                  </a:lnTo>
                  <a:lnTo>
                    <a:pt x="1685797" y="1223772"/>
                  </a:lnTo>
                  <a:lnTo>
                    <a:pt x="1732565" y="1218385"/>
                  </a:lnTo>
                  <a:lnTo>
                    <a:pt x="1775497" y="1203041"/>
                  </a:lnTo>
                  <a:lnTo>
                    <a:pt x="1813367" y="1178965"/>
                  </a:lnTo>
                  <a:lnTo>
                    <a:pt x="1844953" y="1147379"/>
                  </a:lnTo>
                  <a:lnTo>
                    <a:pt x="1869029" y="1109509"/>
                  </a:lnTo>
                  <a:lnTo>
                    <a:pt x="1884373" y="1066577"/>
                  </a:lnTo>
                  <a:lnTo>
                    <a:pt x="1889759" y="1019810"/>
                  </a:lnTo>
                  <a:lnTo>
                    <a:pt x="1889759" y="203962"/>
                  </a:lnTo>
                  <a:lnTo>
                    <a:pt x="1884373" y="157194"/>
                  </a:lnTo>
                  <a:lnTo>
                    <a:pt x="1869029" y="114262"/>
                  </a:lnTo>
                  <a:lnTo>
                    <a:pt x="1844953" y="76392"/>
                  </a:lnTo>
                  <a:lnTo>
                    <a:pt x="1813367" y="44806"/>
                  </a:lnTo>
                  <a:lnTo>
                    <a:pt x="1775497" y="20730"/>
                  </a:lnTo>
                  <a:lnTo>
                    <a:pt x="1732565" y="5386"/>
                  </a:lnTo>
                  <a:lnTo>
                    <a:pt x="168579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2816" y="1250696"/>
              <a:ext cx="1945005" cy="1270000"/>
            </a:xfrm>
            <a:custGeom>
              <a:avLst/>
              <a:gdLst/>
              <a:ahLst/>
              <a:cxnLst/>
              <a:rect l="l" t="t" r="r" b="b"/>
              <a:pathLst>
                <a:path w="1945005" h="1270000">
                  <a:moveTo>
                    <a:pt x="1802129" y="12700"/>
                  </a:moveTo>
                  <a:lnTo>
                    <a:pt x="140017" y="12700"/>
                  </a:lnTo>
                  <a:lnTo>
                    <a:pt x="120015" y="25400"/>
                  </a:lnTo>
                  <a:lnTo>
                    <a:pt x="100952" y="38100"/>
                  </a:lnTo>
                  <a:lnTo>
                    <a:pt x="83197" y="50800"/>
                  </a:lnTo>
                  <a:lnTo>
                    <a:pt x="66840" y="63500"/>
                  </a:lnTo>
                  <a:lnTo>
                    <a:pt x="52019" y="88900"/>
                  </a:lnTo>
                  <a:lnTo>
                    <a:pt x="38823" y="101600"/>
                  </a:lnTo>
                  <a:lnTo>
                    <a:pt x="27432" y="114300"/>
                  </a:lnTo>
                  <a:lnTo>
                    <a:pt x="17665" y="139700"/>
                  </a:lnTo>
                  <a:lnTo>
                    <a:pt x="9982" y="165100"/>
                  </a:lnTo>
                  <a:lnTo>
                    <a:pt x="4508" y="177800"/>
                  </a:lnTo>
                  <a:lnTo>
                    <a:pt x="1079" y="203200"/>
                  </a:lnTo>
                  <a:lnTo>
                    <a:pt x="0" y="228600"/>
                  </a:lnTo>
                  <a:lnTo>
                    <a:pt x="38" y="1041400"/>
                  </a:lnTo>
                  <a:lnTo>
                    <a:pt x="1371" y="1066800"/>
                  </a:lnTo>
                  <a:lnTo>
                    <a:pt x="5029" y="1092200"/>
                  </a:lnTo>
                  <a:lnTo>
                    <a:pt x="10807" y="1117600"/>
                  </a:lnTo>
                  <a:lnTo>
                    <a:pt x="18770" y="1130300"/>
                  </a:lnTo>
                  <a:lnTo>
                    <a:pt x="28663" y="1155700"/>
                  </a:lnTo>
                  <a:lnTo>
                    <a:pt x="53695" y="1193800"/>
                  </a:lnTo>
                  <a:lnTo>
                    <a:pt x="85242" y="1219200"/>
                  </a:lnTo>
                  <a:lnTo>
                    <a:pt x="122313" y="1244600"/>
                  </a:lnTo>
                  <a:lnTo>
                    <a:pt x="163918" y="1270000"/>
                  </a:lnTo>
                  <a:lnTo>
                    <a:pt x="1783334" y="1270000"/>
                  </a:lnTo>
                  <a:lnTo>
                    <a:pt x="1804542" y="1257300"/>
                  </a:lnTo>
                  <a:lnTo>
                    <a:pt x="1824736" y="1244600"/>
                  </a:lnTo>
                  <a:lnTo>
                    <a:pt x="191122" y="1244600"/>
                  </a:lnTo>
                  <a:lnTo>
                    <a:pt x="172161" y="1231900"/>
                  </a:lnTo>
                  <a:lnTo>
                    <a:pt x="153898" y="1231900"/>
                  </a:lnTo>
                  <a:lnTo>
                    <a:pt x="136588" y="1219200"/>
                  </a:lnTo>
                  <a:lnTo>
                    <a:pt x="104914" y="1193800"/>
                  </a:lnTo>
                  <a:lnTo>
                    <a:pt x="66687" y="1155700"/>
                  </a:lnTo>
                  <a:lnTo>
                    <a:pt x="48361" y="1117600"/>
                  </a:lnTo>
                  <a:lnTo>
                    <a:pt x="41732" y="1104900"/>
                  </a:lnTo>
                  <a:lnTo>
                    <a:pt x="36944" y="1079500"/>
                  </a:lnTo>
                  <a:lnTo>
                    <a:pt x="33896" y="1066800"/>
                  </a:lnTo>
                  <a:lnTo>
                    <a:pt x="32905" y="1041400"/>
                  </a:lnTo>
                  <a:lnTo>
                    <a:pt x="32918" y="228600"/>
                  </a:lnTo>
                  <a:lnTo>
                    <a:pt x="33959" y="203200"/>
                  </a:lnTo>
                  <a:lnTo>
                    <a:pt x="37045" y="190500"/>
                  </a:lnTo>
                  <a:lnTo>
                    <a:pt x="41897" y="165100"/>
                  </a:lnTo>
                  <a:lnTo>
                    <a:pt x="48590" y="152400"/>
                  </a:lnTo>
                  <a:lnTo>
                    <a:pt x="57035" y="139700"/>
                  </a:lnTo>
                  <a:lnTo>
                    <a:pt x="66992" y="114300"/>
                  </a:lnTo>
                  <a:lnTo>
                    <a:pt x="105321" y="76200"/>
                  </a:lnTo>
                  <a:lnTo>
                    <a:pt x="137045" y="50800"/>
                  </a:lnTo>
                  <a:lnTo>
                    <a:pt x="154419" y="50800"/>
                  </a:lnTo>
                  <a:lnTo>
                    <a:pt x="172669" y="38100"/>
                  </a:lnTo>
                  <a:lnTo>
                    <a:pt x="191655" y="38100"/>
                  </a:lnTo>
                  <a:lnTo>
                    <a:pt x="211442" y="25400"/>
                  </a:lnTo>
                  <a:lnTo>
                    <a:pt x="1822577" y="25400"/>
                  </a:lnTo>
                  <a:lnTo>
                    <a:pt x="1802129" y="12700"/>
                  </a:lnTo>
                  <a:close/>
                </a:path>
                <a:path w="1945005" h="1270000">
                  <a:moveTo>
                    <a:pt x="1822577" y="25400"/>
                  </a:moveTo>
                  <a:lnTo>
                    <a:pt x="1733803" y="25400"/>
                  </a:lnTo>
                  <a:lnTo>
                    <a:pt x="1753615" y="38100"/>
                  </a:lnTo>
                  <a:lnTo>
                    <a:pt x="1772539" y="38100"/>
                  </a:lnTo>
                  <a:lnTo>
                    <a:pt x="1790827" y="50800"/>
                  </a:lnTo>
                  <a:lnTo>
                    <a:pt x="1808099" y="50800"/>
                  </a:lnTo>
                  <a:lnTo>
                    <a:pt x="1824482" y="63500"/>
                  </a:lnTo>
                  <a:lnTo>
                    <a:pt x="1853819" y="88900"/>
                  </a:lnTo>
                  <a:lnTo>
                    <a:pt x="1887982" y="139700"/>
                  </a:lnTo>
                  <a:lnTo>
                    <a:pt x="1896237" y="152400"/>
                  </a:lnTo>
                  <a:lnTo>
                    <a:pt x="1902840" y="165100"/>
                  </a:lnTo>
                  <a:lnTo>
                    <a:pt x="1907794" y="190500"/>
                  </a:lnTo>
                  <a:lnTo>
                    <a:pt x="1910714" y="203200"/>
                  </a:lnTo>
                  <a:lnTo>
                    <a:pt x="1911731" y="228600"/>
                  </a:lnTo>
                  <a:lnTo>
                    <a:pt x="1911731" y="1041400"/>
                  </a:lnTo>
                  <a:lnTo>
                    <a:pt x="1910714" y="1066800"/>
                  </a:lnTo>
                  <a:lnTo>
                    <a:pt x="1907666" y="1079500"/>
                  </a:lnTo>
                  <a:lnTo>
                    <a:pt x="1902714" y="1104900"/>
                  </a:lnTo>
                  <a:lnTo>
                    <a:pt x="1895983" y="1117600"/>
                  </a:lnTo>
                  <a:lnTo>
                    <a:pt x="1887727" y="1143000"/>
                  </a:lnTo>
                  <a:lnTo>
                    <a:pt x="1877695" y="1155700"/>
                  </a:lnTo>
                  <a:lnTo>
                    <a:pt x="1839340" y="1193800"/>
                  </a:lnTo>
                  <a:lnTo>
                    <a:pt x="1807717" y="1219200"/>
                  </a:lnTo>
                  <a:lnTo>
                    <a:pt x="1790319" y="1231900"/>
                  </a:lnTo>
                  <a:lnTo>
                    <a:pt x="1772031" y="1231900"/>
                  </a:lnTo>
                  <a:lnTo>
                    <a:pt x="1752981" y="1244600"/>
                  </a:lnTo>
                  <a:lnTo>
                    <a:pt x="1824736" y="1244600"/>
                  </a:lnTo>
                  <a:lnTo>
                    <a:pt x="1843786" y="1231900"/>
                  </a:lnTo>
                  <a:lnTo>
                    <a:pt x="1861439" y="1219200"/>
                  </a:lnTo>
                  <a:lnTo>
                    <a:pt x="1877822" y="1206500"/>
                  </a:lnTo>
                  <a:lnTo>
                    <a:pt x="1892553" y="1193800"/>
                  </a:lnTo>
                  <a:lnTo>
                    <a:pt x="1905762" y="1168400"/>
                  </a:lnTo>
                  <a:lnTo>
                    <a:pt x="1917319" y="1155700"/>
                  </a:lnTo>
                  <a:lnTo>
                    <a:pt x="1926971" y="1130300"/>
                  </a:lnTo>
                  <a:lnTo>
                    <a:pt x="1934590" y="1117600"/>
                  </a:lnTo>
                  <a:lnTo>
                    <a:pt x="1940178" y="1092200"/>
                  </a:lnTo>
                  <a:lnTo>
                    <a:pt x="1943481" y="1066800"/>
                  </a:lnTo>
                  <a:lnTo>
                    <a:pt x="1944624" y="1041400"/>
                  </a:lnTo>
                  <a:lnTo>
                    <a:pt x="1944624" y="228600"/>
                  </a:lnTo>
                  <a:lnTo>
                    <a:pt x="1943227" y="203200"/>
                  </a:lnTo>
                  <a:lnTo>
                    <a:pt x="1939671" y="177800"/>
                  </a:lnTo>
                  <a:lnTo>
                    <a:pt x="1933828" y="165100"/>
                  </a:lnTo>
                  <a:lnTo>
                    <a:pt x="1925954" y="139700"/>
                  </a:lnTo>
                  <a:lnTo>
                    <a:pt x="1916049" y="114300"/>
                  </a:lnTo>
                  <a:lnTo>
                    <a:pt x="1904364" y="101600"/>
                  </a:lnTo>
                  <a:lnTo>
                    <a:pt x="1890902" y="76200"/>
                  </a:lnTo>
                  <a:lnTo>
                    <a:pt x="1875916" y="63500"/>
                  </a:lnTo>
                  <a:lnTo>
                    <a:pt x="1859407" y="50800"/>
                  </a:lnTo>
                  <a:lnTo>
                    <a:pt x="1841500" y="38100"/>
                  </a:lnTo>
                  <a:lnTo>
                    <a:pt x="1822577" y="25400"/>
                  </a:lnTo>
                  <a:close/>
                </a:path>
                <a:path w="1945005" h="1270000">
                  <a:moveTo>
                    <a:pt x="1768348" y="1219200"/>
                  </a:moveTo>
                  <a:lnTo>
                    <a:pt x="174904" y="1219200"/>
                  </a:lnTo>
                  <a:lnTo>
                    <a:pt x="192760" y="1231900"/>
                  </a:lnTo>
                  <a:lnTo>
                    <a:pt x="1750314" y="1231900"/>
                  </a:lnTo>
                  <a:lnTo>
                    <a:pt x="1768348" y="1219200"/>
                  </a:lnTo>
                  <a:close/>
                </a:path>
                <a:path w="1945005" h="1270000">
                  <a:moveTo>
                    <a:pt x="146100" y="1193800"/>
                  </a:moveTo>
                  <a:lnTo>
                    <a:pt x="125920" y="1193800"/>
                  </a:lnTo>
                  <a:lnTo>
                    <a:pt x="141351" y="1206500"/>
                  </a:lnTo>
                  <a:lnTo>
                    <a:pt x="157670" y="1219200"/>
                  </a:lnTo>
                  <a:lnTo>
                    <a:pt x="177647" y="1219200"/>
                  </a:lnTo>
                  <a:lnTo>
                    <a:pt x="161429" y="1206500"/>
                  </a:lnTo>
                  <a:lnTo>
                    <a:pt x="146100" y="1193800"/>
                  </a:lnTo>
                  <a:close/>
                </a:path>
                <a:path w="1945005" h="1270000">
                  <a:moveTo>
                    <a:pt x="1802002" y="1206500"/>
                  </a:moveTo>
                  <a:lnTo>
                    <a:pt x="1780794" y="1206500"/>
                  </a:lnTo>
                  <a:lnTo>
                    <a:pt x="1764538" y="1219200"/>
                  </a:lnTo>
                  <a:lnTo>
                    <a:pt x="1785620" y="1219200"/>
                  </a:lnTo>
                  <a:lnTo>
                    <a:pt x="1802002" y="1206500"/>
                  </a:lnTo>
                  <a:close/>
                </a:path>
                <a:path w="1945005" h="1270000">
                  <a:moveTo>
                    <a:pt x="1787016" y="50800"/>
                  </a:moveTo>
                  <a:lnTo>
                    <a:pt x="1750187" y="50800"/>
                  </a:lnTo>
                  <a:lnTo>
                    <a:pt x="1767204" y="63500"/>
                  </a:lnTo>
                  <a:lnTo>
                    <a:pt x="1783334" y="63500"/>
                  </a:lnTo>
                  <a:lnTo>
                    <a:pt x="1798447" y="76200"/>
                  </a:lnTo>
                  <a:lnTo>
                    <a:pt x="1813052" y="88900"/>
                  </a:lnTo>
                  <a:lnTo>
                    <a:pt x="1826640" y="88900"/>
                  </a:lnTo>
                  <a:lnTo>
                    <a:pt x="1839087" y="101600"/>
                  </a:lnTo>
                  <a:lnTo>
                    <a:pt x="1850263" y="114300"/>
                  </a:lnTo>
                  <a:lnTo>
                    <a:pt x="1860550" y="127000"/>
                  </a:lnTo>
                  <a:lnTo>
                    <a:pt x="1869186" y="139700"/>
                  </a:lnTo>
                  <a:lnTo>
                    <a:pt x="1876425" y="165100"/>
                  </a:lnTo>
                  <a:lnTo>
                    <a:pt x="1882266" y="177800"/>
                  </a:lnTo>
                  <a:lnTo>
                    <a:pt x="1886585" y="190500"/>
                  </a:lnTo>
                  <a:lnTo>
                    <a:pt x="1888998" y="215900"/>
                  </a:lnTo>
                  <a:lnTo>
                    <a:pt x="1889760" y="228600"/>
                  </a:lnTo>
                  <a:lnTo>
                    <a:pt x="1889760" y="1041400"/>
                  </a:lnTo>
                  <a:lnTo>
                    <a:pt x="1888744" y="1066800"/>
                  </a:lnTo>
                  <a:lnTo>
                    <a:pt x="1885950" y="1079500"/>
                  </a:lnTo>
                  <a:lnTo>
                    <a:pt x="1881504" y="1104900"/>
                  </a:lnTo>
                  <a:lnTo>
                    <a:pt x="1858899" y="1143000"/>
                  </a:lnTo>
                  <a:lnTo>
                    <a:pt x="1824609" y="1181100"/>
                  </a:lnTo>
                  <a:lnTo>
                    <a:pt x="1796288" y="1206500"/>
                  </a:lnTo>
                  <a:lnTo>
                    <a:pt x="1817370" y="1206500"/>
                  </a:lnTo>
                  <a:lnTo>
                    <a:pt x="1857375" y="1168400"/>
                  </a:lnTo>
                  <a:lnTo>
                    <a:pt x="1877822" y="1130300"/>
                  </a:lnTo>
                  <a:lnTo>
                    <a:pt x="1885696" y="1117600"/>
                  </a:lnTo>
                  <a:lnTo>
                    <a:pt x="1892173" y="1104900"/>
                  </a:lnTo>
                  <a:lnTo>
                    <a:pt x="1896872" y="1079500"/>
                  </a:lnTo>
                  <a:lnTo>
                    <a:pt x="1899665" y="1066800"/>
                  </a:lnTo>
                  <a:lnTo>
                    <a:pt x="1900682" y="1041400"/>
                  </a:lnTo>
                  <a:lnTo>
                    <a:pt x="1900809" y="228600"/>
                  </a:lnTo>
                  <a:lnTo>
                    <a:pt x="1899920" y="215900"/>
                  </a:lnTo>
                  <a:lnTo>
                    <a:pt x="1897126" y="190500"/>
                  </a:lnTo>
                  <a:lnTo>
                    <a:pt x="1892553" y="177800"/>
                  </a:lnTo>
                  <a:lnTo>
                    <a:pt x="1886331" y="152400"/>
                  </a:lnTo>
                  <a:lnTo>
                    <a:pt x="1858390" y="114300"/>
                  </a:lnTo>
                  <a:lnTo>
                    <a:pt x="1818766" y="76200"/>
                  </a:lnTo>
                  <a:lnTo>
                    <a:pt x="1803273" y="63500"/>
                  </a:lnTo>
                  <a:lnTo>
                    <a:pt x="1787016" y="50800"/>
                  </a:lnTo>
                  <a:close/>
                </a:path>
                <a:path w="1945005" h="1270000">
                  <a:moveTo>
                    <a:pt x="197053" y="50800"/>
                  </a:moveTo>
                  <a:lnTo>
                    <a:pt x="159219" y="50800"/>
                  </a:lnTo>
                  <a:lnTo>
                    <a:pt x="142722" y="63500"/>
                  </a:lnTo>
                  <a:lnTo>
                    <a:pt x="112699" y="88900"/>
                  </a:lnTo>
                  <a:lnTo>
                    <a:pt x="76377" y="127000"/>
                  </a:lnTo>
                  <a:lnTo>
                    <a:pt x="52527" y="177800"/>
                  </a:lnTo>
                  <a:lnTo>
                    <a:pt x="47891" y="190500"/>
                  </a:lnTo>
                  <a:lnTo>
                    <a:pt x="44919" y="203200"/>
                  </a:lnTo>
                  <a:lnTo>
                    <a:pt x="43891" y="228600"/>
                  </a:lnTo>
                  <a:lnTo>
                    <a:pt x="43865" y="1041400"/>
                  </a:lnTo>
                  <a:lnTo>
                    <a:pt x="44742" y="1066800"/>
                  </a:lnTo>
                  <a:lnTo>
                    <a:pt x="47574" y="1079500"/>
                  </a:lnTo>
                  <a:lnTo>
                    <a:pt x="52031" y="1104900"/>
                  </a:lnTo>
                  <a:lnTo>
                    <a:pt x="58229" y="1117600"/>
                  </a:lnTo>
                  <a:lnTo>
                    <a:pt x="66167" y="1130300"/>
                  </a:lnTo>
                  <a:lnTo>
                    <a:pt x="75488" y="1143000"/>
                  </a:lnTo>
                  <a:lnTo>
                    <a:pt x="86194" y="1168400"/>
                  </a:lnTo>
                  <a:lnTo>
                    <a:pt x="98221" y="1181100"/>
                  </a:lnTo>
                  <a:lnTo>
                    <a:pt x="111467" y="1193800"/>
                  </a:lnTo>
                  <a:lnTo>
                    <a:pt x="131635" y="1193800"/>
                  </a:lnTo>
                  <a:lnTo>
                    <a:pt x="118021" y="1181100"/>
                  </a:lnTo>
                  <a:lnTo>
                    <a:pt x="105587" y="1168400"/>
                  </a:lnTo>
                  <a:lnTo>
                    <a:pt x="75539" y="1130300"/>
                  </a:lnTo>
                  <a:lnTo>
                    <a:pt x="62344" y="1092200"/>
                  </a:lnTo>
                  <a:lnTo>
                    <a:pt x="58216" y="1079500"/>
                  </a:lnTo>
                  <a:lnTo>
                    <a:pt x="55587" y="1066800"/>
                  </a:lnTo>
                  <a:lnTo>
                    <a:pt x="54825" y="1041400"/>
                  </a:lnTo>
                  <a:lnTo>
                    <a:pt x="54864" y="228600"/>
                  </a:lnTo>
                  <a:lnTo>
                    <a:pt x="55879" y="215900"/>
                  </a:lnTo>
                  <a:lnTo>
                    <a:pt x="58737" y="190500"/>
                  </a:lnTo>
                  <a:lnTo>
                    <a:pt x="63169" y="177800"/>
                  </a:lnTo>
                  <a:lnTo>
                    <a:pt x="69202" y="165100"/>
                  </a:lnTo>
                  <a:lnTo>
                    <a:pt x="76771" y="139700"/>
                  </a:lnTo>
                  <a:lnTo>
                    <a:pt x="107467" y="101600"/>
                  </a:lnTo>
                  <a:lnTo>
                    <a:pt x="133743" y="76200"/>
                  </a:lnTo>
                  <a:lnTo>
                    <a:pt x="148399" y="76200"/>
                  </a:lnTo>
                  <a:lnTo>
                    <a:pt x="164020" y="63500"/>
                  </a:lnTo>
                  <a:lnTo>
                    <a:pt x="180200" y="63500"/>
                  </a:lnTo>
                  <a:lnTo>
                    <a:pt x="197053" y="50800"/>
                  </a:lnTo>
                  <a:close/>
                </a:path>
                <a:path w="1945005" h="1270000">
                  <a:moveTo>
                    <a:pt x="1733296" y="38100"/>
                  </a:moveTo>
                  <a:lnTo>
                    <a:pt x="213118" y="38100"/>
                  </a:lnTo>
                  <a:lnTo>
                    <a:pt x="194360" y="50800"/>
                  </a:lnTo>
                  <a:lnTo>
                    <a:pt x="1751838" y="50800"/>
                  </a:lnTo>
                  <a:lnTo>
                    <a:pt x="1733296" y="38100"/>
                  </a:lnTo>
                  <a:close/>
                </a:path>
                <a:path w="1945005" h="1270000">
                  <a:moveTo>
                    <a:pt x="1758569" y="0"/>
                  </a:moveTo>
                  <a:lnTo>
                    <a:pt x="183565" y="0"/>
                  </a:lnTo>
                  <a:lnTo>
                    <a:pt x="161366" y="12700"/>
                  </a:lnTo>
                  <a:lnTo>
                    <a:pt x="1780666" y="12700"/>
                  </a:lnTo>
                  <a:lnTo>
                    <a:pt x="1758569" y="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29818" y="1310767"/>
            <a:ext cx="1549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研究過去簡 </a:t>
            </a:r>
            <a:r>
              <a:rPr sz="24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章，選定目 </a:t>
            </a: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標條件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32854" y="2667000"/>
            <a:ext cx="1937385" cy="1437640"/>
            <a:chOff x="432854" y="2667000"/>
            <a:chExt cx="1937385" cy="1437640"/>
          </a:xfrm>
        </p:grpSpPr>
        <p:sp>
          <p:nvSpPr>
            <p:cNvPr id="13" name="object 13"/>
            <p:cNvSpPr/>
            <p:nvPr/>
          </p:nvSpPr>
          <p:spPr>
            <a:xfrm>
              <a:off x="1254252" y="2694432"/>
              <a:ext cx="288290" cy="360045"/>
            </a:xfrm>
            <a:custGeom>
              <a:avLst/>
              <a:gdLst/>
              <a:ahLst/>
              <a:cxnLst/>
              <a:rect l="l" t="t" r="r" b="b"/>
              <a:pathLst>
                <a:path w="288290" h="360044">
                  <a:moveTo>
                    <a:pt x="216026" y="0"/>
                  </a:moveTo>
                  <a:lnTo>
                    <a:pt x="72008" y="0"/>
                  </a:lnTo>
                  <a:lnTo>
                    <a:pt x="72008" y="215645"/>
                  </a:lnTo>
                  <a:lnTo>
                    <a:pt x="0" y="215645"/>
                  </a:lnTo>
                  <a:lnTo>
                    <a:pt x="144017" y="359663"/>
                  </a:lnTo>
                  <a:lnTo>
                    <a:pt x="288035" y="215645"/>
                  </a:lnTo>
                  <a:lnTo>
                    <a:pt x="216026" y="215645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8021" y="2667000"/>
              <a:ext cx="421005" cy="426084"/>
            </a:xfrm>
            <a:custGeom>
              <a:avLst/>
              <a:gdLst/>
              <a:ahLst/>
              <a:cxnLst/>
              <a:rect l="l" t="t" r="r" b="b"/>
              <a:pathLst>
                <a:path w="421005" h="426085">
                  <a:moveTo>
                    <a:pt x="309689" y="0"/>
                  </a:moveTo>
                  <a:lnTo>
                    <a:pt x="110807" y="0"/>
                  </a:lnTo>
                  <a:lnTo>
                    <a:pt x="110807" y="215646"/>
                  </a:lnTo>
                  <a:lnTo>
                    <a:pt x="0" y="215646"/>
                  </a:lnTo>
                  <a:lnTo>
                    <a:pt x="210248" y="425830"/>
                  </a:lnTo>
                  <a:lnTo>
                    <a:pt x="256730" y="379349"/>
                  </a:lnTo>
                  <a:lnTo>
                    <a:pt x="210248" y="379349"/>
                  </a:lnTo>
                  <a:lnTo>
                    <a:pt x="79476" y="248538"/>
                  </a:lnTo>
                  <a:lnTo>
                    <a:pt x="143700" y="248538"/>
                  </a:lnTo>
                  <a:lnTo>
                    <a:pt x="143700" y="32892"/>
                  </a:lnTo>
                  <a:lnTo>
                    <a:pt x="309689" y="32892"/>
                  </a:lnTo>
                  <a:lnTo>
                    <a:pt x="309689" y="0"/>
                  </a:lnTo>
                  <a:close/>
                </a:path>
                <a:path w="421005" h="426085">
                  <a:moveTo>
                    <a:pt x="309689" y="32892"/>
                  </a:moveTo>
                  <a:lnTo>
                    <a:pt x="276796" y="32892"/>
                  </a:lnTo>
                  <a:lnTo>
                    <a:pt x="276796" y="248538"/>
                  </a:lnTo>
                  <a:lnTo>
                    <a:pt x="341058" y="248538"/>
                  </a:lnTo>
                  <a:lnTo>
                    <a:pt x="210248" y="379349"/>
                  </a:lnTo>
                  <a:lnTo>
                    <a:pt x="256730" y="379349"/>
                  </a:lnTo>
                  <a:lnTo>
                    <a:pt x="420433" y="215646"/>
                  </a:lnTo>
                  <a:lnTo>
                    <a:pt x="309689" y="215646"/>
                  </a:lnTo>
                  <a:lnTo>
                    <a:pt x="309689" y="32892"/>
                  </a:lnTo>
                  <a:close/>
                </a:path>
                <a:path w="421005" h="426085">
                  <a:moveTo>
                    <a:pt x="265747" y="43941"/>
                  </a:moveTo>
                  <a:lnTo>
                    <a:pt x="154749" y="43941"/>
                  </a:lnTo>
                  <a:lnTo>
                    <a:pt x="154749" y="259587"/>
                  </a:lnTo>
                  <a:lnTo>
                    <a:pt x="105981" y="259587"/>
                  </a:lnTo>
                  <a:lnTo>
                    <a:pt x="210248" y="363854"/>
                  </a:lnTo>
                  <a:lnTo>
                    <a:pt x="225742" y="348361"/>
                  </a:lnTo>
                  <a:lnTo>
                    <a:pt x="210248" y="348361"/>
                  </a:lnTo>
                  <a:lnTo>
                    <a:pt x="132397" y="270510"/>
                  </a:lnTo>
                  <a:lnTo>
                    <a:pt x="165671" y="270510"/>
                  </a:lnTo>
                  <a:lnTo>
                    <a:pt x="165671" y="54863"/>
                  </a:lnTo>
                  <a:lnTo>
                    <a:pt x="265747" y="54863"/>
                  </a:lnTo>
                  <a:lnTo>
                    <a:pt x="265747" y="43941"/>
                  </a:lnTo>
                  <a:close/>
                </a:path>
                <a:path w="421005" h="426085">
                  <a:moveTo>
                    <a:pt x="265747" y="54863"/>
                  </a:moveTo>
                  <a:lnTo>
                    <a:pt x="254825" y="54863"/>
                  </a:lnTo>
                  <a:lnTo>
                    <a:pt x="254825" y="270510"/>
                  </a:lnTo>
                  <a:lnTo>
                    <a:pt x="288099" y="270510"/>
                  </a:lnTo>
                  <a:lnTo>
                    <a:pt x="210248" y="348361"/>
                  </a:lnTo>
                  <a:lnTo>
                    <a:pt x="225742" y="348361"/>
                  </a:lnTo>
                  <a:lnTo>
                    <a:pt x="314515" y="259587"/>
                  </a:lnTo>
                  <a:lnTo>
                    <a:pt x="265747" y="259587"/>
                  </a:lnTo>
                  <a:lnTo>
                    <a:pt x="265747" y="5486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60248" y="3212591"/>
              <a:ext cx="1882139" cy="864235"/>
            </a:xfrm>
            <a:custGeom>
              <a:avLst/>
              <a:gdLst/>
              <a:ahLst/>
              <a:cxnLst/>
              <a:rect l="l" t="t" r="r" b="b"/>
              <a:pathLst>
                <a:path w="1882139" h="864235">
                  <a:moveTo>
                    <a:pt x="1738121" y="0"/>
                  </a:moveTo>
                  <a:lnTo>
                    <a:pt x="144017" y="0"/>
                  </a:lnTo>
                  <a:lnTo>
                    <a:pt x="98496" y="7345"/>
                  </a:lnTo>
                  <a:lnTo>
                    <a:pt x="58962" y="27797"/>
                  </a:lnTo>
                  <a:lnTo>
                    <a:pt x="27786" y="58978"/>
                  </a:lnTo>
                  <a:lnTo>
                    <a:pt x="7342" y="98511"/>
                  </a:lnTo>
                  <a:lnTo>
                    <a:pt x="0" y="144018"/>
                  </a:lnTo>
                  <a:lnTo>
                    <a:pt x="0" y="720090"/>
                  </a:lnTo>
                  <a:lnTo>
                    <a:pt x="7342" y="765596"/>
                  </a:lnTo>
                  <a:lnTo>
                    <a:pt x="27786" y="805129"/>
                  </a:lnTo>
                  <a:lnTo>
                    <a:pt x="58962" y="836310"/>
                  </a:lnTo>
                  <a:lnTo>
                    <a:pt x="98496" y="856762"/>
                  </a:lnTo>
                  <a:lnTo>
                    <a:pt x="144017" y="864108"/>
                  </a:lnTo>
                  <a:lnTo>
                    <a:pt x="1738121" y="864108"/>
                  </a:lnTo>
                  <a:lnTo>
                    <a:pt x="1783628" y="856762"/>
                  </a:lnTo>
                  <a:lnTo>
                    <a:pt x="1823161" y="836310"/>
                  </a:lnTo>
                  <a:lnTo>
                    <a:pt x="1854342" y="805129"/>
                  </a:lnTo>
                  <a:lnTo>
                    <a:pt x="1874794" y="765596"/>
                  </a:lnTo>
                  <a:lnTo>
                    <a:pt x="1882139" y="720090"/>
                  </a:lnTo>
                  <a:lnTo>
                    <a:pt x="1882139" y="144018"/>
                  </a:lnTo>
                  <a:lnTo>
                    <a:pt x="1874794" y="98511"/>
                  </a:lnTo>
                  <a:lnTo>
                    <a:pt x="1854342" y="58978"/>
                  </a:lnTo>
                  <a:lnTo>
                    <a:pt x="1823161" y="27797"/>
                  </a:lnTo>
                  <a:lnTo>
                    <a:pt x="1783628" y="7345"/>
                  </a:lnTo>
                  <a:lnTo>
                    <a:pt x="173812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2854" y="3185922"/>
              <a:ext cx="1937385" cy="918210"/>
            </a:xfrm>
            <a:custGeom>
              <a:avLst/>
              <a:gdLst/>
              <a:ahLst/>
              <a:cxnLst/>
              <a:rect l="l" t="t" r="r" b="b"/>
              <a:pathLst>
                <a:path w="1937385" h="918210">
                  <a:moveTo>
                    <a:pt x="1765515" y="0"/>
                  </a:moveTo>
                  <a:lnTo>
                    <a:pt x="170091" y="0"/>
                  </a:lnTo>
                  <a:lnTo>
                    <a:pt x="152590" y="1269"/>
                  </a:lnTo>
                  <a:lnTo>
                    <a:pt x="103441" y="13969"/>
                  </a:lnTo>
                  <a:lnTo>
                    <a:pt x="61252" y="39369"/>
                  </a:lnTo>
                  <a:lnTo>
                    <a:pt x="28448" y="76200"/>
                  </a:lnTo>
                  <a:lnTo>
                    <a:pt x="7289" y="121919"/>
                  </a:lnTo>
                  <a:lnTo>
                    <a:pt x="23" y="170179"/>
                  </a:lnTo>
                  <a:lnTo>
                    <a:pt x="0" y="749299"/>
                  </a:lnTo>
                  <a:lnTo>
                    <a:pt x="1041" y="765809"/>
                  </a:lnTo>
                  <a:lnTo>
                    <a:pt x="14046" y="815339"/>
                  </a:lnTo>
                  <a:lnTo>
                    <a:pt x="39941" y="857249"/>
                  </a:lnTo>
                  <a:lnTo>
                    <a:pt x="76669" y="890269"/>
                  </a:lnTo>
                  <a:lnTo>
                    <a:pt x="121856" y="911859"/>
                  </a:lnTo>
                  <a:lnTo>
                    <a:pt x="155333" y="918209"/>
                  </a:lnTo>
                  <a:lnTo>
                    <a:pt x="1784438" y="918209"/>
                  </a:lnTo>
                  <a:lnTo>
                    <a:pt x="1833460" y="905509"/>
                  </a:lnTo>
                  <a:lnTo>
                    <a:pt x="1865782" y="886459"/>
                  </a:lnTo>
                  <a:lnTo>
                    <a:pt x="171500" y="886459"/>
                  </a:lnTo>
                  <a:lnTo>
                    <a:pt x="157022" y="885189"/>
                  </a:lnTo>
                  <a:lnTo>
                    <a:pt x="117297" y="875029"/>
                  </a:lnTo>
                  <a:lnTo>
                    <a:pt x="83057" y="854709"/>
                  </a:lnTo>
                  <a:lnTo>
                    <a:pt x="56362" y="824229"/>
                  </a:lnTo>
                  <a:lnTo>
                    <a:pt x="39027" y="788669"/>
                  </a:lnTo>
                  <a:lnTo>
                    <a:pt x="32867" y="746759"/>
                  </a:lnTo>
                  <a:lnTo>
                    <a:pt x="32948" y="170179"/>
                  </a:lnTo>
                  <a:lnTo>
                    <a:pt x="39192" y="129539"/>
                  </a:lnTo>
                  <a:lnTo>
                    <a:pt x="56667" y="93979"/>
                  </a:lnTo>
                  <a:lnTo>
                    <a:pt x="83489" y="64769"/>
                  </a:lnTo>
                  <a:lnTo>
                    <a:pt x="117792" y="43179"/>
                  </a:lnTo>
                  <a:lnTo>
                    <a:pt x="157568" y="33019"/>
                  </a:lnTo>
                  <a:lnTo>
                    <a:pt x="1866925" y="33019"/>
                  </a:lnTo>
                  <a:lnTo>
                    <a:pt x="1860257" y="27939"/>
                  </a:lnTo>
                  <a:lnTo>
                    <a:pt x="1846160" y="20319"/>
                  </a:lnTo>
                  <a:lnTo>
                    <a:pt x="1831047" y="12700"/>
                  </a:lnTo>
                  <a:lnTo>
                    <a:pt x="1815172" y="7619"/>
                  </a:lnTo>
                  <a:lnTo>
                    <a:pt x="1798662" y="2539"/>
                  </a:lnTo>
                  <a:lnTo>
                    <a:pt x="1765515" y="0"/>
                  </a:lnTo>
                  <a:close/>
                </a:path>
                <a:path w="1937385" h="918210">
                  <a:moveTo>
                    <a:pt x="1866925" y="33019"/>
                  </a:moveTo>
                  <a:lnTo>
                    <a:pt x="1779993" y="33019"/>
                  </a:lnTo>
                  <a:lnTo>
                    <a:pt x="1793709" y="35559"/>
                  </a:lnTo>
                  <a:lnTo>
                    <a:pt x="1807044" y="39369"/>
                  </a:lnTo>
                  <a:lnTo>
                    <a:pt x="1843239" y="57150"/>
                  </a:lnTo>
                  <a:lnTo>
                    <a:pt x="1872576" y="83819"/>
                  </a:lnTo>
                  <a:lnTo>
                    <a:pt x="1893277" y="118109"/>
                  </a:lnTo>
                  <a:lnTo>
                    <a:pt x="1903310" y="157479"/>
                  </a:lnTo>
                  <a:lnTo>
                    <a:pt x="1904003" y="170179"/>
                  </a:lnTo>
                  <a:lnTo>
                    <a:pt x="1903945" y="749299"/>
                  </a:lnTo>
                  <a:lnTo>
                    <a:pt x="1897722" y="788669"/>
                  </a:lnTo>
                  <a:lnTo>
                    <a:pt x="1880323" y="825499"/>
                  </a:lnTo>
                  <a:lnTo>
                    <a:pt x="1853526" y="854709"/>
                  </a:lnTo>
                  <a:lnTo>
                    <a:pt x="1819236" y="875029"/>
                  </a:lnTo>
                  <a:lnTo>
                    <a:pt x="1779485" y="885189"/>
                  </a:lnTo>
                  <a:lnTo>
                    <a:pt x="1765261" y="886459"/>
                  </a:lnTo>
                  <a:lnTo>
                    <a:pt x="1865782" y="886459"/>
                  </a:lnTo>
                  <a:lnTo>
                    <a:pt x="1898611" y="855979"/>
                  </a:lnTo>
                  <a:lnTo>
                    <a:pt x="1924011" y="812799"/>
                  </a:lnTo>
                  <a:lnTo>
                    <a:pt x="1936203" y="763269"/>
                  </a:lnTo>
                  <a:lnTo>
                    <a:pt x="1936965" y="170179"/>
                  </a:lnTo>
                  <a:lnTo>
                    <a:pt x="1935949" y="152400"/>
                  </a:lnTo>
                  <a:lnTo>
                    <a:pt x="1922995" y="102869"/>
                  </a:lnTo>
                  <a:lnTo>
                    <a:pt x="1896960" y="60959"/>
                  </a:lnTo>
                  <a:lnTo>
                    <a:pt x="1873592" y="38100"/>
                  </a:lnTo>
                  <a:lnTo>
                    <a:pt x="1866925" y="33019"/>
                  </a:lnTo>
                  <a:close/>
                </a:path>
                <a:path w="1937385" h="918210">
                  <a:moveTo>
                    <a:pt x="1765515" y="43179"/>
                  </a:moveTo>
                  <a:lnTo>
                    <a:pt x="172351" y="43179"/>
                  </a:lnTo>
                  <a:lnTo>
                    <a:pt x="146519" y="45719"/>
                  </a:lnTo>
                  <a:lnTo>
                    <a:pt x="100749" y="64769"/>
                  </a:lnTo>
                  <a:lnTo>
                    <a:pt x="66078" y="99059"/>
                  </a:lnTo>
                  <a:lnTo>
                    <a:pt x="46621" y="144779"/>
                  </a:lnTo>
                  <a:lnTo>
                    <a:pt x="43920" y="170179"/>
                  </a:lnTo>
                  <a:lnTo>
                    <a:pt x="43947" y="749299"/>
                  </a:lnTo>
                  <a:lnTo>
                    <a:pt x="53543" y="796289"/>
                  </a:lnTo>
                  <a:lnTo>
                    <a:pt x="80645" y="836929"/>
                  </a:lnTo>
                  <a:lnTo>
                    <a:pt x="121069" y="864869"/>
                  </a:lnTo>
                  <a:lnTo>
                    <a:pt x="171500" y="875029"/>
                  </a:lnTo>
                  <a:lnTo>
                    <a:pt x="1764626" y="875029"/>
                  </a:lnTo>
                  <a:lnTo>
                    <a:pt x="1790534" y="872489"/>
                  </a:lnTo>
                  <a:lnTo>
                    <a:pt x="1802726" y="869949"/>
                  </a:lnTo>
                  <a:lnTo>
                    <a:pt x="1814537" y="864869"/>
                  </a:lnTo>
                  <a:lnTo>
                    <a:pt x="1817300" y="863599"/>
                  </a:lnTo>
                  <a:lnTo>
                    <a:pt x="158153" y="863599"/>
                  </a:lnTo>
                  <a:lnTo>
                    <a:pt x="135432" y="858519"/>
                  </a:lnTo>
                  <a:lnTo>
                    <a:pt x="96151" y="836929"/>
                  </a:lnTo>
                  <a:lnTo>
                    <a:pt x="68351" y="802639"/>
                  </a:lnTo>
                  <a:lnTo>
                    <a:pt x="55270" y="758189"/>
                  </a:lnTo>
                  <a:lnTo>
                    <a:pt x="54836" y="746759"/>
                  </a:lnTo>
                  <a:lnTo>
                    <a:pt x="54891" y="170179"/>
                  </a:lnTo>
                  <a:lnTo>
                    <a:pt x="64477" y="124459"/>
                  </a:lnTo>
                  <a:lnTo>
                    <a:pt x="89814" y="87629"/>
                  </a:lnTo>
                  <a:lnTo>
                    <a:pt x="127368" y="63500"/>
                  </a:lnTo>
                  <a:lnTo>
                    <a:pt x="172923" y="54609"/>
                  </a:lnTo>
                  <a:lnTo>
                    <a:pt x="1815934" y="54609"/>
                  </a:lnTo>
                  <a:lnTo>
                    <a:pt x="1804250" y="49529"/>
                  </a:lnTo>
                  <a:lnTo>
                    <a:pt x="1779485" y="44450"/>
                  </a:lnTo>
                  <a:lnTo>
                    <a:pt x="1765515" y="43179"/>
                  </a:lnTo>
                  <a:close/>
                </a:path>
                <a:path w="1937385" h="918210">
                  <a:moveTo>
                    <a:pt x="1815934" y="54609"/>
                  </a:moveTo>
                  <a:lnTo>
                    <a:pt x="1765515" y="54609"/>
                  </a:lnTo>
                  <a:lnTo>
                    <a:pt x="1778850" y="55879"/>
                  </a:lnTo>
                  <a:lnTo>
                    <a:pt x="1790407" y="57150"/>
                  </a:lnTo>
                  <a:lnTo>
                    <a:pt x="1831936" y="74929"/>
                  </a:lnTo>
                  <a:lnTo>
                    <a:pt x="1862924" y="106679"/>
                  </a:lnTo>
                  <a:lnTo>
                    <a:pt x="1879942" y="148589"/>
                  </a:lnTo>
                  <a:lnTo>
                    <a:pt x="1882101" y="746759"/>
                  </a:lnTo>
                  <a:lnTo>
                    <a:pt x="1881339" y="760729"/>
                  </a:lnTo>
                  <a:lnTo>
                    <a:pt x="1867496" y="803909"/>
                  </a:lnTo>
                  <a:lnTo>
                    <a:pt x="1838794" y="838199"/>
                  </a:lnTo>
                  <a:lnTo>
                    <a:pt x="1809838" y="854709"/>
                  </a:lnTo>
                  <a:lnTo>
                    <a:pt x="1798916" y="859789"/>
                  </a:lnTo>
                  <a:lnTo>
                    <a:pt x="1787740" y="862329"/>
                  </a:lnTo>
                  <a:lnTo>
                    <a:pt x="1776183" y="863599"/>
                  </a:lnTo>
                  <a:lnTo>
                    <a:pt x="1817300" y="863599"/>
                  </a:lnTo>
                  <a:lnTo>
                    <a:pt x="1855177" y="838199"/>
                  </a:lnTo>
                  <a:lnTo>
                    <a:pt x="1882736" y="797559"/>
                  </a:lnTo>
                  <a:lnTo>
                    <a:pt x="1892908" y="749299"/>
                  </a:lnTo>
                  <a:lnTo>
                    <a:pt x="1893035" y="170179"/>
                  </a:lnTo>
                  <a:lnTo>
                    <a:pt x="1892515" y="158750"/>
                  </a:lnTo>
                  <a:lnTo>
                    <a:pt x="1878164" y="111759"/>
                  </a:lnTo>
                  <a:lnTo>
                    <a:pt x="1847303" y="73659"/>
                  </a:lnTo>
                  <a:lnTo>
                    <a:pt x="1826983" y="59689"/>
                  </a:lnTo>
                  <a:lnTo>
                    <a:pt x="1815934" y="54609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26160" y="3258439"/>
            <a:ext cx="15494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2300" marR="5080" indent="-6096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努力達成任 務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2816" y="4774184"/>
            <a:ext cx="1937385" cy="1346200"/>
            <a:chOff x="432816" y="4774184"/>
            <a:chExt cx="1937385" cy="1346200"/>
          </a:xfrm>
        </p:grpSpPr>
        <p:sp>
          <p:nvSpPr>
            <p:cNvPr id="19" name="object 19"/>
            <p:cNvSpPr/>
            <p:nvPr/>
          </p:nvSpPr>
          <p:spPr>
            <a:xfrm>
              <a:off x="460248" y="4797551"/>
              <a:ext cx="1882139" cy="1295400"/>
            </a:xfrm>
            <a:custGeom>
              <a:avLst/>
              <a:gdLst/>
              <a:ahLst/>
              <a:cxnLst/>
              <a:rect l="l" t="t" r="r" b="b"/>
              <a:pathLst>
                <a:path w="1882139" h="1295400">
                  <a:moveTo>
                    <a:pt x="1666239" y="0"/>
                  </a:moveTo>
                  <a:lnTo>
                    <a:pt x="215900" y="0"/>
                  </a:lnTo>
                  <a:lnTo>
                    <a:pt x="166395" y="5701"/>
                  </a:lnTo>
                  <a:lnTo>
                    <a:pt x="120951" y="21941"/>
                  </a:lnTo>
                  <a:lnTo>
                    <a:pt x="80864" y="47426"/>
                  </a:lnTo>
                  <a:lnTo>
                    <a:pt x="47430" y="80859"/>
                  </a:lnTo>
                  <a:lnTo>
                    <a:pt x="21943" y="120946"/>
                  </a:lnTo>
                  <a:lnTo>
                    <a:pt x="5701" y="166391"/>
                  </a:lnTo>
                  <a:lnTo>
                    <a:pt x="0" y="215900"/>
                  </a:lnTo>
                  <a:lnTo>
                    <a:pt x="0" y="1079500"/>
                  </a:lnTo>
                  <a:lnTo>
                    <a:pt x="5701" y="1129004"/>
                  </a:lnTo>
                  <a:lnTo>
                    <a:pt x="21943" y="1174448"/>
                  </a:lnTo>
                  <a:lnTo>
                    <a:pt x="47430" y="1214535"/>
                  </a:lnTo>
                  <a:lnTo>
                    <a:pt x="80864" y="1247970"/>
                  </a:lnTo>
                  <a:lnTo>
                    <a:pt x="120951" y="1273456"/>
                  </a:lnTo>
                  <a:lnTo>
                    <a:pt x="166395" y="1289698"/>
                  </a:lnTo>
                  <a:lnTo>
                    <a:pt x="215900" y="1295400"/>
                  </a:lnTo>
                  <a:lnTo>
                    <a:pt x="1666239" y="1295400"/>
                  </a:lnTo>
                  <a:lnTo>
                    <a:pt x="1715748" y="1289698"/>
                  </a:lnTo>
                  <a:lnTo>
                    <a:pt x="1761193" y="1273456"/>
                  </a:lnTo>
                  <a:lnTo>
                    <a:pt x="1801280" y="1247970"/>
                  </a:lnTo>
                  <a:lnTo>
                    <a:pt x="1834713" y="1214535"/>
                  </a:lnTo>
                  <a:lnTo>
                    <a:pt x="1860198" y="1174448"/>
                  </a:lnTo>
                  <a:lnTo>
                    <a:pt x="1876438" y="1129004"/>
                  </a:lnTo>
                  <a:lnTo>
                    <a:pt x="1882139" y="1079500"/>
                  </a:lnTo>
                  <a:lnTo>
                    <a:pt x="1882139" y="215900"/>
                  </a:lnTo>
                  <a:lnTo>
                    <a:pt x="1876438" y="166391"/>
                  </a:lnTo>
                  <a:lnTo>
                    <a:pt x="1860198" y="120946"/>
                  </a:lnTo>
                  <a:lnTo>
                    <a:pt x="1834713" y="80859"/>
                  </a:lnTo>
                  <a:lnTo>
                    <a:pt x="1801280" y="47426"/>
                  </a:lnTo>
                  <a:lnTo>
                    <a:pt x="1761193" y="21941"/>
                  </a:lnTo>
                  <a:lnTo>
                    <a:pt x="1715748" y="5701"/>
                  </a:lnTo>
                  <a:lnTo>
                    <a:pt x="1666239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2816" y="4774184"/>
              <a:ext cx="1937385" cy="1346200"/>
            </a:xfrm>
            <a:custGeom>
              <a:avLst/>
              <a:gdLst/>
              <a:ahLst/>
              <a:cxnLst/>
              <a:rect l="l" t="t" r="r" b="b"/>
              <a:pathLst>
                <a:path w="1937385" h="1346200">
                  <a:moveTo>
                    <a:pt x="1764791" y="12699"/>
                  </a:moveTo>
                  <a:lnTo>
                    <a:pt x="169748" y="12699"/>
                  </a:lnTo>
                  <a:lnTo>
                    <a:pt x="147434" y="25399"/>
                  </a:lnTo>
                  <a:lnTo>
                    <a:pt x="106248" y="50799"/>
                  </a:lnTo>
                  <a:lnTo>
                    <a:pt x="70357" y="76199"/>
                  </a:lnTo>
                  <a:lnTo>
                    <a:pt x="40843" y="114299"/>
                  </a:lnTo>
                  <a:lnTo>
                    <a:pt x="28829" y="126999"/>
                  </a:lnTo>
                  <a:lnTo>
                    <a:pt x="18618" y="152399"/>
                  </a:lnTo>
                  <a:lnTo>
                    <a:pt x="10591" y="177799"/>
                  </a:lnTo>
                  <a:lnTo>
                    <a:pt x="4686" y="203199"/>
                  </a:lnTo>
                  <a:lnTo>
                    <a:pt x="1181" y="215899"/>
                  </a:lnTo>
                  <a:lnTo>
                    <a:pt x="0" y="241299"/>
                  </a:lnTo>
                  <a:lnTo>
                    <a:pt x="38" y="1104899"/>
                  </a:lnTo>
                  <a:lnTo>
                    <a:pt x="1447" y="1130299"/>
                  </a:lnTo>
                  <a:lnTo>
                    <a:pt x="11379" y="1181099"/>
                  </a:lnTo>
                  <a:lnTo>
                    <a:pt x="30048" y="1231899"/>
                  </a:lnTo>
                  <a:lnTo>
                    <a:pt x="42329" y="1244599"/>
                  </a:lnTo>
                  <a:lnTo>
                    <a:pt x="56451" y="1269999"/>
                  </a:lnTo>
                  <a:lnTo>
                    <a:pt x="89649" y="1295399"/>
                  </a:lnTo>
                  <a:lnTo>
                    <a:pt x="128574" y="1320799"/>
                  </a:lnTo>
                  <a:lnTo>
                    <a:pt x="172313" y="1346199"/>
                  </a:lnTo>
                  <a:lnTo>
                    <a:pt x="1767332" y="1346199"/>
                  </a:lnTo>
                  <a:lnTo>
                    <a:pt x="1789557" y="1333499"/>
                  </a:lnTo>
                  <a:lnTo>
                    <a:pt x="1810892" y="1320799"/>
                  </a:lnTo>
                  <a:lnTo>
                    <a:pt x="200660" y="1320799"/>
                  </a:lnTo>
                  <a:lnTo>
                    <a:pt x="180530" y="1308099"/>
                  </a:lnTo>
                  <a:lnTo>
                    <a:pt x="161239" y="1308099"/>
                  </a:lnTo>
                  <a:lnTo>
                    <a:pt x="142760" y="1295399"/>
                  </a:lnTo>
                  <a:lnTo>
                    <a:pt x="109283" y="1269999"/>
                  </a:lnTo>
                  <a:lnTo>
                    <a:pt x="80835" y="1244599"/>
                  </a:lnTo>
                  <a:lnTo>
                    <a:pt x="58229" y="1206499"/>
                  </a:lnTo>
                  <a:lnTo>
                    <a:pt x="49326" y="1193799"/>
                  </a:lnTo>
                  <a:lnTo>
                    <a:pt x="42303" y="1168399"/>
                  </a:lnTo>
                  <a:lnTo>
                    <a:pt x="37122" y="1155699"/>
                  </a:lnTo>
                  <a:lnTo>
                    <a:pt x="33997" y="1130299"/>
                  </a:lnTo>
                  <a:lnTo>
                    <a:pt x="32905" y="1104899"/>
                  </a:lnTo>
                  <a:lnTo>
                    <a:pt x="32918" y="241299"/>
                  </a:lnTo>
                  <a:lnTo>
                    <a:pt x="34048" y="228599"/>
                  </a:lnTo>
                  <a:lnTo>
                    <a:pt x="37236" y="203199"/>
                  </a:lnTo>
                  <a:lnTo>
                    <a:pt x="42456" y="177799"/>
                  </a:lnTo>
                  <a:lnTo>
                    <a:pt x="49542" y="165099"/>
                  </a:lnTo>
                  <a:lnTo>
                    <a:pt x="58470" y="139699"/>
                  </a:lnTo>
                  <a:lnTo>
                    <a:pt x="94742" y="101599"/>
                  </a:lnTo>
                  <a:lnTo>
                    <a:pt x="125971" y="76199"/>
                  </a:lnTo>
                  <a:lnTo>
                    <a:pt x="161734" y="50799"/>
                  </a:lnTo>
                  <a:lnTo>
                    <a:pt x="181051" y="50799"/>
                  </a:lnTo>
                  <a:lnTo>
                    <a:pt x="201206" y="38099"/>
                  </a:lnTo>
                  <a:lnTo>
                    <a:pt x="1828546" y="38099"/>
                  </a:lnTo>
                  <a:lnTo>
                    <a:pt x="1808607" y="25399"/>
                  </a:lnTo>
                  <a:lnTo>
                    <a:pt x="1787144" y="25399"/>
                  </a:lnTo>
                  <a:lnTo>
                    <a:pt x="1764791" y="12699"/>
                  </a:lnTo>
                  <a:close/>
                </a:path>
                <a:path w="1937385" h="1346200">
                  <a:moveTo>
                    <a:pt x="1828546" y="38099"/>
                  </a:moveTo>
                  <a:lnTo>
                    <a:pt x="1736471" y="38099"/>
                  </a:lnTo>
                  <a:lnTo>
                    <a:pt x="1756537" y="50799"/>
                  </a:lnTo>
                  <a:lnTo>
                    <a:pt x="1775840" y="50799"/>
                  </a:lnTo>
                  <a:lnTo>
                    <a:pt x="1794256" y="63499"/>
                  </a:lnTo>
                  <a:lnTo>
                    <a:pt x="1827784" y="88899"/>
                  </a:lnTo>
                  <a:lnTo>
                    <a:pt x="1856232" y="114299"/>
                  </a:lnTo>
                  <a:lnTo>
                    <a:pt x="1887727" y="165099"/>
                  </a:lnTo>
                  <a:lnTo>
                    <a:pt x="1894713" y="177799"/>
                  </a:lnTo>
                  <a:lnTo>
                    <a:pt x="1899920" y="203199"/>
                  </a:lnTo>
                  <a:lnTo>
                    <a:pt x="1902967" y="228599"/>
                  </a:lnTo>
                  <a:lnTo>
                    <a:pt x="1904111" y="241299"/>
                  </a:lnTo>
                  <a:lnTo>
                    <a:pt x="1904111" y="1104899"/>
                  </a:lnTo>
                  <a:lnTo>
                    <a:pt x="1902967" y="1130299"/>
                  </a:lnTo>
                  <a:lnTo>
                    <a:pt x="1899792" y="1155699"/>
                  </a:lnTo>
                  <a:lnTo>
                    <a:pt x="1894586" y="1168399"/>
                  </a:lnTo>
                  <a:lnTo>
                    <a:pt x="1887474" y="1193799"/>
                  </a:lnTo>
                  <a:lnTo>
                    <a:pt x="1878584" y="1206499"/>
                  </a:lnTo>
                  <a:lnTo>
                    <a:pt x="1868042" y="1231899"/>
                  </a:lnTo>
                  <a:lnTo>
                    <a:pt x="1855977" y="1244599"/>
                  </a:lnTo>
                  <a:lnTo>
                    <a:pt x="1827402" y="1269999"/>
                  </a:lnTo>
                  <a:lnTo>
                    <a:pt x="1793748" y="1295399"/>
                  </a:lnTo>
                  <a:lnTo>
                    <a:pt x="1775333" y="1308099"/>
                  </a:lnTo>
                  <a:lnTo>
                    <a:pt x="1756028" y="1308099"/>
                  </a:lnTo>
                  <a:lnTo>
                    <a:pt x="1735836" y="1320799"/>
                  </a:lnTo>
                  <a:lnTo>
                    <a:pt x="1810892" y="1320799"/>
                  </a:lnTo>
                  <a:lnTo>
                    <a:pt x="1830832" y="1308099"/>
                  </a:lnTo>
                  <a:lnTo>
                    <a:pt x="1849501" y="1295399"/>
                  </a:lnTo>
                  <a:lnTo>
                    <a:pt x="1866773" y="1282699"/>
                  </a:lnTo>
                  <a:lnTo>
                    <a:pt x="1882394" y="1257299"/>
                  </a:lnTo>
                  <a:lnTo>
                    <a:pt x="1896110" y="1244599"/>
                  </a:lnTo>
                  <a:lnTo>
                    <a:pt x="1908302" y="1219199"/>
                  </a:lnTo>
                  <a:lnTo>
                    <a:pt x="1918335" y="1206499"/>
                  </a:lnTo>
                  <a:lnTo>
                    <a:pt x="1926463" y="1181099"/>
                  </a:lnTo>
                  <a:lnTo>
                    <a:pt x="1932304" y="1155699"/>
                  </a:lnTo>
                  <a:lnTo>
                    <a:pt x="1935861" y="1130299"/>
                  </a:lnTo>
                  <a:lnTo>
                    <a:pt x="1937003" y="1104899"/>
                  </a:lnTo>
                  <a:lnTo>
                    <a:pt x="1937003" y="241299"/>
                  </a:lnTo>
                  <a:lnTo>
                    <a:pt x="1935607" y="215899"/>
                  </a:lnTo>
                  <a:lnTo>
                    <a:pt x="1931797" y="190499"/>
                  </a:lnTo>
                  <a:lnTo>
                    <a:pt x="1925574" y="177799"/>
                  </a:lnTo>
                  <a:lnTo>
                    <a:pt x="1917319" y="152399"/>
                  </a:lnTo>
                  <a:lnTo>
                    <a:pt x="1906904" y="126999"/>
                  </a:lnTo>
                  <a:lnTo>
                    <a:pt x="1894713" y="114299"/>
                  </a:lnTo>
                  <a:lnTo>
                    <a:pt x="1880615" y="88899"/>
                  </a:lnTo>
                  <a:lnTo>
                    <a:pt x="1864867" y="76199"/>
                  </a:lnTo>
                  <a:lnTo>
                    <a:pt x="1847469" y="50799"/>
                  </a:lnTo>
                  <a:lnTo>
                    <a:pt x="1828546" y="38099"/>
                  </a:lnTo>
                  <a:close/>
                </a:path>
                <a:path w="1937385" h="1346200">
                  <a:moveTo>
                    <a:pt x="1752346" y="1295399"/>
                  </a:moveTo>
                  <a:lnTo>
                    <a:pt x="183273" y="1295399"/>
                  </a:lnTo>
                  <a:lnTo>
                    <a:pt x="202298" y="1308099"/>
                  </a:lnTo>
                  <a:lnTo>
                    <a:pt x="1733169" y="1308099"/>
                  </a:lnTo>
                  <a:lnTo>
                    <a:pt x="1752346" y="1295399"/>
                  </a:lnTo>
                  <a:close/>
                </a:path>
                <a:path w="1937385" h="1346200">
                  <a:moveTo>
                    <a:pt x="188582" y="63499"/>
                  </a:moveTo>
                  <a:lnTo>
                    <a:pt x="148945" y="63499"/>
                  </a:lnTo>
                  <a:lnTo>
                    <a:pt x="132549" y="76199"/>
                  </a:lnTo>
                  <a:lnTo>
                    <a:pt x="117068" y="88899"/>
                  </a:lnTo>
                  <a:lnTo>
                    <a:pt x="102870" y="101599"/>
                  </a:lnTo>
                  <a:lnTo>
                    <a:pt x="89954" y="114299"/>
                  </a:lnTo>
                  <a:lnTo>
                    <a:pt x="78359" y="139699"/>
                  </a:lnTo>
                  <a:lnTo>
                    <a:pt x="68351" y="152399"/>
                  </a:lnTo>
                  <a:lnTo>
                    <a:pt x="59842" y="165099"/>
                  </a:lnTo>
                  <a:lnTo>
                    <a:pt x="53086" y="190499"/>
                  </a:lnTo>
                  <a:lnTo>
                    <a:pt x="48082" y="203199"/>
                  </a:lnTo>
                  <a:lnTo>
                    <a:pt x="45008" y="228599"/>
                  </a:lnTo>
                  <a:lnTo>
                    <a:pt x="43891" y="241299"/>
                  </a:lnTo>
                  <a:lnTo>
                    <a:pt x="43865" y="1104899"/>
                  </a:lnTo>
                  <a:lnTo>
                    <a:pt x="44843" y="1130299"/>
                  </a:lnTo>
                  <a:lnTo>
                    <a:pt x="47752" y="1142999"/>
                  </a:lnTo>
                  <a:lnTo>
                    <a:pt x="52603" y="1168399"/>
                  </a:lnTo>
                  <a:lnTo>
                    <a:pt x="59194" y="1181099"/>
                  </a:lnTo>
                  <a:lnTo>
                    <a:pt x="67614" y="1206499"/>
                  </a:lnTo>
                  <a:lnTo>
                    <a:pt x="77470" y="1219199"/>
                  </a:lnTo>
                  <a:lnTo>
                    <a:pt x="115824" y="1257299"/>
                  </a:lnTo>
                  <a:lnTo>
                    <a:pt x="147485" y="1282699"/>
                  </a:lnTo>
                  <a:lnTo>
                    <a:pt x="164998" y="1295399"/>
                  </a:lnTo>
                  <a:lnTo>
                    <a:pt x="203936" y="1295399"/>
                  </a:lnTo>
                  <a:lnTo>
                    <a:pt x="186016" y="1282699"/>
                  </a:lnTo>
                  <a:lnTo>
                    <a:pt x="168770" y="1282699"/>
                  </a:lnTo>
                  <a:lnTo>
                    <a:pt x="152222" y="1269999"/>
                  </a:lnTo>
                  <a:lnTo>
                    <a:pt x="137020" y="1269999"/>
                  </a:lnTo>
                  <a:lnTo>
                    <a:pt x="122377" y="1257299"/>
                  </a:lnTo>
                  <a:lnTo>
                    <a:pt x="109105" y="1244599"/>
                  </a:lnTo>
                  <a:lnTo>
                    <a:pt x="97091" y="1231899"/>
                  </a:lnTo>
                  <a:lnTo>
                    <a:pt x="86258" y="1219199"/>
                  </a:lnTo>
                  <a:lnTo>
                    <a:pt x="77012" y="1193799"/>
                  </a:lnTo>
                  <a:lnTo>
                    <a:pt x="69075" y="1181099"/>
                  </a:lnTo>
                  <a:lnTo>
                    <a:pt x="62915" y="1168399"/>
                  </a:lnTo>
                  <a:lnTo>
                    <a:pt x="58369" y="1142999"/>
                  </a:lnTo>
                  <a:lnTo>
                    <a:pt x="55702" y="1130299"/>
                  </a:lnTo>
                  <a:lnTo>
                    <a:pt x="54825" y="1104899"/>
                  </a:lnTo>
                  <a:lnTo>
                    <a:pt x="54864" y="241299"/>
                  </a:lnTo>
                  <a:lnTo>
                    <a:pt x="55968" y="228599"/>
                  </a:lnTo>
                  <a:lnTo>
                    <a:pt x="58940" y="203199"/>
                  </a:lnTo>
                  <a:lnTo>
                    <a:pt x="63703" y="190499"/>
                  </a:lnTo>
                  <a:lnTo>
                    <a:pt x="70154" y="165099"/>
                  </a:lnTo>
                  <a:lnTo>
                    <a:pt x="98729" y="126999"/>
                  </a:lnTo>
                  <a:lnTo>
                    <a:pt x="139115" y="88899"/>
                  </a:lnTo>
                  <a:lnTo>
                    <a:pt x="154647" y="76199"/>
                  </a:lnTo>
                  <a:lnTo>
                    <a:pt x="171272" y="76199"/>
                  </a:lnTo>
                  <a:lnTo>
                    <a:pt x="188582" y="63499"/>
                  </a:lnTo>
                  <a:close/>
                </a:path>
                <a:path w="1937385" h="1346200">
                  <a:moveTo>
                    <a:pt x="1804542" y="1269999"/>
                  </a:moveTo>
                  <a:lnTo>
                    <a:pt x="1782317" y="1269999"/>
                  </a:lnTo>
                  <a:lnTo>
                    <a:pt x="1765935" y="1282699"/>
                  </a:lnTo>
                  <a:lnTo>
                    <a:pt x="1748536" y="1295399"/>
                  </a:lnTo>
                  <a:lnTo>
                    <a:pt x="1770634" y="1295399"/>
                  </a:lnTo>
                  <a:lnTo>
                    <a:pt x="1788033" y="1282699"/>
                  </a:lnTo>
                  <a:lnTo>
                    <a:pt x="1804542" y="1269999"/>
                  </a:lnTo>
                  <a:close/>
                </a:path>
                <a:path w="1937385" h="1346200">
                  <a:moveTo>
                    <a:pt x="1805939" y="76199"/>
                  </a:moveTo>
                  <a:lnTo>
                    <a:pt x="1784603" y="76199"/>
                  </a:lnTo>
                  <a:lnTo>
                    <a:pt x="1800225" y="88899"/>
                  </a:lnTo>
                  <a:lnTo>
                    <a:pt x="1814702" y="101599"/>
                  </a:lnTo>
                  <a:lnTo>
                    <a:pt x="1850644" y="139699"/>
                  </a:lnTo>
                  <a:lnTo>
                    <a:pt x="1867915" y="177799"/>
                  </a:lnTo>
                  <a:lnTo>
                    <a:pt x="1874139" y="190499"/>
                  </a:lnTo>
                  <a:lnTo>
                    <a:pt x="1878584" y="203199"/>
                  </a:lnTo>
                  <a:lnTo>
                    <a:pt x="1881251" y="228599"/>
                  </a:lnTo>
                  <a:lnTo>
                    <a:pt x="1882139" y="241299"/>
                  </a:lnTo>
                  <a:lnTo>
                    <a:pt x="1882139" y="1104899"/>
                  </a:lnTo>
                  <a:lnTo>
                    <a:pt x="1880997" y="1130299"/>
                  </a:lnTo>
                  <a:lnTo>
                    <a:pt x="1878076" y="1142999"/>
                  </a:lnTo>
                  <a:lnTo>
                    <a:pt x="1873250" y="1168399"/>
                  </a:lnTo>
                  <a:lnTo>
                    <a:pt x="1866900" y="1181099"/>
                  </a:lnTo>
                  <a:lnTo>
                    <a:pt x="1858899" y="1206499"/>
                  </a:lnTo>
                  <a:lnTo>
                    <a:pt x="1849247" y="1219199"/>
                  </a:lnTo>
                  <a:lnTo>
                    <a:pt x="1838325" y="1231899"/>
                  </a:lnTo>
                  <a:lnTo>
                    <a:pt x="1826133" y="1244599"/>
                  </a:lnTo>
                  <a:lnTo>
                    <a:pt x="1812671" y="1257299"/>
                  </a:lnTo>
                  <a:lnTo>
                    <a:pt x="1798065" y="1269999"/>
                  </a:lnTo>
                  <a:lnTo>
                    <a:pt x="1820037" y="1269999"/>
                  </a:lnTo>
                  <a:lnTo>
                    <a:pt x="1834261" y="1244599"/>
                  </a:lnTo>
                  <a:lnTo>
                    <a:pt x="1847088" y="1231899"/>
                  </a:lnTo>
                  <a:lnTo>
                    <a:pt x="1858645" y="1219199"/>
                  </a:lnTo>
                  <a:lnTo>
                    <a:pt x="1868677" y="1206499"/>
                  </a:lnTo>
                  <a:lnTo>
                    <a:pt x="1877187" y="1193799"/>
                  </a:lnTo>
                  <a:lnTo>
                    <a:pt x="1883917" y="1168399"/>
                  </a:lnTo>
                  <a:lnTo>
                    <a:pt x="1888871" y="1155699"/>
                  </a:lnTo>
                  <a:lnTo>
                    <a:pt x="1892046" y="1130299"/>
                  </a:lnTo>
                  <a:lnTo>
                    <a:pt x="1893062" y="1104899"/>
                  </a:lnTo>
                  <a:lnTo>
                    <a:pt x="1893189" y="241299"/>
                  </a:lnTo>
                  <a:lnTo>
                    <a:pt x="1892173" y="228599"/>
                  </a:lnTo>
                  <a:lnTo>
                    <a:pt x="1889252" y="203199"/>
                  </a:lnTo>
                  <a:lnTo>
                    <a:pt x="1884426" y="190499"/>
                  </a:lnTo>
                  <a:lnTo>
                    <a:pt x="1877822" y="165099"/>
                  </a:lnTo>
                  <a:lnTo>
                    <a:pt x="1869566" y="152399"/>
                  </a:lnTo>
                  <a:lnTo>
                    <a:pt x="1859534" y="139699"/>
                  </a:lnTo>
                  <a:lnTo>
                    <a:pt x="1848103" y="114299"/>
                  </a:lnTo>
                  <a:lnTo>
                    <a:pt x="1835403" y="101599"/>
                  </a:lnTo>
                  <a:lnTo>
                    <a:pt x="1821179" y="88899"/>
                  </a:lnTo>
                  <a:lnTo>
                    <a:pt x="1805939" y="76199"/>
                  </a:lnTo>
                  <a:close/>
                </a:path>
                <a:path w="1937385" h="1346200">
                  <a:moveTo>
                    <a:pt x="1753870" y="50799"/>
                  </a:moveTo>
                  <a:lnTo>
                    <a:pt x="1693672" y="50799"/>
                  </a:lnTo>
                  <a:lnTo>
                    <a:pt x="1714373" y="63499"/>
                  </a:lnTo>
                  <a:lnTo>
                    <a:pt x="1751076" y="63499"/>
                  </a:lnTo>
                  <a:lnTo>
                    <a:pt x="1768348" y="76199"/>
                  </a:lnTo>
                  <a:lnTo>
                    <a:pt x="1789429" y="76199"/>
                  </a:lnTo>
                  <a:lnTo>
                    <a:pt x="1772158" y="63499"/>
                  </a:lnTo>
                  <a:lnTo>
                    <a:pt x="1753870" y="50799"/>
                  </a:lnTo>
                  <a:close/>
                </a:path>
                <a:path w="1937385" h="1346200">
                  <a:moveTo>
                    <a:pt x="244779" y="50799"/>
                  </a:moveTo>
                  <a:lnTo>
                    <a:pt x="184810" y="50799"/>
                  </a:lnTo>
                  <a:lnTo>
                    <a:pt x="166509" y="63499"/>
                  </a:lnTo>
                  <a:lnTo>
                    <a:pt x="225361" y="63499"/>
                  </a:lnTo>
                  <a:lnTo>
                    <a:pt x="244779" y="50799"/>
                  </a:lnTo>
                  <a:close/>
                </a:path>
                <a:path w="1937385" h="1346200">
                  <a:moveTo>
                    <a:pt x="1717294" y="0"/>
                  </a:moveTo>
                  <a:lnTo>
                    <a:pt x="217170" y="0"/>
                  </a:lnTo>
                  <a:lnTo>
                    <a:pt x="192976" y="12699"/>
                  </a:lnTo>
                  <a:lnTo>
                    <a:pt x="1741424" y="12699"/>
                  </a:lnTo>
                  <a:lnTo>
                    <a:pt x="1717294" y="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25551" y="4876038"/>
            <a:ext cx="15494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確認當年度 </a:t>
            </a:r>
            <a:r>
              <a:rPr sz="24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各校提出條 </a:t>
            </a: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件及標準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188021" y="1242441"/>
            <a:ext cx="6074410" cy="3449320"/>
            <a:chOff x="1188021" y="1242441"/>
            <a:chExt cx="6074410" cy="3449320"/>
          </a:xfrm>
        </p:grpSpPr>
        <p:sp>
          <p:nvSpPr>
            <p:cNvPr id="23" name="object 23"/>
            <p:cNvSpPr/>
            <p:nvPr/>
          </p:nvSpPr>
          <p:spPr>
            <a:xfrm>
              <a:off x="1254252" y="4293108"/>
              <a:ext cx="288290" cy="360045"/>
            </a:xfrm>
            <a:custGeom>
              <a:avLst/>
              <a:gdLst/>
              <a:ahLst/>
              <a:cxnLst/>
              <a:rect l="l" t="t" r="r" b="b"/>
              <a:pathLst>
                <a:path w="288290" h="360045">
                  <a:moveTo>
                    <a:pt x="216026" y="0"/>
                  </a:moveTo>
                  <a:lnTo>
                    <a:pt x="72008" y="0"/>
                  </a:lnTo>
                  <a:lnTo>
                    <a:pt x="72008" y="215646"/>
                  </a:lnTo>
                  <a:lnTo>
                    <a:pt x="0" y="215646"/>
                  </a:lnTo>
                  <a:lnTo>
                    <a:pt x="144017" y="359664"/>
                  </a:lnTo>
                  <a:lnTo>
                    <a:pt x="288035" y="215646"/>
                  </a:lnTo>
                  <a:lnTo>
                    <a:pt x="216026" y="215646"/>
                  </a:lnTo>
                  <a:lnTo>
                    <a:pt x="21602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88021" y="4265676"/>
              <a:ext cx="421005" cy="426084"/>
            </a:xfrm>
            <a:custGeom>
              <a:avLst/>
              <a:gdLst/>
              <a:ahLst/>
              <a:cxnLst/>
              <a:rect l="l" t="t" r="r" b="b"/>
              <a:pathLst>
                <a:path w="421005" h="426085">
                  <a:moveTo>
                    <a:pt x="309689" y="0"/>
                  </a:moveTo>
                  <a:lnTo>
                    <a:pt x="110807" y="0"/>
                  </a:lnTo>
                  <a:lnTo>
                    <a:pt x="110807" y="215646"/>
                  </a:lnTo>
                  <a:lnTo>
                    <a:pt x="0" y="215646"/>
                  </a:lnTo>
                  <a:lnTo>
                    <a:pt x="210248" y="425831"/>
                  </a:lnTo>
                  <a:lnTo>
                    <a:pt x="256730" y="379349"/>
                  </a:lnTo>
                  <a:lnTo>
                    <a:pt x="210248" y="379349"/>
                  </a:lnTo>
                  <a:lnTo>
                    <a:pt x="79476" y="248538"/>
                  </a:lnTo>
                  <a:lnTo>
                    <a:pt x="143700" y="248538"/>
                  </a:lnTo>
                  <a:lnTo>
                    <a:pt x="143700" y="32893"/>
                  </a:lnTo>
                  <a:lnTo>
                    <a:pt x="309689" y="32893"/>
                  </a:lnTo>
                  <a:lnTo>
                    <a:pt x="309689" y="0"/>
                  </a:lnTo>
                  <a:close/>
                </a:path>
                <a:path w="421005" h="426085">
                  <a:moveTo>
                    <a:pt x="309689" y="32893"/>
                  </a:moveTo>
                  <a:lnTo>
                    <a:pt x="276796" y="32893"/>
                  </a:lnTo>
                  <a:lnTo>
                    <a:pt x="276796" y="248538"/>
                  </a:lnTo>
                  <a:lnTo>
                    <a:pt x="341058" y="248538"/>
                  </a:lnTo>
                  <a:lnTo>
                    <a:pt x="210248" y="379349"/>
                  </a:lnTo>
                  <a:lnTo>
                    <a:pt x="256730" y="379349"/>
                  </a:lnTo>
                  <a:lnTo>
                    <a:pt x="420433" y="215646"/>
                  </a:lnTo>
                  <a:lnTo>
                    <a:pt x="309689" y="215646"/>
                  </a:lnTo>
                  <a:lnTo>
                    <a:pt x="309689" y="32893"/>
                  </a:lnTo>
                  <a:close/>
                </a:path>
                <a:path w="421005" h="426085">
                  <a:moveTo>
                    <a:pt x="265747" y="43942"/>
                  </a:moveTo>
                  <a:lnTo>
                    <a:pt x="154749" y="43942"/>
                  </a:lnTo>
                  <a:lnTo>
                    <a:pt x="154749" y="259587"/>
                  </a:lnTo>
                  <a:lnTo>
                    <a:pt x="105981" y="259587"/>
                  </a:lnTo>
                  <a:lnTo>
                    <a:pt x="210248" y="363855"/>
                  </a:lnTo>
                  <a:lnTo>
                    <a:pt x="225742" y="348361"/>
                  </a:lnTo>
                  <a:lnTo>
                    <a:pt x="210248" y="348361"/>
                  </a:lnTo>
                  <a:lnTo>
                    <a:pt x="132397" y="270510"/>
                  </a:lnTo>
                  <a:lnTo>
                    <a:pt x="165671" y="270510"/>
                  </a:lnTo>
                  <a:lnTo>
                    <a:pt x="165671" y="54863"/>
                  </a:lnTo>
                  <a:lnTo>
                    <a:pt x="265747" y="54863"/>
                  </a:lnTo>
                  <a:lnTo>
                    <a:pt x="265747" y="43942"/>
                  </a:lnTo>
                  <a:close/>
                </a:path>
                <a:path w="421005" h="426085">
                  <a:moveTo>
                    <a:pt x="265747" y="54863"/>
                  </a:moveTo>
                  <a:lnTo>
                    <a:pt x="254825" y="54863"/>
                  </a:lnTo>
                  <a:lnTo>
                    <a:pt x="254825" y="270510"/>
                  </a:lnTo>
                  <a:lnTo>
                    <a:pt x="288099" y="270510"/>
                  </a:lnTo>
                  <a:lnTo>
                    <a:pt x="210248" y="348361"/>
                  </a:lnTo>
                  <a:lnTo>
                    <a:pt x="225742" y="348361"/>
                  </a:lnTo>
                  <a:lnTo>
                    <a:pt x="314515" y="259587"/>
                  </a:lnTo>
                  <a:lnTo>
                    <a:pt x="265747" y="259587"/>
                  </a:lnTo>
                  <a:lnTo>
                    <a:pt x="265747" y="5486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1204" y="2048256"/>
              <a:ext cx="2200655" cy="2028444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843783" y="1269492"/>
              <a:ext cx="2016760" cy="610235"/>
            </a:xfrm>
            <a:custGeom>
              <a:avLst/>
              <a:gdLst/>
              <a:ahLst/>
              <a:cxnLst/>
              <a:rect l="l" t="t" r="r" b="b"/>
              <a:pathLst>
                <a:path w="2016760" h="610235">
                  <a:moveTo>
                    <a:pt x="1735708" y="104012"/>
                  </a:moveTo>
                  <a:lnTo>
                    <a:pt x="0" y="104012"/>
                  </a:lnTo>
                  <a:lnTo>
                    <a:pt x="0" y="588010"/>
                  </a:lnTo>
                  <a:lnTo>
                    <a:pt x="68504" y="593837"/>
                  </a:lnTo>
                  <a:lnTo>
                    <a:pt x="133409" y="598683"/>
                  </a:lnTo>
                  <a:lnTo>
                    <a:pt x="194922" y="602595"/>
                  </a:lnTo>
                  <a:lnTo>
                    <a:pt x="253248" y="605619"/>
                  </a:lnTo>
                  <a:lnTo>
                    <a:pt x="308593" y="607801"/>
                  </a:lnTo>
                  <a:lnTo>
                    <a:pt x="361162" y="609187"/>
                  </a:lnTo>
                  <a:lnTo>
                    <a:pt x="411160" y="609824"/>
                  </a:lnTo>
                  <a:lnTo>
                    <a:pt x="458794" y="609757"/>
                  </a:lnTo>
                  <a:lnTo>
                    <a:pt x="504268" y="609034"/>
                  </a:lnTo>
                  <a:lnTo>
                    <a:pt x="547790" y="607700"/>
                  </a:lnTo>
                  <a:lnTo>
                    <a:pt x="589563" y="605802"/>
                  </a:lnTo>
                  <a:lnTo>
                    <a:pt x="629794" y="603386"/>
                  </a:lnTo>
                  <a:lnTo>
                    <a:pt x="668688" y="600498"/>
                  </a:lnTo>
                  <a:lnTo>
                    <a:pt x="743289" y="593491"/>
                  </a:lnTo>
                  <a:lnTo>
                    <a:pt x="815011" y="585152"/>
                  </a:lnTo>
                  <a:lnTo>
                    <a:pt x="1105998" y="545875"/>
                  </a:lnTo>
                  <a:lnTo>
                    <a:pt x="1187994" y="536426"/>
                  </a:lnTo>
                  <a:lnTo>
                    <a:pt x="1231510" y="532012"/>
                  </a:lnTo>
                  <a:lnTo>
                    <a:pt x="1276979" y="527865"/>
                  </a:lnTo>
                  <a:lnTo>
                    <a:pt x="1324606" y="524033"/>
                  </a:lnTo>
                  <a:lnTo>
                    <a:pt x="1374598" y="520563"/>
                  </a:lnTo>
                  <a:lnTo>
                    <a:pt x="1427160" y="517499"/>
                  </a:lnTo>
                  <a:lnTo>
                    <a:pt x="1482496" y="514888"/>
                  </a:lnTo>
                  <a:lnTo>
                    <a:pt x="1540814" y="512777"/>
                  </a:lnTo>
                  <a:lnTo>
                    <a:pt x="1602318" y="511212"/>
                  </a:lnTo>
                  <a:lnTo>
                    <a:pt x="1667214" y="510239"/>
                  </a:lnTo>
                  <a:lnTo>
                    <a:pt x="1735708" y="509905"/>
                  </a:lnTo>
                  <a:lnTo>
                    <a:pt x="1735708" y="104012"/>
                  </a:lnTo>
                  <a:close/>
                </a:path>
                <a:path w="2016760" h="610235">
                  <a:moveTo>
                    <a:pt x="1866900" y="51308"/>
                  </a:moveTo>
                  <a:lnTo>
                    <a:pt x="143002" y="51308"/>
                  </a:lnTo>
                  <a:lnTo>
                    <a:pt x="143002" y="104012"/>
                  </a:lnTo>
                  <a:lnTo>
                    <a:pt x="1735708" y="104012"/>
                  </a:lnTo>
                  <a:lnTo>
                    <a:pt x="1735708" y="462661"/>
                  </a:lnTo>
                  <a:lnTo>
                    <a:pt x="1776729" y="461264"/>
                  </a:lnTo>
                  <a:lnTo>
                    <a:pt x="1818755" y="460303"/>
                  </a:lnTo>
                  <a:lnTo>
                    <a:pt x="1866900" y="459867"/>
                  </a:lnTo>
                  <a:lnTo>
                    <a:pt x="1866900" y="51308"/>
                  </a:lnTo>
                  <a:close/>
                </a:path>
                <a:path w="2016760" h="610235">
                  <a:moveTo>
                    <a:pt x="2016252" y="0"/>
                  </a:moveTo>
                  <a:lnTo>
                    <a:pt x="277368" y="0"/>
                  </a:lnTo>
                  <a:lnTo>
                    <a:pt x="277368" y="51308"/>
                  </a:lnTo>
                  <a:lnTo>
                    <a:pt x="1866900" y="51308"/>
                  </a:lnTo>
                  <a:lnTo>
                    <a:pt x="1866900" y="409321"/>
                  </a:lnTo>
                  <a:lnTo>
                    <a:pt x="1961411" y="407499"/>
                  </a:lnTo>
                  <a:lnTo>
                    <a:pt x="2016252" y="407162"/>
                  </a:lnTo>
                  <a:lnTo>
                    <a:pt x="201625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816351" y="1242441"/>
              <a:ext cx="2071370" cy="664210"/>
            </a:xfrm>
            <a:custGeom>
              <a:avLst/>
              <a:gdLst/>
              <a:ahLst/>
              <a:cxnLst/>
              <a:rect l="l" t="t" r="r" b="b"/>
              <a:pathLst>
                <a:path w="2071370" h="664210">
                  <a:moveTo>
                    <a:pt x="143002" y="104139"/>
                  </a:moveTo>
                  <a:lnTo>
                    <a:pt x="27431" y="104139"/>
                  </a:lnTo>
                  <a:lnTo>
                    <a:pt x="16769" y="106680"/>
                  </a:lnTo>
                  <a:lnTo>
                    <a:pt x="8048" y="111760"/>
                  </a:lnTo>
                  <a:lnTo>
                    <a:pt x="2160" y="120650"/>
                  </a:lnTo>
                  <a:lnTo>
                    <a:pt x="0" y="132080"/>
                  </a:lnTo>
                  <a:lnTo>
                    <a:pt x="0" y="615950"/>
                  </a:lnTo>
                  <a:lnTo>
                    <a:pt x="104267" y="650239"/>
                  </a:lnTo>
                  <a:lnTo>
                    <a:pt x="178816" y="655320"/>
                  </a:lnTo>
                  <a:lnTo>
                    <a:pt x="248920" y="659130"/>
                  </a:lnTo>
                  <a:lnTo>
                    <a:pt x="376936" y="664210"/>
                  </a:lnTo>
                  <a:lnTo>
                    <a:pt x="543813" y="664210"/>
                  </a:lnTo>
                  <a:lnTo>
                    <a:pt x="687705" y="656589"/>
                  </a:lnTo>
                  <a:lnTo>
                    <a:pt x="732282" y="652780"/>
                  </a:lnTo>
                  <a:lnTo>
                    <a:pt x="817118" y="643889"/>
                  </a:lnTo>
                  <a:lnTo>
                    <a:pt x="899160" y="632460"/>
                  </a:lnTo>
                  <a:lnTo>
                    <a:pt x="435610" y="632460"/>
                  </a:lnTo>
                  <a:lnTo>
                    <a:pt x="377444" y="631189"/>
                  </a:lnTo>
                  <a:lnTo>
                    <a:pt x="250317" y="626110"/>
                  </a:lnTo>
                  <a:lnTo>
                    <a:pt x="180721" y="622300"/>
                  </a:lnTo>
                  <a:lnTo>
                    <a:pt x="106680" y="617220"/>
                  </a:lnTo>
                  <a:lnTo>
                    <a:pt x="32893" y="610870"/>
                  </a:lnTo>
                  <a:lnTo>
                    <a:pt x="32893" y="137160"/>
                  </a:lnTo>
                  <a:lnTo>
                    <a:pt x="1790700" y="137160"/>
                  </a:lnTo>
                  <a:lnTo>
                    <a:pt x="1790700" y="132080"/>
                  </a:lnTo>
                  <a:lnTo>
                    <a:pt x="143002" y="132080"/>
                  </a:lnTo>
                  <a:lnTo>
                    <a:pt x="143002" y="104139"/>
                  </a:lnTo>
                  <a:close/>
                </a:path>
                <a:path w="2071370" h="664210">
                  <a:moveTo>
                    <a:pt x="1790700" y="137160"/>
                  </a:moveTo>
                  <a:lnTo>
                    <a:pt x="1757807" y="137160"/>
                  </a:lnTo>
                  <a:lnTo>
                    <a:pt x="1757807" y="532130"/>
                  </a:lnTo>
                  <a:lnTo>
                    <a:pt x="1684401" y="532130"/>
                  </a:lnTo>
                  <a:lnTo>
                    <a:pt x="1610233" y="533400"/>
                  </a:lnTo>
                  <a:lnTo>
                    <a:pt x="1474851" y="538480"/>
                  </a:lnTo>
                  <a:lnTo>
                    <a:pt x="1299718" y="549910"/>
                  </a:lnTo>
                  <a:lnTo>
                    <a:pt x="1197737" y="560070"/>
                  </a:lnTo>
                  <a:lnTo>
                    <a:pt x="1150365" y="566420"/>
                  </a:lnTo>
                  <a:lnTo>
                    <a:pt x="1104773" y="571500"/>
                  </a:lnTo>
                  <a:lnTo>
                    <a:pt x="894714" y="600710"/>
                  </a:lnTo>
                  <a:lnTo>
                    <a:pt x="812926" y="610870"/>
                  </a:lnTo>
                  <a:lnTo>
                    <a:pt x="728726" y="619760"/>
                  </a:lnTo>
                  <a:lnTo>
                    <a:pt x="684911" y="623570"/>
                  </a:lnTo>
                  <a:lnTo>
                    <a:pt x="542671" y="631189"/>
                  </a:lnTo>
                  <a:lnTo>
                    <a:pt x="490474" y="632460"/>
                  </a:lnTo>
                  <a:lnTo>
                    <a:pt x="899160" y="632460"/>
                  </a:lnTo>
                  <a:lnTo>
                    <a:pt x="980948" y="622300"/>
                  </a:lnTo>
                  <a:lnTo>
                    <a:pt x="1065149" y="609600"/>
                  </a:lnTo>
                  <a:lnTo>
                    <a:pt x="1108837" y="604520"/>
                  </a:lnTo>
                  <a:lnTo>
                    <a:pt x="1154176" y="598170"/>
                  </a:lnTo>
                  <a:lnTo>
                    <a:pt x="1302385" y="582930"/>
                  </a:lnTo>
                  <a:lnTo>
                    <a:pt x="1476248" y="571500"/>
                  </a:lnTo>
                  <a:lnTo>
                    <a:pt x="1610740" y="566420"/>
                  </a:lnTo>
                  <a:lnTo>
                    <a:pt x="1684527" y="565150"/>
                  </a:lnTo>
                  <a:lnTo>
                    <a:pt x="1763395" y="565150"/>
                  </a:lnTo>
                  <a:lnTo>
                    <a:pt x="1774037" y="562610"/>
                  </a:lnTo>
                  <a:lnTo>
                    <a:pt x="1782714" y="557530"/>
                  </a:lnTo>
                  <a:lnTo>
                    <a:pt x="1788558" y="548639"/>
                  </a:lnTo>
                  <a:lnTo>
                    <a:pt x="1790700" y="537210"/>
                  </a:lnTo>
                  <a:lnTo>
                    <a:pt x="1790700" y="518160"/>
                  </a:lnTo>
                  <a:lnTo>
                    <a:pt x="1763268" y="518160"/>
                  </a:lnTo>
                  <a:lnTo>
                    <a:pt x="1763268" y="485139"/>
                  </a:lnTo>
                  <a:lnTo>
                    <a:pt x="1774317" y="485139"/>
                  </a:lnTo>
                  <a:lnTo>
                    <a:pt x="1780413" y="483870"/>
                  </a:lnTo>
                  <a:lnTo>
                    <a:pt x="1790700" y="483870"/>
                  </a:lnTo>
                  <a:lnTo>
                    <a:pt x="1790700" y="473710"/>
                  </a:lnTo>
                  <a:lnTo>
                    <a:pt x="1763268" y="473710"/>
                  </a:lnTo>
                  <a:lnTo>
                    <a:pt x="1762887" y="463550"/>
                  </a:lnTo>
                  <a:lnTo>
                    <a:pt x="1768602" y="462280"/>
                  </a:lnTo>
                  <a:lnTo>
                    <a:pt x="1790700" y="462280"/>
                  </a:lnTo>
                  <a:lnTo>
                    <a:pt x="1790700" y="137160"/>
                  </a:lnTo>
                  <a:close/>
                </a:path>
                <a:path w="2071370" h="664210">
                  <a:moveTo>
                    <a:pt x="1746758" y="148589"/>
                  </a:moveTo>
                  <a:lnTo>
                    <a:pt x="43942" y="148589"/>
                  </a:lnTo>
                  <a:lnTo>
                    <a:pt x="43942" y="600710"/>
                  </a:lnTo>
                  <a:lnTo>
                    <a:pt x="250825" y="615950"/>
                  </a:lnTo>
                  <a:lnTo>
                    <a:pt x="316103" y="618489"/>
                  </a:lnTo>
                  <a:lnTo>
                    <a:pt x="435610" y="621030"/>
                  </a:lnTo>
                  <a:lnTo>
                    <a:pt x="490347" y="621030"/>
                  </a:lnTo>
                  <a:lnTo>
                    <a:pt x="591565" y="618489"/>
                  </a:lnTo>
                  <a:lnTo>
                    <a:pt x="638810" y="615950"/>
                  </a:lnTo>
                  <a:lnTo>
                    <a:pt x="684022" y="612139"/>
                  </a:lnTo>
                  <a:lnTo>
                    <a:pt x="727583" y="609600"/>
                  </a:lnTo>
                  <a:lnTo>
                    <a:pt x="377825" y="609600"/>
                  </a:lnTo>
                  <a:lnTo>
                    <a:pt x="251333" y="604520"/>
                  </a:lnTo>
                  <a:lnTo>
                    <a:pt x="181991" y="600710"/>
                  </a:lnTo>
                  <a:lnTo>
                    <a:pt x="108331" y="594360"/>
                  </a:lnTo>
                  <a:lnTo>
                    <a:pt x="54864" y="590550"/>
                  </a:lnTo>
                  <a:lnTo>
                    <a:pt x="54864" y="158750"/>
                  </a:lnTo>
                  <a:lnTo>
                    <a:pt x="1746758" y="158750"/>
                  </a:lnTo>
                  <a:lnTo>
                    <a:pt x="1746758" y="148589"/>
                  </a:lnTo>
                  <a:close/>
                </a:path>
                <a:path w="2071370" h="664210">
                  <a:moveTo>
                    <a:pt x="1746758" y="158750"/>
                  </a:moveTo>
                  <a:lnTo>
                    <a:pt x="1735836" y="158750"/>
                  </a:lnTo>
                  <a:lnTo>
                    <a:pt x="1735836" y="510539"/>
                  </a:lnTo>
                  <a:lnTo>
                    <a:pt x="1684274" y="510539"/>
                  </a:lnTo>
                  <a:lnTo>
                    <a:pt x="1609852" y="511810"/>
                  </a:lnTo>
                  <a:lnTo>
                    <a:pt x="1473962" y="516889"/>
                  </a:lnTo>
                  <a:lnTo>
                    <a:pt x="1297939" y="528320"/>
                  </a:lnTo>
                  <a:lnTo>
                    <a:pt x="1147826" y="543560"/>
                  </a:lnTo>
                  <a:lnTo>
                    <a:pt x="891667" y="579120"/>
                  </a:lnTo>
                  <a:lnTo>
                    <a:pt x="810133" y="589280"/>
                  </a:lnTo>
                  <a:lnTo>
                    <a:pt x="726439" y="598170"/>
                  </a:lnTo>
                  <a:lnTo>
                    <a:pt x="683133" y="601980"/>
                  </a:lnTo>
                  <a:lnTo>
                    <a:pt x="541909" y="609600"/>
                  </a:lnTo>
                  <a:lnTo>
                    <a:pt x="727583" y="609600"/>
                  </a:lnTo>
                  <a:lnTo>
                    <a:pt x="893190" y="589280"/>
                  </a:lnTo>
                  <a:lnTo>
                    <a:pt x="1059434" y="566420"/>
                  </a:lnTo>
                  <a:lnTo>
                    <a:pt x="1103376" y="561339"/>
                  </a:lnTo>
                  <a:lnTo>
                    <a:pt x="1149096" y="554989"/>
                  </a:lnTo>
                  <a:lnTo>
                    <a:pt x="1354074" y="534670"/>
                  </a:lnTo>
                  <a:lnTo>
                    <a:pt x="1412494" y="530860"/>
                  </a:lnTo>
                  <a:lnTo>
                    <a:pt x="1474470" y="528320"/>
                  </a:lnTo>
                  <a:lnTo>
                    <a:pt x="1540128" y="524510"/>
                  </a:lnTo>
                  <a:lnTo>
                    <a:pt x="1746758" y="520700"/>
                  </a:lnTo>
                  <a:lnTo>
                    <a:pt x="1746758" y="158750"/>
                  </a:lnTo>
                  <a:close/>
                </a:path>
                <a:path w="2071370" h="664210">
                  <a:moveTo>
                    <a:pt x="1790700" y="483870"/>
                  </a:moveTo>
                  <a:lnTo>
                    <a:pt x="1780413" y="483870"/>
                  </a:lnTo>
                  <a:lnTo>
                    <a:pt x="1774317" y="485139"/>
                  </a:lnTo>
                  <a:lnTo>
                    <a:pt x="1763268" y="485139"/>
                  </a:lnTo>
                  <a:lnTo>
                    <a:pt x="1763268" y="518160"/>
                  </a:lnTo>
                  <a:lnTo>
                    <a:pt x="1767713" y="518160"/>
                  </a:lnTo>
                  <a:lnTo>
                    <a:pt x="1770888" y="516889"/>
                  </a:lnTo>
                  <a:lnTo>
                    <a:pt x="1790700" y="516889"/>
                  </a:lnTo>
                  <a:lnTo>
                    <a:pt x="1790700" y="483870"/>
                  </a:lnTo>
                  <a:close/>
                </a:path>
                <a:path w="2071370" h="664210">
                  <a:moveTo>
                    <a:pt x="1790700" y="516889"/>
                  </a:moveTo>
                  <a:lnTo>
                    <a:pt x="1770888" y="516889"/>
                  </a:lnTo>
                  <a:lnTo>
                    <a:pt x="1767713" y="518160"/>
                  </a:lnTo>
                  <a:lnTo>
                    <a:pt x="1790700" y="518160"/>
                  </a:lnTo>
                  <a:lnTo>
                    <a:pt x="1790700" y="516889"/>
                  </a:lnTo>
                  <a:close/>
                </a:path>
                <a:path w="2071370" h="664210">
                  <a:moveTo>
                    <a:pt x="1921764" y="85089"/>
                  </a:moveTo>
                  <a:lnTo>
                    <a:pt x="1888871" y="85089"/>
                  </a:lnTo>
                  <a:lnTo>
                    <a:pt x="1888871" y="482600"/>
                  </a:lnTo>
                  <a:lnTo>
                    <a:pt x="1813687" y="482600"/>
                  </a:lnTo>
                  <a:lnTo>
                    <a:pt x="1795272" y="483870"/>
                  </a:lnTo>
                  <a:lnTo>
                    <a:pt x="1790700" y="483870"/>
                  </a:lnTo>
                  <a:lnTo>
                    <a:pt x="1790700" y="516889"/>
                  </a:lnTo>
                  <a:lnTo>
                    <a:pt x="1796414" y="516889"/>
                  </a:lnTo>
                  <a:lnTo>
                    <a:pt x="1814576" y="515620"/>
                  </a:lnTo>
                  <a:lnTo>
                    <a:pt x="1870075" y="515620"/>
                  </a:lnTo>
                  <a:lnTo>
                    <a:pt x="1913778" y="506730"/>
                  </a:lnTo>
                  <a:lnTo>
                    <a:pt x="1921764" y="487680"/>
                  </a:lnTo>
                  <a:lnTo>
                    <a:pt x="1921764" y="464820"/>
                  </a:lnTo>
                  <a:lnTo>
                    <a:pt x="1894332" y="464820"/>
                  </a:lnTo>
                  <a:lnTo>
                    <a:pt x="1894332" y="431800"/>
                  </a:lnTo>
                  <a:lnTo>
                    <a:pt x="1913763" y="431800"/>
                  </a:lnTo>
                  <a:lnTo>
                    <a:pt x="1921764" y="430530"/>
                  </a:lnTo>
                  <a:lnTo>
                    <a:pt x="1921764" y="420370"/>
                  </a:lnTo>
                  <a:lnTo>
                    <a:pt x="1894332" y="420370"/>
                  </a:lnTo>
                  <a:lnTo>
                    <a:pt x="1894077" y="410210"/>
                  </a:lnTo>
                  <a:lnTo>
                    <a:pt x="1896999" y="408939"/>
                  </a:lnTo>
                  <a:lnTo>
                    <a:pt x="1921764" y="408939"/>
                  </a:lnTo>
                  <a:lnTo>
                    <a:pt x="1921764" y="85089"/>
                  </a:lnTo>
                  <a:close/>
                </a:path>
                <a:path w="2071370" h="664210">
                  <a:moveTo>
                    <a:pt x="1790700" y="462280"/>
                  </a:moveTo>
                  <a:lnTo>
                    <a:pt x="1768602" y="462280"/>
                  </a:lnTo>
                  <a:lnTo>
                    <a:pt x="1762887" y="463550"/>
                  </a:lnTo>
                  <a:lnTo>
                    <a:pt x="1763268" y="473710"/>
                  </a:lnTo>
                  <a:lnTo>
                    <a:pt x="1780032" y="473710"/>
                  </a:lnTo>
                  <a:lnTo>
                    <a:pt x="1786889" y="472439"/>
                  </a:lnTo>
                  <a:lnTo>
                    <a:pt x="1790700" y="472439"/>
                  </a:lnTo>
                  <a:lnTo>
                    <a:pt x="1790700" y="462280"/>
                  </a:lnTo>
                  <a:close/>
                </a:path>
                <a:path w="2071370" h="664210">
                  <a:moveTo>
                    <a:pt x="1790700" y="472439"/>
                  </a:moveTo>
                  <a:lnTo>
                    <a:pt x="1786889" y="472439"/>
                  </a:lnTo>
                  <a:lnTo>
                    <a:pt x="1780032" y="473710"/>
                  </a:lnTo>
                  <a:lnTo>
                    <a:pt x="1790700" y="473710"/>
                  </a:lnTo>
                  <a:lnTo>
                    <a:pt x="1790700" y="472439"/>
                  </a:lnTo>
                  <a:close/>
                </a:path>
                <a:path w="2071370" h="664210">
                  <a:moveTo>
                    <a:pt x="1877822" y="104139"/>
                  </a:moveTo>
                  <a:lnTo>
                    <a:pt x="1763268" y="104139"/>
                  </a:lnTo>
                  <a:lnTo>
                    <a:pt x="1773930" y="106680"/>
                  </a:lnTo>
                  <a:lnTo>
                    <a:pt x="1866900" y="106680"/>
                  </a:lnTo>
                  <a:lnTo>
                    <a:pt x="1866900" y="459739"/>
                  </a:lnTo>
                  <a:lnTo>
                    <a:pt x="1869821" y="459739"/>
                  </a:lnTo>
                  <a:lnTo>
                    <a:pt x="1845818" y="461010"/>
                  </a:lnTo>
                  <a:lnTo>
                    <a:pt x="1803400" y="461010"/>
                  </a:lnTo>
                  <a:lnTo>
                    <a:pt x="1794510" y="462280"/>
                  </a:lnTo>
                  <a:lnTo>
                    <a:pt x="1790700" y="462280"/>
                  </a:lnTo>
                  <a:lnTo>
                    <a:pt x="1790700" y="472439"/>
                  </a:lnTo>
                  <a:lnTo>
                    <a:pt x="1834642" y="472439"/>
                  </a:lnTo>
                  <a:lnTo>
                    <a:pt x="1845945" y="471170"/>
                  </a:lnTo>
                  <a:lnTo>
                    <a:pt x="1877822" y="471170"/>
                  </a:lnTo>
                  <a:lnTo>
                    <a:pt x="1877822" y="104139"/>
                  </a:lnTo>
                  <a:close/>
                </a:path>
                <a:path w="2071370" h="664210">
                  <a:moveTo>
                    <a:pt x="1921764" y="430530"/>
                  </a:moveTo>
                  <a:lnTo>
                    <a:pt x="1913763" y="431800"/>
                  </a:lnTo>
                  <a:lnTo>
                    <a:pt x="1894332" y="431800"/>
                  </a:lnTo>
                  <a:lnTo>
                    <a:pt x="1894332" y="464820"/>
                  </a:lnTo>
                  <a:lnTo>
                    <a:pt x="1902714" y="464820"/>
                  </a:lnTo>
                  <a:lnTo>
                    <a:pt x="1907539" y="463550"/>
                  </a:lnTo>
                  <a:lnTo>
                    <a:pt x="1921764" y="463550"/>
                  </a:lnTo>
                  <a:lnTo>
                    <a:pt x="1921764" y="430530"/>
                  </a:lnTo>
                  <a:close/>
                </a:path>
                <a:path w="2071370" h="664210">
                  <a:moveTo>
                    <a:pt x="1921764" y="463550"/>
                  </a:moveTo>
                  <a:lnTo>
                    <a:pt x="1907539" y="463550"/>
                  </a:lnTo>
                  <a:lnTo>
                    <a:pt x="1902714" y="464820"/>
                  </a:lnTo>
                  <a:lnTo>
                    <a:pt x="1921764" y="464820"/>
                  </a:lnTo>
                  <a:lnTo>
                    <a:pt x="1921764" y="463550"/>
                  </a:lnTo>
                  <a:close/>
                </a:path>
                <a:path w="2071370" h="664210">
                  <a:moveTo>
                    <a:pt x="2071115" y="33020"/>
                  </a:moveTo>
                  <a:lnTo>
                    <a:pt x="2038223" y="33020"/>
                  </a:lnTo>
                  <a:lnTo>
                    <a:pt x="2038223" y="429260"/>
                  </a:lnTo>
                  <a:lnTo>
                    <a:pt x="2015871" y="429260"/>
                  </a:lnTo>
                  <a:lnTo>
                    <a:pt x="1963547" y="430530"/>
                  </a:lnTo>
                  <a:lnTo>
                    <a:pt x="1921764" y="430530"/>
                  </a:lnTo>
                  <a:lnTo>
                    <a:pt x="1921764" y="463550"/>
                  </a:lnTo>
                  <a:lnTo>
                    <a:pt x="1964055" y="463550"/>
                  </a:lnTo>
                  <a:lnTo>
                    <a:pt x="2015998" y="462280"/>
                  </a:lnTo>
                  <a:lnTo>
                    <a:pt x="2043811" y="462280"/>
                  </a:lnTo>
                  <a:lnTo>
                    <a:pt x="2054453" y="459739"/>
                  </a:lnTo>
                  <a:lnTo>
                    <a:pt x="2063130" y="454660"/>
                  </a:lnTo>
                  <a:lnTo>
                    <a:pt x="2068974" y="445770"/>
                  </a:lnTo>
                  <a:lnTo>
                    <a:pt x="2071115" y="434339"/>
                  </a:lnTo>
                  <a:lnTo>
                    <a:pt x="2071115" y="33020"/>
                  </a:lnTo>
                  <a:close/>
                </a:path>
                <a:path w="2071370" h="664210">
                  <a:moveTo>
                    <a:pt x="1921764" y="408939"/>
                  </a:moveTo>
                  <a:lnTo>
                    <a:pt x="1896999" y="408939"/>
                  </a:lnTo>
                  <a:lnTo>
                    <a:pt x="1894077" y="410210"/>
                  </a:lnTo>
                  <a:lnTo>
                    <a:pt x="1894332" y="420370"/>
                  </a:lnTo>
                  <a:lnTo>
                    <a:pt x="1921510" y="420370"/>
                  </a:lnTo>
                  <a:lnTo>
                    <a:pt x="1921764" y="420334"/>
                  </a:lnTo>
                  <a:lnTo>
                    <a:pt x="1921764" y="408939"/>
                  </a:lnTo>
                  <a:close/>
                </a:path>
                <a:path w="2071370" h="664210">
                  <a:moveTo>
                    <a:pt x="1921764" y="420334"/>
                  </a:moveTo>
                  <a:lnTo>
                    <a:pt x="1921510" y="420370"/>
                  </a:lnTo>
                  <a:lnTo>
                    <a:pt x="1921764" y="420370"/>
                  </a:lnTo>
                  <a:close/>
                </a:path>
                <a:path w="2071370" h="664210">
                  <a:moveTo>
                    <a:pt x="2027174" y="52070"/>
                  </a:moveTo>
                  <a:lnTo>
                    <a:pt x="1894332" y="52070"/>
                  </a:lnTo>
                  <a:lnTo>
                    <a:pt x="1904994" y="53339"/>
                  </a:lnTo>
                  <a:lnTo>
                    <a:pt x="1906738" y="54610"/>
                  </a:lnTo>
                  <a:lnTo>
                    <a:pt x="2016252" y="54610"/>
                  </a:lnTo>
                  <a:lnTo>
                    <a:pt x="2016252" y="407670"/>
                  </a:lnTo>
                  <a:lnTo>
                    <a:pt x="1963165" y="407670"/>
                  </a:lnTo>
                  <a:lnTo>
                    <a:pt x="1951482" y="408939"/>
                  </a:lnTo>
                  <a:lnTo>
                    <a:pt x="1921764" y="408939"/>
                  </a:lnTo>
                  <a:lnTo>
                    <a:pt x="1921764" y="420334"/>
                  </a:lnTo>
                  <a:lnTo>
                    <a:pt x="1930653" y="419100"/>
                  </a:lnTo>
                  <a:lnTo>
                    <a:pt x="2027174" y="419100"/>
                  </a:lnTo>
                  <a:lnTo>
                    <a:pt x="2027174" y="52070"/>
                  </a:lnTo>
                  <a:close/>
                </a:path>
                <a:path w="2071370" h="664210">
                  <a:moveTo>
                    <a:pt x="277495" y="52070"/>
                  </a:moveTo>
                  <a:lnTo>
                    <a:pt x="170434" y="52070"/>
                  </a:lnTo>
                  <a:lnTo>
                    <a:pt x="159771" y="53339"/>
                  </a:lnTo>
                  <a:lnTo>
                    <a:pt x="151050" y="59689"/>
                  </a:lnTo>
                  <a:lnTo>
                    <a:pt x="145162" y="68580"/>
                  </a:lnTo>
                  <a:lnTo>
                    <a:pt x="143002" y="78739"/>
                  </a:lnTo>
                  <a:lnTo>
                    <a:pt x="143002" y="132080"/>
                  </a:lnTo>
                  <a:lnTo>
                    <a:pt x="176022" y="132080"/>
                  </a:lnTo>
                  <a:lnTo>
                    <a:pt x="176022" y="85089"/>
                  </a:lnTo>
                  <a:lnTo>
                    <a:pt x="1921764" y="85089"/>
                  </a:lnTo>
                  <a:lnTo>
                    <a:pt x="1921764" y="78739"/>
                  </a:lnTo>
                  <a:lnTo>
                    <a:pt x="277495" y="78739"/>
                  </a:lnTo>
                  <a:lnTo>
                    <a:pt x="277495" y="52070"/>
                  </a:lnTo>
                  <a:close/>
                </a:path>
                <a:path w="2071370" h="664210">
                  <a:moveTo>
                    <a:pt x="186944" y="104139"/>
                  </a:moveTo>
                  <a:lnTo>
                    <a:pt x="176022" y="104139"/>
                  </a:lnTo>
                  <a:lnTo>
                    <a:pt x="176022" y="132080"/>
                  </a:lnTo>
                  <a:lnTo>
                    <a:pt x="186944" y="132080"/>
                  </a:lnTo>
                  <a:lnTo>
                    <a:pt x="186944" y="104139"/>
                  </a:lnTo>
                  <a:close/>
                </a:path>
                <a:path w="2071370" h="664210">
                  <a:moveTo>
                    <a:pt x="1877822" y="95250"/>
                  </a:moveTo>
                  <a:lnTo>
                    <a:pt x="186944" y="95250"/>
                  </a:lnTo>
                  <a:lnTo>
                    <a:pt x="186944" y="132080"/>
                  </a:lnTo>
                  <a:lnTo>
                    <a:pt x="197866" y="132080"/>
                  </a:lnTo>
                  <a:lnTo>
                    <a:pt x="197866" y="106680"/>
                  </a:lnTo>
                  <a:lnTo>
                    <a:pt x="1773930" y="106680"/>
                  </a:lnTo>
                  <a:lnTo>
                    <a:pt x="1763268" y="104139"/>
                  </a:lnTo>
                  <a:lnTo>
                    <a:pt x="1877822" y="104139"/>
                  </a:lnTo>
                  <a:lnTo>
                    <a:pt x="1877822" y="95250"/>
                  </a:lnTo>
                  <a:close/>
                </a:path>
                <a:path w="2071370" h="664210">
                  <a:moveTo>
                    <a:pt x="1773930" y="106680"/>
                  </a:moveTo>
                  <a:lnTo>
                    <a:pt x="197866" y="106680"/>
                  </a:lnTo>
                  <a:lnTo>
                    <a:pt x="197866" y="132080"/>
                  </a:lnTo>
                  <a:lnTo>
                    <a:pt x="1790700" y="132080"/>
                  </a:lnTo>
                  <a:lnTo>
                    <a:pt x="1788539" y="120650"/>
                  </a:lnTo>
                  <a:lnTo>
                    <a:pt x="1782651" y="111760"/>
                  </a:lnTo>
                  <a:lnTo>
                    <a:pt x="1773930" y="106680"/>
                  </a:lnTo>
                  <a:close/>
                </a:path>
                <a:path w="2071370" h="664210">
                  <a:moveTo>
                    <a:pt x="2043684" y="0"/>
                  </a:moveTo>
                  <a:lnTo>
                    <a:pt x="304927" y="0"/>
                  </a:lnTo>
                  <a:lnTo>
                    <a:pt x="294211" y="2539"/>
                  </a:lnTo>
                  <a:lnTo>
                    <a:pt x="285496" y="8889"/>
                  </a:lnTo>
                  <a:lnTo>
                    <a:pt x="279638" y="16510"/>
                  </a:lnTo>
                  <a:lnTo>
                    <a:pt x="277495" y="27939"/>
                  </a:lnTo>
                  <a:lnTo>
                    <a:pt x="277495" y="78739"/>
                  </a:lnTo>
                  <a:lnTo>
                    <a:pt x="310388" y="78739"/>
                  </a:lnTo>
                  <a:lnTo>
                    <a:pt x="310388" y="33020"/>
                  </a:lnTo>
                  <a:lnTo>
                    <a:pt x="2071115" y="33020"/>
                  </a:lnTo>
                  <a:lnTo>
                    <a:pt x="2071115" y="27939"/>
                  </a:lnTo>
                  <a:lnTo>
                    <a:pt x="2068955" y="16510"/>
                  </a:lnTo>
                  <a:lnTo>
                    <a:pt x="2063067" y="8889"/>
                  </a:lnTo>
                  <a:lnTo>
                    <a:pt x="2054346" y="2539"/>
                  </a:lnTo>
                  <a:lnTo>
                    <a:pt x="2043684" y="0"/>
                  </a:lnTo>
                  <a:close/>
                </a:path>
                <a:path w="2071370" h="664210">
                  <a:moveTo>
                    <a:pt x="321310" y="52070"/>
                  </a:moveTo>
                  <a:lnTo>
                    <a:pt x="310388" y="52070"/>
                  </a:lnTo>
                  <a:lnTo>
                    <a:pt x="310388" y="78739"/>
                  </a:lnTo>
                  <a:lnTo>
                    <a:pt x="321310" y="78739"/>
                  </a:lnTo>
                  <a:lnTo>
                    <a:pt x="321310" y="52070"/>
                  </a:lnTo>
                  <a:close/>
                </a:path>
                <a:path w="2071370" h="664210">
                  <a:moveTo>
                    <a:pt x="2027174" y="44450"/>
                  </a:moveTo>
                  <a:lnTo>
                    <a:pt x="321310" y="44450"/>
                  </a:lnTo>
                  <a:lnTo>
                    <a:pt x="321310" y="78739"/>
                  </a:lnTo>
                  <a:lnTo>
                    <a:pt x="332359" y="78739"/>
                  </a:lnTo>
                  <a:lnTo>
                    <a:pt x="332359" y="54610"/>
                  </a:lnTo>
                  <a:lnTo>
                    <a:pt x="1906738" y="54610"/>
                  </a:lnTo>
                  <a:lnTo>
                    <a:pt x="1904994" y="53339"/>
                  </a:lnTo>
                  <a:lnTo>
                    <a:pt x="1894332" y="52070"/>
                  </a:lnTo>
                  <a:lnTo>
                    <a:pt x="2027174" y="52070"/>
                  </a:lnTo>
                  <a:lnTo>
                    <a:pt x="2027174" y="44450"/>
                  </a:lnTo>
                  <a:close/>
                </a:path>
                <a:path w="2071370" h="664210">
                  <a:moveTo>
                    <a:pt x="1906738" y="54610"/>
                  </a:moveTo>
                  <a:lnTo>
                    <a:pt x="332359" y="54610"/>
                  </a:lnTo>
                  <a:lnTo>
                    <a:pt x="332359" y="78739"/>
                  </a:lnTo>
                  <a:lnTo>
                    <a:pt x="1921764" y="78739"/>
                  </a:lnTo>
                  <a:lnTo>
                    <a:pt x="1919603" y="68580"/>
                  </a:lnTo>
                  <a:lnTo>
                    <a:pt x="1913715" y="59689"/>
                  </a:lnTo>
                  <a:lnTo>
                    <a:pt x="1906738" y="54610"/>
                  </a:lnTo>
                  <a:close/>
                </a:path>
              </a:pathLst>
            </a:custGeom>
            <a:solidFill>
              <a:srgbClr val="A55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000882" y="1459738"/>
            <a:ext cx="1423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APC</a:t>
            </a:r>
            <a:r>
              <a:rPr sz="18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S</a:t>
            </a: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達4級分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192267" y="1218311"/>
            <a:ext cx="2071370" cy="665480"/>
            <a:chOff x="5192267" y="1218311"/>
            <a:chExt cx="2071370" cy="665480"/>
          </a:xfrm>
        </p:grpSpPr>
        <p:sp>
          <p:nvSpPr>
            <p:cNvPr id="30" name="object 30"/>
            <p:cNvSpPr/>
            <p:nvPr/>
          </p:nvSpPr>
          <p:spPr>
            <a:xfrm>
              <a:off x="5219699" y="1245108"/>
              <a:ext cx="2016760" cy="611505"/>
            </a:xfrm>
            <a:custGeom>
              <a:avLst/>
              <a:gdLst/>
              <a:ahLst/>
              <a:cxnLst/>
              <a:rect l="l" t="t" r="r" b="b"/>
              <a:pathLst>
                <a:path w="2016759" h="611505">
                  <a:moveTo>
                    <a:pt x="1735708" y="104266"/>
                  </a:moveTo>
                  <a:lnTo>
                    <a:pt x="0" y="104266"/>
                  </a:lnTo>
                  <a:lnTo>
                    <a:pt x="0" y="589406"/>
                  </a:lnTo>
                  <a:lnTo>
                    <a:pt x="68504" y="595253"/>
                  </a:lnTo>
                  <a:lnTo>
                    <a:pt x="133409" y="600116"/>
                  </a:lnTo>
                  <a:lnTo>
                    <a:pt x="194922" y="604042"/>
                  </a:lnTo>
                  <a:lnTo>
                    <a:pt x="253248" y="607077"/>
                  </a:lnTo>
                  <a:lnTo>
                    <a:pt x="308593" y="609268"/>
                  </a:lnTo>
                  <a:lnTo>
                    <a:pt x="361162" y="610662"/>
                  </a:lnTo>
                  <a:lnTo>
                    <a:pt x="411160" y="611303"/>
                  </a:lnTo>
                  <a:lnTo>
                    <a:pt x="458794" y="611240"/>
                  </a:lnTo>
                  <a:lnTo>
                    <a:pt x="504268" y="610518"/>
                  </a:lnTo>
                  <a:lnTo>
                    <a:pt x="547790" y="609184"/>
                  </a:lnTo>
                  <a:lnTo>
                    <a:pt x="589563" y="607284"/>
                  </a:lnTo>
                  <a:lnTo>
                    <a:pt x="629794" y="604864"/>
                  </a:lnTo>
                  <a:lnTo>
                    <a:pt x="668688" y="601971"/>
                  </a:lnTo>
                  <a:lnTo>
                    <a:pt x="743289" y="594952"/>
                  </a:lnTo>
                  <a:lnTo>
                    <a:pt x="815011" y="586596"/>
                  </a:lnTo>
                  <a:lnTo>
                    <a:pt x="1105998" y="547231"/>
                  </a:lnTo>
                  <a:lnTo>
                    <a:pt x="1187994" y="537760"/>
                  </a:lnTo>
                  <a:lnTo>
                    <a:pt x="1231510" y="533335"/>
                  </a:lnTo>
                  <a:lnTo>
                    <a:pt x="1276979" y="529178"/>
                  </a:lnTo>
                  <a:lnTo>
                    <a:pt x="1324606" y="525338"/>
                  </a:lnTo>
                  <a:lnTo>
                    <a:pt x="1374598" y="521858"/>
                  </a:lnTo>
                  <a:lnTo>
                    <a:pt x="1427160" y="518787"/>
                  </a:lnTo>
                  <a:lnTo>
                    <a:pt x="1482496" y="516170"/>
                  </a:lnTo>
                  <a:lnTo>
                    <a:pt x="1540814" y="514054"/>
                  </a:lnTo>
                  <a:lnTo>
                    <a:pt x="1602318" y="512485"/>
                  </a:lnTo>
                  <a:lnTo>
                    <a:pt x="1667214" y="511510"/>
                  </a:lnTo>
                  <a:lnTo>
                    <a:pt x="1735708" y="511175"/>
                  </a:lnTo>
                  <a:lnTo>
                    <a:pt x="1735708" y="104266"/>
                  </a:lnTo>
                  <a:close/>
                </a:path>
                <a:path w="2016759" h="611505">
                  <a:moveTo>
                    <a:pt x="1866900" y="51434"/>
                  </a:moveTo>
                  <a:lnTo>
                    <a:pt x="143001" y="51434"/>
                  </a:lnTo>
                  <a:lnTo>
                    <a:pt x="143001" y="104266"/>
                  </a:lnTo>
                  <a:lnTo>
                    <a:pt x="1735708" y="104266"/>
                  </a:lnTo>
                  <a:lnTo>
                    <a:pt x="1735708" y="463803"/>
                  </a:lnTo>
                  <a:lnTo>
                    <a:pt x="1776729" y="462406"/>
                  </a:lnTo>
                  <a:lnTo>
                    <a:pt x="1818755" y="461446"/>
                  </a:lnTo>
                  <a:lnTo>
                    <a:pt x="1866900" y="461009"/>
                  </a:lnTo>
                  <a:lnTo>
                    <a:pt x="1866900" y="51434"/>
                  </a:lnTo>
                  <a:close/>
                </a:path>
                <a:path w="2016759" h="611505">
                  <a:moveTo>
                    <a:pt x="2016252" y="0"/>
                  </a:moveTo>
                  <a:lnTo>
                    <a:pt x="277367" y="0"/>
                  </a:lnTo>
                  <a:lnTo>
                    <a:pt x="277367" y="51434"/>
                  </a:lnTo>
                  <a:lnTo>
                    <a:pt x="1866900" y="51434"/>
                  </a:lnTo>
                  <a:lnTo>
                    <a:pt x="1866900" y="410337"/>
                  </a:lnTo>
                  <a:lnTo>
                    <a:pt x="1961411" y="408515"/>
                  </a:lnTo>
                  <a:lnTo>
                    <a:pt x="2016252" y="408177"/>
                  </a:lnTo>
                  <a:lnTo>
                    <a:pt x="201625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192267" y="1218311"/>
              <a:ext cx="2071370" cy="665480"/>
            </a:xfrm>
            <a:custGeom>
              <a:avLst/>
              <a:gdLst/>
              <a:ahLst/>
              <a:cxnLst/>
              <a:rect l="l" t="t" r="r" b="b"/>
              <a:pathLst>
                <a:path w="2071370" h="665480">
                  <a:moveTo>
                    <a:pt x="143002" y="104139"/>
                  </a:moveTo>
                  <a:lnTo>
                    <a:pt x="27432" y="104139"/>
                  </a:lnTo>
                  <a:lnTo>
                    <a:pt x="16769" y="106679"/>
                  </a:lnTo>
                  <a:lnTo>
                    <a:pt x="8048" y="111759"/>
                  </a:lnTo>
                  <a:lnTo>
                    <a:pt x="2160" y="120650"/>
                  </a:lnTo>
                  <a:lnTo>
                    <a:pt x="0" y="132079"/>
                  </a:lnTo>
                  <a:lnTo>
                    <a:pt x="0" y="617219"/>
                  </a:lnTo>
                  <a:lnTo>
                    <a:pt x="104267" y="651509"/>
                  </a:lnTo>
                  <a:lnTo>
                    <a:pt x="178816" y="656589"/>
                  </a:lnTo>
                  <a:lnTo>
                    <a:pt x="248920" y="660400"/>
                  </a:lnTo>
                  <a:lnTo>
                    <a:pt x="376936" y="665479"/>
                  </a:lnTo>
                  <a:lnTo>
                    <a:pt x="543687" y="665479"/>
                  </a:lnTo>
                  <a:lnTo>
                    <a:pt x="687578" y="657859"/>
                  </a:lnTo>
                  <a:lnTo>
                    <a:pt x="732155" y="654050"/>
                  </a:lnTo>
                  <a:lnTo>
                    <a:pt x="816991" y="645159"/>
                  </a:lnTo>
                  <a:lnTo>
                    <a:pt x="899160" y="633729"/>
                  </a:lnTo>
                  <a:lnTo>
                    <a:pt x="435610" y="633729"/>
                  </a:lnTo>
                  <a:lnTo>
                    <a:pt x="377317" y="632459"/>
                  </a:lnTo>
                  <a:lnTo>
                    <a:pt x="250317" y="627379"/>
                  </a:lnTo>
                  <a:lnTo>
                    <a:pt x="180721" y="623569"/>
                  </a:lnTo>
                  <a:lnTo>
                    <a:pt x="106680" y="618489"/>
                  </a:lnTo>
                  <a:lnTo>
                    <a:pt x="32893" y="612139"/>
                  </a:lnTo>
                  <a:lnTo>
                    <a:pt x="32893" y="137159"/>
                  </a:lnTo>
                  <a:lnTo>
                    <a:pt x="1790700" y="137159"/>
                  </a:lnTo>
                  <a:lnTo>
                    <a:pt x="1790700" y="132079"/>
                  </a:lnTo>
                  <a:lnTo>
                    <a:pt x="143002" y="132079"/>
                  </a:lnTo>
                  <a:lnTo>
                    <a:pt x="143002" y="104139"/>
                  </a:lnTo>
                  <a:close/>
                </a:path>
                <a:path w="2071370" h="665480">
                  <a:moveTo>
                    <a:pt x="1790700" y="137159"/>
                  </a:moveTo>
                  <a:lnTo>
                    <a:pt x="1757807" y="137159"/>
                  </a:lnTo>
                  <a:lnTo>
                    <a:pt x="1757807" y="533400"/>
                  </a:lnTo>
                  <a:lnTo>
                    <a:pt x="1684401" y="533400"/>
                  </a:lnTo>
                  <a:lnTo>
                    <a:pt x="1610233" y="534669"/>
                  </a:lnTo>
                  <a:lnTo>
                    <a:pt x="1474851" y="539750"/>
                  </a:lnTo>
                  <a:lnTo>
                    <a:pt x="1299718" y="551179"/>
                  </a:lnTo>
                  <a:lnTo>
                    <a:pt x="1150239" y="566419"/>
                  </a:lnTo>
                  <a:lnTo>
                    <a:pt x="894588" y="601979"/>
                  </a:lnTo>
                  <a:lnTo>
                    <a:pt x="812800" y="612139"/>
                  </a:lnTo>
                  <a:lnTo>
                    <a:pt x="728599" y="621029"/>
                  </a:lnTo>
                  <a:lnTo>
                    <a:pt x="684911" y="624839"/>
                  </a:lnTo>
                  <a:lnTo>
                    <a:pt x="542544" y="632459"/>
                  </a:lnTo>
                  <a:lnTo>
                    <a:pt x="490474" y="633729"/>
                  </a:lnTo>
                  <a:lnTo>
                    <a:pt x="899160" y="633729"/>
                  </a:lnTo>
                  <a:lnTo>
                    <a:pt x="980948" y="623569"/>
                  </a:lnTo>
                  <a:lnTo>
                    <a:pt x="1065022" y="610869"/>
                  </a:lnTo>
                  <a:lnTo>
                    <a:pt x="1108837" y="605789"/>
                  </a:lnTo>
                  <a:lnTo>
                    <a:pt x="1154049" y="599439"/>
                  </a:lnTo>
                  <a:lnTo>
                    <a:pt x="1302385" y="584200"/>
                  </a:lnTo>
                  <a:lnTo>
                    <a:pt x="1476248" y="572769"/>
                  </a:lnTo>
                  <a:lnTo>
                    <a:pt x="1610740" y="567689"/>
                  </a:lnTo>
                  <a:lnTo>
                    <a:pt x="1684528" y="566419"/>
                  </a:lnTo>
                  <a:lnTo>
                    <a:pt x="1763395" y="566419"/>
                  </a:lnTo>
                  <a:lnTo>
                    <a:pt x="1774037" y="563879"/>
                  </a:lnTo>
                  <a:lnTo>
                    <a:pt x="1782714" y="557529"/>
                  </a:lnTo>
                  <a:lnTo>
                    <a:pt x="1788558" y="548639"/>
                  </a:lnTo>
                  <a:lnTo>
                    <a:pt x="1790700" y="538479"/>
                  </a:lnTo>
                  <a:lnTo>
                    <a:pt x="1790700" y="518159"/>
                  </a:lnTo>
                  <a:lnTo>
                    <a:pt x="1763267" y="518159"/>
                  </a:lnTo>
                  <a:lnTo>
                    <a:pt x="1763267" y="486409"/>
                  </a:lnTo>
                  <a:lnTo>
                    <a:pt x="1765935" y="486409"/>
                  </a:lnTo>
                  <a:lnTo>
                    <a:pt x="1769490" y="485139"/>
                  </a:lnTo>
                  <a:lnTo>
                    <a:pt x="1790700" y="485139"/>
                  </a:lnTo>
                  <a:lnTo>
                    <a:pt x="1790700" y="474979"/>
                  </a:lnTo>
                  <a:lnTo>
                    <a:pt x="1763267" y="474979"/>
                  </a:lnTo>
                  <a:lnTo>
                    <a:pt x="1762887" y="463550"/>
                  </a:lnTo>
                  <a:lnTo>
                    <a:pt x="1786509" y="463550"/>
                  </a:lnTo>
                  <a:lnTo>
                    <a:pt x="1790700" y="462884"/>
                  </a:lnTo>
                  <a:lnTo>
                    <a:pt x="1790700" y="137159"/>
                  </a:lnTo>
                  <a:close/>
                </a:path>
                <a:path w="2071370" h="665480">
                  <a:moveTo>
                    <a:pt x="1746758" y="148589"/>
                  </a:moveTo>
                  <a:lnTo>
                    <a:pt x="43942" y="148589"/>
                  </a:lnTo>
                  <a:lnTo>
                    <a:pt x="43942" y="601979"/>
                  </a:lnTo>
                  <a:lnTo>
                    <a:pt x="250825" y="617219"/>
                  </a:lnTo>
                  <a:lnTo>
                    <a:pt x="316103" y="619759"/>
                  </a:lnTo>
                  <a:lnTo>
                    <a:pt x="435610" y="622300"/>
                  </a:lnTo>
                  <a:lnTo>
                    <a:pt x="490220" y="622300"/>
                  </a:lnTo>
                  <a:lnTo>
                    <a:pt x="591439" y="619759"/>
                  </a:lnTo>
                  <a:lnTo>
                    <a:pt x="638683" y="617219"/>
                  </a:lnTo>
                  <a:lnTo>
                    <a:pt x="683895" y="613409"/>
                  </a:lnTo>
                  <a:lnTo>
                    <a:pt x="727456" y="610869"/>
                  </a:lnTo>
                  <a:lnTo>
                    <a:pt x="377698" y="610869"/>
                  </a:lnTo>
                  <a:lnTo>
                    <a:pt x="251333" y="605789"/>
                  </a:lnTo>
                  <a:lnTo>
                    <a:pt x="181991" y="601979"/>
                  </a:lnTo>
                  <a:lnTo>
                    <a:pt x="108331" y="595629"/>
                  </a:lnTo>
                  <a:lnTo>
                    <a:pt x="54864" y="591819"/>
                  </a:lnTo>
                  <a:lnTo>
                    <a:pt x="54864" y="158750"/>
                  </a:lnTo>
                  <a:lnTo>
                    <a:pt x="1746758" y="158750"/>
                  </a:lnTo>
                  <a:lnTo>
                    <a:pt x="1746758" y="148589"/>
                  </a:lnTo>
                  <a:close/>
                </a:path>
                <a:path w="2071370" h="665480">
                  <a:moveTo>
                    <a:pt x="1746758" y="158750"/>
                  </a:moveTo>
                  <a:lnTo>
                    <a:pt x="1735836" y="158750"/>
                  </a:lnTo>
                  <a:lnTo>
                    <a:pt x="1735836" y="511809"/>
                  </a:lnTo>
                  <a:lnTo>
                    <a:pt x="1684274" y="511809"/>
                  </a:lnTo>
                  <a:lnTo>
                    <a:pt x="1609852" y="513079"/>
                  </a:lnTo>
                  <a:lnTo>
                    <a:pt x="1411859" y="520700"/>
                  </a:lnTo>
                  <a:lnTo>
                    <a:pt x="1353312" y="525779"/>
                  </a:lnTo>
                  <a:lnTo>
                    <a:pt x="1297940" y="529589"/>
                  </a:lnTo>
                  <a:lnTo>
                    <a:pt x="1147826" y="544829"/>
                  </a:lnTo>
                  <a:lnTo>
                    <a:pt x="891540" y="580389"/>
                  </a:lnTo>
                  <a:lnTo>
                    <a:pt x="810006" y="590550"/>
                  </a:lnTo>
                  <a:lnTo>
                    <a:pt x="726313" y="599439"/>
                  </a:lnTo>
                  <a:lnTo>
                    <a:pt x="683006" y="603250"/>
                  </a:lnTo>
                  <a:lnTo>
                    <a:pt x="541782" y="610869"/>
                  </a:lnTo>
                  <a:lnTo>
                    <a:pt x="727456" y="610869"/>
                  </a:lnTo>
                  <a:lnTo>
                    <a:pt x="893064" y="590550"/>
                  </a:lnTo>
                  <a:lnTo>
                    <a:pt x="1059307" y="567689"/>
                  </a:lnTo>
                  <a:lnTo>
                    <a:pt x="1103376" y="562609"/>
                  </a:lnTo>
                  <a:lnTo>
                    <a:pt x="1149096" y="556259"/>
                  </a:lnTo>
                  <a:lnTo>
                    <a:pt x="1196594" y="551179"/>
                  </a:lnTo>
                  <a:lnTo>
                    <a:pt x="1246378" y="544829"/>
                  </a:lnTo>
                  <a:lnTo>
                    <a:pt x="1298829" y="541019"/>
                  </a:lnTo>
                  <a:lnTo>
                    <a:pt x="1354074" y="535939"/>
                  </a:lnTo>
                  <a:lnTo>
                    <a:pt x="1474470" y="528319"/>
                  </a:lnTo>
                  <a:lnTo>
                    <a:pt x="1540129" y="525779"/>
                  </a:lnTo>
                  <a:lnTo>
                    <a:pt x="1609979" y="524509"/>
                  </a:lnTo>
                  <a:lnTo>
                    <a:pt x="1684274" y="521969"/>
                  </a:lnTo>
                  <a:lnTo>
                    <a:pt x="1746758" y="521969"/>
                  </a:lnTo>
                  <a:lnTo>
                    <a:pt x="1746758" y="158750"/>
                  </a:lnTo>
                  <a:close/>
                </a:path>
                <a:path w="2071370" h="665480">
                  <a:moveTo>
                    <a:pt x="1790700" y="485139"/>
                  </a:moveTo>
                  <a:lnTo>
                    <a:pt x="1769490" y="485139"/>
                  </a:lnTo>
                  <a:lnTo>
                    <a:pt x="1765935" y="486409"/>
                  </a:lnTo>
                  <a:lnTo>
                    <a:pt x="1763267" y="486409"/>
                  </a:lnTo>
                  <a:lnTo>
                    <a:pt x="1763267" y="518159"/>
                  </a:lnTo>
                  <a:lnTo>
                    <a:pt x="1790700" y="518159"/>
                  </a:lnTo>
                  <a:lnTo>
                    <a:pt x="1790700" y="485139"/>
                  </a:lnTo>
                  <a:close/>
                </a:path>
                <a:path w="2071370" h="665480">
                  <a:moveTo>
                    <a:pt x="1921764" y="83819"/>
                  </a:moveTo>
                  <a:lnTo>
                    <a:pt x="1888871" y="83819"/>
                  </a:lnTo>
                  <a:lnTo>
                    <a:pt x="1888871" y="482600"/>
                  </a:lnTo>
                  <a:lnTo>
                    <a:pt x="1869821" y="482600"/>
                  </a:lnTo>
                  <a:lnTo>
                    <a:pt x="1846199" y="483869"/>
                  </a:lnTo>
                  <a:lnTo>
                    <a:pt x="1813687" y="483869"/>
                  </a:lnTo>
                  <a:lnTo>
                    <a:pt x="1795145" y="485139"/>
                  </a:lnTo>
                  <a:lnTo>
                    <a:pt x="1790700" y="485139"/>
                  </a:lnTo>
                  <a:lnTo>
                    <a:pt x="1790700" y="518159"/>
                  </a:lnTo>
                  <a:lnTo>
                    <a:pt x="1796288" y="518159"/>
                  </a:lnTo>
                  <a:lnTo>
                    <a:pt x="1814576" y="516889"/>
                  </a:lnTo>
                  <a:lnTo>
                    <a:pt x="1846707" y="516889"/>
                  </a:lnTo>
                  <a:lnTo>
                    <a:pt x="1869948" y="515619"/>
                  </a:lnTo>
                  <a:lnTo>
                    <a:pt x="1894459" y="515619"/>
                  </a:lnTo>
                  <a:lnTo>
                    <a:pt x="1905101" y="513079"/>
                  </a:lnTo>
                  <a:lnTo>
                    <a:pt x="1913778" y="508000"/>
                  </a:lnTo>
                  <a:lnTo>
                    <a:pt x="1919622" y="499109"/>
                  </a:lnTo>
                  <a:lnTo>
                    <a:pt x="1921764" y="488950"/>
                  </a:lnTo>
                  <a:lnTo>
                    <a:pt x="1921764" y="464819"/>
                  </a:lnTo>
                  <a:lnTo>
                    <a:pt x="1894332" y="464819"/>
                  </a:lnTo>
                  <a:lnTo>
                    <a:pt x="1894332" y="431800"/>
                  </a:lnTo>
                  <a:lnTo>
                    <a:pt x="1921764" y="431800"/>
                  </a:lnTo>
                  <a:lnTo>
                    <a:pt x="1921764" y="421639"/>
                  </a:lnTo>
                  <a:lnTo>
                    <a:pt x="1894332" y="421639"/>
                  </a:lnTo>
                  <a:lnTo>
                    <a:pt x="1894078" y="410209"/>
                  </a:lnTo>
                  <a:lnTo>
                    <a:pt x="1921256" y="410209"/>
                  </a:lnTo>
                  <a:lnTo>
                    <a:pt x="1921764" y="410140"/>
                  </a:lnTo>
                  <a:lnTo>
                    <a:pt x="1921764" y="83819"/>
                  </a:lnTo>
                  <a:close/>
                </a:path>
                <a:path w="2071370" h="665480">
                  <a:moveTo>
                    <a:pt x="1790700" y="462884"/>
                  </a:moveTo>
                  <a:lnTo>
                    <a:pt x="1786509" y="463550"/>
                  </a:lnTo>
                  <a:lnTo>
                    <a:pt x="1762887" y="463550"/>
                  </a:lnTo>
                  <a:lnTo>
                    <a:pt x="1763267" y="474979"/>
                  </a:lnTo>
                  <a:lnTo>
                    <a:pt x="1773936" y="474979"/>
                  </a:lnTo>
                  <a:lnTo>
                    <a:pt x="1780032" y="473709"/>
                  </a:lnTo>
                  <a:lnTo>
                    <a:pt x="1790700" y="473709"/>
                  </a:lnTo>
                  <a:lnTo>
                    <a:pt x="1790700" y="462884"/>
                  </a:lnTo>
                  <a:close/>
                </a:path>
                <a:path w="2071370" h="665480">
                  <a:moveTo>
                    <a:pt x="1790700" y="473709"/>
                  </a:moveTo>
                  <a:lnTo>
                    <a:pt x="1780032" y="473709"/>
                  </a:lnTo>
                  <a:lnTo>
                    <a:pt x="1773936" y="474979"/>
                  </a:lnTo>
                  <a:lnTo>
                    <a:pt x="1790700" y="474979"/>
                  </a:lnTo>
                  <a:lnTo>
                    <a:pt x="1790700" y="473709"/>
                  </a:lnTo>
                  <a:close/>
                </a:path>
                <a:path w="2071370" h="665480">
                  <a:moveTo>
                    <a:pt x="1877822" y="104139"/>
                  </a:moveTo>
                  <a:lnTo>
                    <a:pt x="1763267" y="104139"/>
                  </a:lnTo>
                  <a:lnTo>
                    <a:pt x="1773930" y="106679"/>
                  </a:lnTo>
                  <a:lnTo>
                    <a:pt x="1866900" y="106679"/>
                  </a:lnTo>
                  <a:lnTo>
                    <a:pt x="1866900" y="461009"/>
                  </a:lnTo>
                  <a:lnTo>
                    <a:pt x="1845817" y="461009"/>
                  </a:lnTo>
                  <a:lnTo>
                    <a:pt x="1834388" y="462279"/>
                  </a:lnTo>
                  <a:lnTo>
                    <a:pt x="1794510" y="462279"/>
                  </a:lnTo>
                  <a:lnTo>
                    <a:pt x="1790700" y="462884"/>
                  </a:lnTo>
                  <a:lnTo>
                    <a:pt x="1790700" y="473709"/>
                  </a:lnTo>
                  <a:lnTo>
                    <a:pt x="1813433" y="473709"/>
                  </a:lnTo>
                  <a:lnTo>
                    <a:pt x="1823720" y="472439"/>
                  </a:lnTo>
                  <a:lnTo>
                    <a:pt x="1877822" y="472439"/>
                  </a:lnTo>
                  <a:lnTo>
                    <a:pt x="1877822" y="104139"/>
                  </a:lnTo>
                  <a:close/>
                </a:path>
                <a:path w="2071370" h="665480">
                  <a:moveTo>
                    <a:pt x="1921764" y="431800"/>
                  </a:moveTo>
                  <a:lnTo>
                    <a:pt x="1894332" y="431800"/>
                  </a:lnTo>
                  <a:lnTo>
                    <a:pt x="1894332" y="464819"/>
                  </a:lnTo>
                  <a:lnTo>
                    <a:pt x="1921764" y="464819"/>
                  </a:lnTo>
                  <a:lnTo>
                    <a:pt x="1921764" y="431800"/>
                  </a:lnTo>
                  <a:close/>
                </a:path>
                <a:path w="2071370" h="665480">
                  <a:moveTo>
                    <a:pt x="2071115" y="33019"/>
                  </a:moveTo>
                  <a:lnTo>
                    <a:pt x="2038223" y="33019"/>
                  </a:lnTo>
                  <a:lnTo>
                    <a:pt x="2038223" y="430529"/>
                  </a:lnTo>
                  <a:lnTo>
                    <a:pt x="1951863" y="430529"/>
                  </a:lnTo>
                  <a:lnTo>
                    <a:pt x="1940940" y="431800"/>
                  </a:lnTo>
                  <a:lnTo>
                    <a:pt x="1921764" y="431800"/>
                  </a:lnTo>
                  <a:lnTo>
                    <a:pt x="1921764" y="464819"/>
                  </a:lnTo>
                  <a:lnTo>
                    <a:pt x="1941449" y="464819"/>
                  </a:lnTo>
                  <a:lnTo>
                    <a:pt x="1952371" y="463550"/>
                  </a:lnTo>
                  <a:lnTo>
                    <a:pt x="2043811" y="463550"/>
                  </a:lnTo>
                  <a:lnTo>
                    <a:pt x="2054453" y="461009"/>
                  </a:lnTo>
                  <a:lnTo>
                    <a:pt x="2063130" y="454659"/>
                  </a:lnTo>
                  <a:lnTo>
                    <a:pt x="2068974" y="445769"/>
                  </a:lnTo>
                  <a:lnTo>
                    <a:pt x="2071115" y="435609"/>
                  </a:lnTo>
                  <a:lnTo>
                    <a:pt x="2071115" y="33019"/>
                  </a:lnTo>
                  <a:close/>
                </a:path>
                <a:path w="2071370" h="665480">
                  <a:moveTo>
                    <a:pt x="1921764" y="410140"/>
                  </a:moveTo>
                  <a:lnTo>
                    <a:pt x="1921256" y="410209"/>
                  </a:lnTo>
                  <a:lnTo>
                    <a:pt x="1894078" y="410209"/>
                  </a:lnTo>
                  <a:lnTo>
                    <a:pt x="1894332" y="421639"/>
                  </a:lnTo>
                  <a:lnTo>
                    <a:pt x="1901443" y="421639"/>
                  </a:lnTo>
                  <a:lnTo>
                    <a:pt x="1906778" y="420369"/>
                  </a:lnTo>
                  <a:lnTo>
                    <a:pt x="1921764" y="420369"/>
                  </a:lnTo>
                  <a:lnTo>
                    <a:pt x="1921764" y="410140"/>
                  </a:lnTo>
                  <a:close/>
                </a:path>
                <a:path w="2071370" h="665480">
                  <a:moveTo>
                    <a:pt x="1921764" y="420369"/>
                  </a:moveTo>
                  <a:lnTo>
                    <a:pt x="1906778" y="420369"/>
                  </a:lnTo>
                  <a:lnTo>
                    <a:pt x="1901443" y="421639"/>
                  </a:lnTo>
                  <a:lnTo>
                    <a:pt x="1921764" y="421639"/>
                  </a:lnTo>
                  <a:lnTo>
                    <a:pt x="1921764" y="420369"/>
                  </a:lnTo>
                  <a:close/>
                </a:path>
                <a:path w="2071370" h="665480">
                  <a:moveTo>
                    <a:pt x="2027174" y="52069"/>
                  </a:moveTo>
                  <a:lnTo>
                    <a:pt x="1894332" y="52069"/>
                  </a:lnTo>
                  <a:lnTo>
                    <a:pt x="1904994" y="53339"/>
                  </a:lnTo>
                  <a:lnTo>
                    <a:pt x="1906738" y="54609"/>
                  </a:lnTo>
                  <a:lnTo>
                    <a:pt x="2016252" y="54609"/>
                  </a:lnTo>
                  <a:lnTo>
                    <a:pt x="2016252" y="407669"/>
                  </a:lnTo>
                  <a:lnTo>
                    <a:pt x="2015743" y="407669"/>
                  </a:lnTo>
                  <a:lnTo>
                    <a:pt x="1975612" y="408939"/>
                  </a:lnTo>
                  <a:lnTo>
                    <a:pt x="1930527" y="408939"/>
                  </a:lnTo>
                  <a:lnTo>
                    <a:pt x="1921764" y="410140"/>
                  </a:lnTo>
                  <a:lnTo>
                    <a:pt x="1921764" y="420369"/>
                  </a:lnTo>
                  <a:lnTo>
                    <a:pt x="1975739" y="420369"/>
                  </a:lnTo>
                  <a:lnTo>
                    <a:pt x="1988692" y="419100"/>
                  </a:lnTo>
                  <a:lnTo>
                    <a:pt x="2027174" y="419100"/>
                  </a:lnTo>
                  <a:lnTo>
                    <a:pt x="2027174" y="52069"/>
                  </a:lnTo>
                  <a:close/>
                </a:path>
                <a:path w="2071370" h="665480">
                  <a:moveTo>
                    <a:pt x="277495" y="52069"/>
                  </a:moveTo>
                  <a:lnTo>
                    <a:pt x="170434" y="52069"/>
                  </a:lnTo>
                  <a:lnTo>
                    <a:pt x="159771" y="53339"/>
                  </a:lnTo>
                  <a:lnTo>
                    <a:pt x="151050" y="59689"/>
                  </a:lnTo>
                  <a:lnTo>
                    <a:pt x="145162" y="68579"/>
                  </a:lnTo>
                  <a:lnTo>
                    <a:pt x="143002" y="78739"/>
                  </a:lnTo>
                  <a:lnTo>
                    <a:pt x="143002" y="132079"/>
                  </a:lnTo>
                  <a:lnTo>
                    <a:pt x="176022" y="132079"/>
                  </a:lnTo>
                  <a:lnTo>
                    <a:pt x="176022" y="83819"/>
                  </a:lnTo>
                  <a:lnTo>
                    <a:pt x="1921764" y="83819"/>
                  </a:lnTo>
                  <a:lnTo>
                    <a:pt x="1921764" y="78739"/>
                  </a:lnTo>
                  <a:lnTo>
                    <a:pt x="277495" y="78739"/>
                  </a:lnTo>
                  <a:lnTo>
                    <a:pt x="277495" y="52069"/>
                  </a:lnTo>
                  <a:close/>
                </a:path>
                <a:path w="2071370" h="665480">
                  <a:moveTo>
                    <a:pt x="186944" y="104139"/>
                  </a:moveTo>
                  <a:lnTo>
                    <a:pt x="176022" y="104139"/>
                  </a:lnTo>
                  <a:lnTo>
                    <a:pt x="176022" y="132079"/>
                  </a:lnTo>
                  <a:lnTo>
                    <a:pt x="186944" y="132079"/>
                  </a:lnTo>
                  <a:lnTo>
                    <a:pt x="186944" y="104139"/>
                  </a:lnTo>
                  <a:close/>
                </a:path>
                <a:path w="2071370" h="665480">
                  <a:moveTo>
                    <a:pt x="1877822" y="95250"/>
                  </a:moveTo>
                  <a:lnTo>
                    <a:pt x="186944" y="95250"/>
                  </a:lnTo>
                  <a:lnTo>
                    <a:pt x="186944" y="132079"/>
                  </a:lnTo>
                  <a:lnTo>
                    <a:pt x="197866" y="132079"/>
                  </a:lnTo>
                  <a:lnTo>
                    <a:pt x="197866" y="106679"/>
                  </a:lnTo>
                  <a:lnTo>
                    <a:pt x="1773930" y="106679"/>
                  </a:lnTo>
                  <a:lnTo>
                    <a:pt x="1763267" y="104139"/>
                  </a:lnTo>
                  <a:lnTo>
                    <a:pt x="1877822" y="104139"/>
                  </a:lnTo>
                  <a:lnTo>
                    <a:pt x="1877822" y="95250"/>
                  </a:lnTo>
                  <a:close/>
                </a:path>
                <a:path w="2071370" h="665480">
                  <a:moveTo>
                    <a:pt x="1773930" y="106679"/>
                  </a:moveTo>
                  <a:lnTo>
                    <a:pt x="197866" y="106679"/>
                  </a:lnTo>
                  <a:lnTo>
                    <a:pt x="197866" y="132079"/>
                  </a:lnTo>
                  <a:lnTo>
                    <a:pt x="1790700" y="132079"/>
                  </a:lnTo>
                  <a:lnTo>
                    <a:pt x="1788539" y="120650"/>
                  </a:lnTo>
                  <a:lnTo>
                    <a:pt x="1782651" y="111759"/>
                  </a:lnTo>
                  <a:lnTo>
                    <a:pt x="1773930" y="106679"/>
                  </a:lnTo>
                  <a:close/>
                </a:path>
                <a:path w="2071370" h="665480">
                  <a:moveTo>
                    <a:pt x="2043684" y="0"/>
                  </a:moveTo>
                  <a:lnTo>
                    <a:pt x="304927" y="0"/>
                  </a:lnTo>
                  <a:lnTo>
                    <a:pt x="294211" y="2539"/>
                  </a:lnTo>
                  <a:lnTo>
                    <a:pt x="285496" y="7619"/>
                  </a:lnTo>
                  <a:lnTo>
                    <a:pt x="279638" y="16509"/>
                  </a:lnTo>
                  <a:lnTo>
                    <a:pt x="277495" y="27939"/>
                  </a:lnTo>
                  <a:lnTo>
                    <a:pt x="277495" y="78739"/>
                  </a:lnTo>
                  <a:lnTo>
                    <a:pt x="310388" y="78739"/>
                  </a:lnTo>
                  <a:lnTo>
                    <a:pt x="310388" y="33019"/>
                  </a:lnTo>
                  <a:lnTo>
                    <a:pt x="2071115" y="33019"/>
                  </a:lnTo>
                  <a:lnTo>
                    <a:pt x="2071115" y="27939"/>
                  </a:lnTo>
                  <a:lnTo>
                    <a:pt x="2068955" y="16509"/>
                  </a:lnTo>
                  <a:lnTo>
                    <a:pt x="2063067" y="7619"/>
                  </a:lnTo>
                  <a:lnTo>
                    <a:pt x="2054346" y="2539"/>
                  </a:lnTo>
                  <a:lnTo>
                    <a:pt x="2043684" y="0"/>
                  </a:lnTo>
                  <a:close/>
                </a:path>
                <a:path w="2071370" h="665480">
                  <a:moveTo>
                    <a:pt x="321310" y="52069"/>
                  </a:moveTo>
                  <a:lnTo>
                    <a:pt x="310388" y="52069"/>
                  </a:lnTo>
                  <a:lnTo>
                    <a:pt x="310388" y="78739"/>
                  </a:lnTo>
                  <a:lnTo>
                    <a:pt x="321310" y="78739"/>
                  </a:lnTo>
                  <a:lnTo>
                    <a:pt x="321310" y="52069"/>
                  </a:lnTo>
                  <a:close/>
                </a:path>
                <a:path w="2071370" h="665480">
                  <a:moveTo>
                    <a:pt x="2027174" y="44450"/>
                  </a:moveTo>
                  <a:lnTo>
                    <a:pt x="321310" y="44450"/>
                  </a:lnTo>
                  <a:lnTo>
                    <a:pt x="321310" y="78739"/>
                  </a:lnTo>
                  <a:lnTo>
                    <a:pt x="332359" y="78739"/>
                  </a:lnTo>
                  <a:lnTo>
                    <a:pt x="332359" y="54609"/>
                  </a:lnTo>
                  <a:lnTo>
                    <a:pt x="1906738" y="54609"/>
                  </a:lnTo>
                  <a:lnTo>
                    <a:pt x="1904994" y="53339"/>
                  </a:lnTo>
                  <a:lnTo>
                    <a:pt x="1894332" y="52069"/>
                  </a:lnTo>
                  <a:lnTo>
                    <a:pt x="2027174" y="52069"/>
                  </a:lnTo>
                  <a:lnTo>
                    <a:pt x="2027174" y="44450"/>
                  </a:lnTo>
                  <a:close/>
                </a:path>
                <a:path w="2071370" h="665480">
                  <a:moveTo>
                    <a:pt x="1906738" y="54609"/>
                  </a:moveTo>
                  <a:lnTo>
                    <a:pt x="332359" y="54609"/>
                  </a:lnTo>
                  <a:lnTo>
                    <a:pt x="332359" y="78739"/>
                  </a:lnTo>
                  <a:lnTo>
                    <a:pt x="1921764" y="78739"/>
                  </a:lnTo>
                  <a:lnTo>
                    <a:pt x="1919603" y="68579"/>
                  </a:lnTo>
                  <a:lnTo>
                    <a:pt x="1913715" y="59689"/>
                  </a:lnTo>
                  <a:lnTo>
                    <a:pt x="1906738" y="54609"/>
                  </a:lnTo>
                  <a:close/>
                </a:path>
              </a:pathLst>
            </a:custGeom>
            <a:solidFill>
              <a:srgbClr val="A55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534659" y="1436624"/>
            <a:ext cx="1109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多益650分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2795016" y="2160142"/>
            <a:ext cx="2071370" cy="665480"/>
            <a:chOff x="2795016" y="2160142"/>
            <a:chExt cx="2071370" cy="665480"/>
          </a:xfrm>
        </p:grpSpPr>
        <p:sp>
          <p:nvSpPr>
            <p:cNvPr id="34" name="object 34"/>
            <p:cNvSpPr/>
            <p:nvPr/>
          </p:nvSpPr>
          <p:spPr>
            <a:xfrm>
              <a:off x="2822448" y="2186939"/>
              <a:ext cx="2016760" cy="611505"/>
            </a:xfrm>
            <a:custGeom>
              <a:avLst/>
              <a:gdLst/>
              <a:ahLst/>
              <a:cxnLst/>
              <a:rect l="l" t="t" r="r" b="b"/>
              <a:pathLst>
                <a:path w="2016760" h="611505">
                  <a:moveTo>
                    <a:pt x="1735709" y="104267"/>
                  </a:moveTo>
                  <a:lnTo>
                    <a:pt x="0" y="104267"/>
                  </a:lnTo>
                  <a:lnTo>
                    <a:pt x="0" y="589407"/>
                  </a:lnTo>
                  <a:lnTo>
                    <a:pt x="68504" y="595253"/>
                  </a:lnTo>
                  <a:lnTo>
                    <a:pt x="133409" y="600116"/>
                  </a:lnTo>
                  <a:lnTo>
                    <a:pt x="194922" y="604042"/>
                  </a:lnTo>
                  <a:lnTo>
                    <a:pt x="253248" y="607077"/>
                  </a:lnTo>
                  <a:lnTo>
                    <a:pt x="308593" y="609268"/>
                  </a:lnTo>
                  <a:lnTo>
                    <a:pt x="361162" y="610662"/>
                  </a:lnTo>
                  <a:lnTo>
                    <a:pt x="411160" y="611303"/>
                  </a:lnTo>
                  <a:lnTo>
                    <a:pt x="458794" y="611240"/>
                  </a:lnTo>
                  <a:lnTo>
                    <a:pt x="504268" y="610518"/>
                  </a:lnTo>
                  <a:lnTo>
                    <a:pt x="547790" y="609184"/>
                  </a:lnTo>
                  <a:lnTo>
                    <a:pt x="589563" y="607284"/>
                  </a:lnTo>
                  <a:lnTo>
                    <a:pt x="629794" y="604864"/>
                  </a:lnTo>
                  <a:lnTo>
                    <a:pt x="668688" y="601971"/>
                  </a:lnTo>
                  <a:lnTo>
                    <a:pt x="743289" y="594952"/>
                  </a:lnTo>
                  <a:lnTo>
                    <a:pt x="815011" y="586596"/>
                  </a:lnTo>
                  <a:lnTo>
                    <a:pt x="1105998" y="547231"/>
                  </a:lnTo>
                  <a:lnTo>
                    <a:pt x="1187994" y="537760"/>
                  </a:lnTo>
                  <a:lnTo>
                    <a:pt x="1231510" y="533335"/>
                  </a:lnTo>
                  <a:lnTo>
                    <a:pt x="1276979" y="529178"/>
                  </a:lnTo>
                  <a:lnTo>
                    <a:pt x="1324606" y="525338"/>
                  </a:lnTo>
                  <a:lnTo>
                    <a:pt x="1374598" y="521858"/>
                  </a:lnTo>
                  <a:lnTo>
                    <a:pt x="1427160" y="518787"/>
                  </a:lnTo>
                  <a:lnTo>
                    <a:pt x="1482496" y="516170"/>
                  </a:lnTo>
                  <a:lnTo>
                    <a:pt x="1540814" y="514054"/>
                  </a:lnTo>
                  <a:lnTo>
                    <a:pt x="1602318" y="512485"/>
                  </a:lnTo>
                  <a:lnTo>
                    <a:pt x="1667214" y="511510"/>
                  </a:lnTo>
                  <a:lnTo>
                    <a:pt x="1735709" y="511175"/>
                  </a:lnTo>
                  <a:lnTo>
                    <a:pt x="1735709" y="104267"/>
                  </a:lnTo>
                  <a:close/>
                </a:path>
                <a:path w="2016760" h="611505">
                  <a:moveTo>
                    <a:pt x="1866900" y="51435"/>
                  </a:moveTo>
                  <a:lnTo>
                    <a:pt x="143001" y="51435"/>
                  </a:lnTo>
                  <a:lnTo>
                    <a:pt x="143001" y="104267"/>
                  </a:lnTo>
                  <a:lnTo>
                    <a:pt x="1735709" y="104267"/>
                  </a:lnTo>
                  <a:lnTo>
                    <a:pt x="1735709" y="463804"/>
                  </a:lnTo>
                  <a:lnTo>
                    <a:pt x="1776730" y="462407"/>
                  </a:lnTo>
                  <a:lnTo>
                    <a:pt x="1818755" y="461446"/>
                  </a:lnTo>
                  <a:lnTo>
                    <a:pt x="1866900" y="461010"/>
                  </a:lnTo>
                  <a:lnTo>
                    <a:pt x="1866900" y="51435"/>
                  </a:lnTo>
                  <a:close/>
                </a:path>
                <a:path w="2016760" h="611505">
                  <a:moveTo>
                    <a:pt x="2016252" y="0"/>
                  </a:moveTo>
                  <a:lnTo>
                    <a:pt x="277368" y="0"/>
                  </a:lnTo>
                  <a:lnTo>
                    <a:pt x="277368" y="51435"/>
                  </a:lnTo>
                  <a:lnTo>
                    <a:pt x="1866900" y="51435"/>
                  </a:lnTo>
                  <a:lnTo>
                    <a:pt x="1866900" y="410337"/>
                  </a:lnTo>
                  <a:lnTo>
                    <a:pt x="1961411" y="408515"/>
                  </a:lnTo>
                  <a:lnTo>
                    <a:pt x="2016252" y="408177"/>
                  </a:lnTo>
                  <a:lnTo>
                    <a:pt x="201625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795016" y="2160142"/>
              <a:ext cx="2071370" cy="665480"/>
            </a:xfrm>
            <a:custGeom>
              <a:avLst/>
              <a:gdLst/>
              <a:ahLst/>
              <a:cxnLst/>
              <a:rect l="l" t="t" r="r" b="b"/>
              <a:pathLst>
                <a:path w="2071370" h="665480">
                  <a:moveTo>
                    <a:pt x="143001" y="104139"/>
                  </a:moveTo>
                  <a:lnTo>
                    <a:pt x="27431" y="104139"/>
                  </a:lnTo>
                  <a:lnTo>
                    <a:pt x="16769" y="106679"/>
                  </a:lnTo>
                  <a:lnTo>
                    <a:pt x="8048" y="111759"/>
                  </a:lnTo>
                  <a:lnTo>
                    <a:pt x="2160" y="120650"/>
                  </a:lnTo>
                  <a:lnTo>
                    <a:pt x="0" y="132079"/>
                  </a:lnTo>
                  <a:lnTo>
                    <a:pt x="0" y="617219"/>
                  </a:lnTo>
                  <a:lnTo>
                    <a:pt x="104266" y="651509"/>
                  </a:lnTo>
                  <a:lnTo>
                    <a:pt x="178815" y="656589"/>
                  </a:lnTo>
                  <a:lnTo>
                    <a:pt x="248919" y="660400"/>
                  </a:lnTo>
                  <a:lnTo>
                    <a:pt x="376935" y="665479"/>
                  </a:lnTo>
                  <a:lnTo>
                    <a:pt x="543813" y="665479"/>
                  </a:lnTo>
                  <a:lnTo>
                    <a:pt x="687705" y="657859"/>
                  </a:lnTo>
                  <a:lnTo>
                    <a:pt x="732282" y="654050"/>
                  </a:lnTo>
                  <a:lnTo>
                    <a:pt x="817118" y="645159"/>
                  </a:lnTo>
                  <a:lnTo>
                    <a:pt x="899159" y="633729"/>
                  </a:lnTo>
                  <a:lnTo>
                    <a:pt x="435609" y="633729"/>
                  </a:lnTo>
                  <a:lnTo>
                    <a:pt x="377444" y="632459"/>
                  </a:lnTo>
                  <a:lnTo>
                    <a:pt x="250316" y="627379"/>
                  </a:lnTo>
                  <a:lnTo>
                    <a:pt x="180720" y="623569"/>
                  </a:lnTo>
                  <a:lnTo>
                    <a:pt x="106679" y="618489"/>
                  </a:lnTo>
                  <a:lnTo>
                    <a:pt x="32892" y="612139"/>
                  </a:lnTo>
                  <a:lnTo>
                    <a:pt x="32892" y="137159"/>
                  </a:lnTo>
                  <a:lnTo>
                    <a:pt x="1790699" y="137159"/>
                  </a:lnTo>
                  <a:lnTo>
                    <a:pt x="1790699" y="132079"/>
                  </a:lnTo>
                  <a:lnTo>
                    <a:pt x="143001" y="132079"/>
                  </a:lnTo>
                  <a:lnTo>
                    <a:pt x="143001" y="104139"/>
                  </a:lnTo>
                  <a:close/>
                </a:path>
                <a:path w="2071370" h="665480">
                  <a:moveTo>
                    <a:pt x="1790699" y="137159"/>
                  </a:moveTo>
                  <a:lnTo>
                    <a:pt x="1757807" y="137159"/>
                  </a:lnTo>
                  <a:lnTo>
                    <a:pt x="1757807" y="533400"/>
                  </a:lnTo>
                  <a:lnTo>
                    <a:pt x="1684400" y="533400"/>
                  </a:lnTo>
                  <a:lnTo>
                    <a:pt x="1610233" y="534669"/>
                  </a:lnTo>
                  <a:lnTo>
                    <a:pt x="1474850" y="539750"/>
                  </a:lnTo>
                  <a:lnTo>
                    <a:pt x="1299718" y="551179"/>
                  </a:lnTo>
                  <a:lnTo>
                    <a:pt x="1150366" y="566419"/>
                  </a:lnTo>
                  <a:lnTo>
                    <a:pt x="894714" y="601979"/>
                  </a:lnTo>
                  <a:lnTo>
                    <a:pt x="812926" y="612139"/>
                  </a:lnTo>
                  <a:lnTo>
                    <a:pt x="728725" y="621029"/>
                  </a:lnTo>
                  <a:lnTo>
                    <a:pt x="684910" y="624839"/>
                  </a:lnTo>
                  <a:lnTo>
                    <a:pt x="542670" y="632459"/>
                  </a:lnTo>
                  <a:lnTo>
                    <a:pt x="490473" y="633729"/>
                  </a:lnTo>
                  <a:lnTo>
                    <a:pt x="899159" y="633729"/>
                  </a:lnTo>
                  <a:lnTo>
                    <a:pt x="1065148" y="610869"/>
                  </a:lnTo>
                  <a:lnTo>
                    <a:pt x="1108836" y="605789"/>
                  </a:lnTo>
                  <a:lnTo>
                    <a:pt x="1154175" y="599439"/>
                  </a:lnTo>
                  <a:lnTo>
                    <a:pt x="1302384" y="584200"/>
                  </a:lnTo>
                  <a:lnTo>
                    <a:pt x="1476247" y="572769"/>
                  </a:lnTo>
                  <a:lnTo>
                    <a:pt x="1610741" y="567689"/>
                  </a:lnTo>
                  <a:lnTo>
                    <a:pt x="1684528" y="566419"/>
                  </a:lnTo>
                  <a:lnTo>
                    <a:pt x="1763395" y="566419"/>
                  </a:lnTo>
                  <a:lnTo>
                    <a:pt x="1774037" y="563879"/>
                  </a:lnTo>
                  <a:lnTo>
                    <a:pt x="1782714" y="557529"/>
                  </a:lnTo>
                  <a:lnTo>
                    <a:pt x="1788558" y="548639"/>
                  </a:lnTo>
                  <a:lnTo>
                    <a:pt x="1790699" y="538479"/>
                  </a:lnTo>
                  <a:lnTo>
                    <a:pt x="1790699" y="518159"/>
                  </a:lnTo>
                  <a:lnTo>
                    <a:pt x="1763268" y="518159"/>
                  </a:lnTo>
                  <a:lnTo>
                    <a:pt x="1763268" y="486409"/>
                  </a:lnTo>
                  <a:lnTo>
                    <a:pt x="1765934" y="486409"/>
                  </a:lnTo>
                  <a:lnTo>
                    <a:pt x="1769491" y="485139"/>
                  </a:lnTo>
                  <a:lnTo>
                    <a:pt x="1790699" y="485139"/>
                  </a:lnTo>
                  <a:lnTo>
                    <a:pt x="1790699" y="474979"/>
                  </a:lnTo>
                  <a:lnTo>
                    <a:pt x="1763268" y="474979"/>
                  </a:lnTo>
                  <a:lnTo>
                    <a:pt x="1762886" y="463550"/>
                  </a:lnTo>
                  <a:lnTo>
                    <a:pt x="1786508" y="463550"/>
                  </a:lnTo>
                  <a:lnTo>
                    <a:pt x="1790699" y="462884"/>
                  </a:lnTo>
                  <a:lnTo>
                    <a:pt x="1790699" y="137159"/>
                  </a:lnTo>
                  <a:close/>
                </a:path>
                <a:path w="2071370" h="665480">
                  <a:moveTo>
                    <a:pt x="1746758" y="148589"/>
                  </a:moveTo>
                  <a:lnTo>
                    <a:pt x="43941" y="148589"/>
                  </a:lnTo>
                  <a:lnTo>
                    <a:pt x="43941" y="601979"/>
                  </a:lnTo>
                  <a:lnTo>
                    <a:pt x="250825" y="617219"/>
                  </a:lnTo>
                  <a:lnTo>
                    <a:pt x="316102" y="619759"/>
                  </a:lnTo>
                  <a:lnTo>
                    <a:pt x="435609" y="622300"/>
                  </a:lnTo>
                  <a:lnTo>
                    <a:pt x="490346" y="622300"/>
                  </a:lnTo>
                  <a:lnTo>
                    <a:pt x="591566" y="619759"/>
                  </a:lnTo>
                  <a:lnTo>
                    <a:pt x="638682" y="617219"/>
                  </a:lnTo>
                  <a:lnTo>
                    <a:pt x="713062" y="610869"/>
                  </a:lnTo>
                  <a:lnTo>
                    <a:pt x="377825" y="610869"/>
                  </a:lnTo>
                  <a:lnTo>
                    <a:pt x="251332" y="605789"/>
                  </a:lnTo>
                  <a:lnTo>
                    <a:pt x="181990" y="601979"/>
                  </a:lnTo>
                  <a:lnTo>
                    <a:pt x="108331" y="595629"/>
                  </a:lnTo>
                  <a:lnTo>
                    <a:pt x="54863" y="591819"/>
                  </a:lnTo>
                  <a:lnTo>
                    <a:pt x="54863" y="158750"/>
                  </a:lnTo>
                  <a:lnTo>
                    <a:pt x="1746758" y="158750"/>
                  </a:lnTo>
                  <a:lnTo>
                    <a:pt x="1746758" y="148589"/>
                  </a:lnTo>
                  <a:close/>
                </a:path>
                <a:path w="2071370" h="665480">
                  <a:moveTo>
                    <a:pt x="1746758" y="158750"/>
                  </a:moveTo>
                  <a:lnTo>
                    <a:pt x="1735835" y="158750"/>
                  </a:lnTo>
                  <a:lnTo>
                    <a:pt x="1735835" y="511809"/>
                  </a:lnTo>
                  <a:lnTo>
                    <a:pt x="1684273" y="511809"/>
                  </a:lnTo>
                  <a:lnTo>
                    <a:pt x="1539874" y="514350"/>
                  </a:lnTo>
                  <a:lnTo>
                    <a:pt x="1473961" y="518159"/>
                  </a:lnTo>
                  <a:lnTo>
                    <a:pt x="1411858" y="520700"/>
                  </a:lnTo>
                  <a:lnTo>
                    <a:pt x="1353438" y="524509"/>
                  </a:lnTo>
                  <a:lnTo>
                    <a:pt x="1147825" y="544829"/>
                  </a:lnTo>
                  <a:lnTo>
                    <a:pt x="1102106" y="551179"/>
                  </a:lnTo>
                  <a:lnTo>
                    <a:pt x="1057909" y="556259"/>
                  </a:lnTo>
                  <a:lnTo>
                    <a:pt x="973455" y="568959"/>
                  </a:lnTo>
                  <a:lnTo>
                    <a:pt x="891667" y="580389"/>
                  </a:lnTo>
                  <a:lnTo>
                    <a:pt x="810132" y="590550"/>
                  </a:lnTo>
                  <a:lnTo>
                    <a:pt x="726439" y="599439"/>
                  </a:lnTo>
                  <a:lnTo>
                    <a:pt x="683132" y="603250"/>
                  </a:lnTo>
                  <a:lnTo>
                    <a:pt x="591057" y="608329"/>
                  </a:lnTo>
                  <a:lnTo>
                    <a:pt x="490093" y="610869"/>
                  </a:lnTo>
                  <a:lnTo>
                    <a:pt x="713062" y="610869"/>
                  </a:lnTo>
                  <a:lnTo>
                    <a:pt x="727582" y="609600"/>
                  </a:lnTo>
                  <a:lnTo>
                    <a:pt x="811530" y="600709"/>
                  </a:lnTo>
                  <a:lnTo>
                    <a:pt x="893191" y="590550"/>
                  </a:lnTo>
                  <a:lnTo>
                    <a:pt x="1059433" y="567689"/>
                  </a:lnTo>
                  <a:lnTo>
                    <a:pt x="1103375" y="562609"/>
                  </a:lnTo>
                  <a:lnTo>
                    <a:pt x="1149095" y="556259"/>
                  </a:lnTo>
                  <a:lnTo>
                    <a:pt x="1196594" y="551179"/>
                  </a:lnTo>
                  <a:lnTo>
                    <a:pt x="1246378" y="544829"/>
                  </a:lnTo>
                  <a:lnTo>
                    <a:pt x="1298829" y="541019"/>
                  </a:lnTo>
                  <a:lnTo>
                    <a:pt x="1354073" y="535939"/>
                  </a:lnTo>
                  <a:lnTo>
                    <a:pt x="1474470" y="528319"/>
                  </a:lnTo>
                  <a:lnTo>
                    <a:pt x="1540129" y="525779"/>
                  </a:lnTo>
                  <a:lnTo>
                    <a:pt x="1609979" y="524509"/>
                  </a:lnTo>
                  <a:lnTo>
                    <a:pt x="1684273" y="521969"/>
                  </a:lnTo>
                  <a:lnTo>
                    <a:pt x="1746758" y="521969"/>
                  </a:lnTo>
                  <a:lnTo>
                    <a:pt x="1746758" y="158750"/>
                  </a:lnTo>
                  <a:close/>
                </a:path>
                <a:path w="2071370" h="665480">
                  <a:moveTo>
                    <a:pt x="1790699" y="485139"/>
                  </a:moveTo>
                  <a:lnTo>
                    <a:pt x="1769491" y="485139"/>
                  </a:lnTo>
                  <a:lnTo>
                    <a:pt x="1765934" y="486409"/>
                  </a:lnTo>
                  <a:lnTo>
                    <a:pt x="1763268" y="486409"/>
                  </a:lnTo>
                  <a:lnTo>
                    <a:pt x="1763268" y="518159"/>
                  </a:lnTo>
                  <a:lnTo>
                    <a:pt x="1790699" y="518159"/>
                  </a:lnTo>
                  <a:lnTo>
                    <a:pt x="1790699" y="485139"/>
                  </a:lnTo>
                  <a:close/>
                </a:path>
                <a:path w="2071370" h="665480">
                  <a:moveTo>
                    <a:pt x="1921763" y="83819"/>
                  </a:moveTo>
                  <a:lnTo>
                    <a:pt x="1888870" y="83819"/>
                  </a:lnTo>
                  <a:lnTo>
                    <a:pt x="1888870" y="482600"/>
                  </a:lnTo>
                  <a:lnTo>
                    <a:pt x="1869947" y="482600"/>
                  </a:lnTo>
                  <a:lnTo>
                    <a:pt x="1846198" y="483869"/>
                  </a:lnTo>
                  <a:lnTo>
                    <a:pt x="1813686" y="483869"/>
                  </a:lnTo>
                  <a:lnTo>
                    <a:pt x="1795271" y="485139"/>
                  </a:lnTo>
                  <a:lnTo>
                    <a:pt x="1790699" y="485139"/>
                  </a:lnTo>
                  <a:lnTo>
                    <a:pt x="1790699" y="518159"/>
                  </a:lnTo>
                  <a:lnTo>
                    <a:pt x="1796414" y="518159"/>
                  </a:lnTo>
                  <a:lnTo>
                    <a:pt x="1814575" y="516889"/>
                  </a:lnTo>
                  <a:lnTo>
                    <a:pt x="1846707" y="516889"/>
                  </a:lnTo>
                  <a:lnTo>
                    <a:pt x="1870074" y="515619"/>
                  </a:lnTo>
                  <a:lnTo>
                    <a:pt x="1894458" y="515619"/>
                  </a:lnTo>
                  <a:lnTo>
                    <a:pt x="1905101" y="513079"/>
                  </a:lnTo>
                  <a:lnTo>
                    <a:pt x="1913778" y="508000"/>
                  </a:lnTo>
                  <a:lnTo>
                    <a:pt x="1919622" y="499109"/>
                  </a:lnTo>
                  <a:lnTo>
                    <a:pt x="1921763" y="488950"/>
                  </a:lnTo>
                  <a:lnTo>
                    <a:pt x="1921763" y="464819"/>
                  </a:lnTo>
                  <a:lnTo>
                    <a:pt x="1894332" y="464819"/>
                  </a:lnTo>
                  <a:lnTo>
                    <a:pt x="1894332" y="431800"/>
                  </a:lnTo>
                  <a:lnTo>
                    <a:pt x="1921763" y="431800"/>
                  </a:lnTo>
                  <a:lnTo>
                    <a:pt x="1921763" y="421639"/>
                  </a:lnTo>
                  <a:lnTo>
                    <a:pt x="1894332" y="421639"/>
                  </a:lnTo>
                  <a:lnTo>
                    <a:pt x="1894078" y="410209"/>
                  </a:lnTo>
                  <a:lnTo>
                    <a:pt x="1921256" y="410209"/>
                  </a:lnTo>
                  <a:lnTo>
                    <a:pt x="1921763" y="410140"/>
                  </a:lnTo>
                  <a:lnTo>
                    <a:pt x="1921763" y="83819"/>
                  </a:lnTo>
                  <a:close/>
                </a:path>
                <a:path w="2071370" h="665480">
                  <a:moveTo>
                    <a:pt x="1790699" y="462884"/>
                  </a:moveTo>
                  <a:lnTo>
                    <a:pt x="1786508" y="463550"/>
                  </a:lnTo>
                  <a:lnTo>
                    <a:pt x="1762886" y="463550"/>
                  </a:lnTo>
                  <a:lnTo>
                    <a:pt x="1763268" y="474979"/>
                  </a:lnTo>
                  <a:lnTo>
                    <a:pt x="1769109" y="474979"/>
                  </a:lnTo>
                  <a:lnTo>
                    <a:pt x="1773935" y="473709"/>
                  </a:lnTo>
                  <a:lnTo>
                    <a:pt x="1790699" y="473709"/>
                  </a:lnTo>
                  <a:lnTo>
                    <a:pt x="1790699" y="462884"/>
                  </a:lnTo>
                  <a:close/>
                </a:path>
                <a:path w="2071370" h="665480">
                  <a:moveTo>
                    <a:pt x="1790699" y="473709"/>
                  </a:moveTo>
                  <a:lnTo>
                    <a:pt x="1773935" y="473709"/>
                  </a:lnTo>
                  <a:lnTo>
                    <a:pt x="1769109" y="474979"/>
                  </a:lnTo>
                  <a:lnTo>
                    <a:pt x="1790699" y="474979"/>
                  </a:lnTo>
                  <a:lnTo>
                    <a:pt x="1790699" y="473709"/>
                  </a:lnTo>
                  <a:close/>
                </a:path>
                <a:path w="2071370" h="665480">
                  <a:moveTo>
                    <a:pt x="1877821" y="104139"/>
                  </a:moveTo>
                  <a:lnTo>
                    <a:pt x="1763268" y="104139"/>
                  </a:lnTo>
                  <a:lnTo>
                    <a:pt x="1773930" y="106679"/>
                  </a:lnTo>
                  <a:lnTo>
                    <a:pt x="1866899" y="106679"/>
                  </a:lnTo>
                  <a:lnTo>
                    <a:pt x="1866899" y="461009"/>
                  </a:lnTo>
                  <a:lnTo>
                    <a:pt x="1834387" y="461009"/>
                  </a:lnTo>
                  <a:lnTo>
                    <a:pt x="1803399" y="462279"/>
                  </a:lnTo>
                  <a:lnTo>
                    <a:pt x="1794509" y="462279"/>
                  </a:lnTo>
                  <a:lnTo>
                    <a:pt x="1790699" y="462884"/>
                  </a:lnTo>
                  <a:lnTo>
                    <a:pt x="1790699" y="473709"/>
                  </a:lnTo>
                  <a:lnTo>
                    <a:pt x="1813433" y="473709"/>
                  </a:lnTo>
                  <a:lnTo>
                    <a:pt x="1823846" y="472439"/>
                  </a:lnTo>
                  <a:lnTo>
                    <a:pt x="1877821" y="472439"/>
                  </a:lnTo>
                  <a:lnTo>
                    <a:pt x="1877821" y="104139"/>
                  </a:lnTo>
                  <a:close/>
                </a:path>
                <a:path w="2071370" h="665480">
                  <a:moveTo>
                    <a:pt x="1921763" y="431800"/>
                  </a:moveTo>
                  <a:lnTo>
                    <a:pt x="1894332" y="431800"/>
                  </a:lnTo>
                  <a:lnTo>
                    <a:pt x="1894332" y="464819"/>
                  </a:lnTo>
                  <a:lnTo>
                    <a:pt x="1921763" y="464819"/>
                  </a:lnTo>
                  <a:lnTo>
                    <a:pt x="1921763" y="431800"/>
                  </a:lnTo>
                  <a:close/>
                </a:path>
                <a:path w="2071370" h="665480">
                  <a:moveTo>
                    <a:pt x="2071116" y="33019"/>
                  </a:moveTo>
                  <a:lnTo>
                    <a:pt x="2038222" y="33019"/>
                  </a:lnTo>
                  <a:lnTo>
                    <a:pt x="2038222" y="430529"/>
                  </a:lnTo>
                  <a:lnTo>
                    <a:pt x="1951862" y="430529"/>
                  </a:lnTo>
                  <a:lnTo>
                    <a:pt x="1940941" y="431800"/>
                  </a:lnTo>
                  <a:lnTo>
                    <a:pt x="1921763" y="431800"/>
                  </a:lnTo>
                  <a:lnTo>
                    <a:pt x="1921763" y="464819"/>
                  </a:lnTo>
                  <a:lnTo>
                    <a:pt x="1931543" y="464819"/>
                  </a:lnTo>
                  <a:lnTo>
                    <a:pt x="1941448" y="463550"/>
                  </a:lnTo>
                  <a:lnTo>
                    <a:pt x="2043810" y="463550"/>
                  </a:lnTo>
                  <a:lnTo>
                    <a:pt x="2054453" y="461009"/>
                  </a:lnTo>
                  <a:lnTo>
                    <a:pt x="2063130" y="454659"/>
                  </a:lnTo>
                  <a:lnTo>
                    <a:pt x="2068974" y="445769"/>
                  </a:lnTo>
                  <a:lnTo>
                    <a:pt x="2071116" y="435609"/>
                  </a:lnTo>
                  <a:lnTo>
                    <a:pt x="2071116" y="33019"/>
                  </a:lnTo>
                  <a:close/>
                </a:path>
                <a:path w="2071370" h="665480">
                  <a:moveTo>
                    <a:pt x="1921763" y="410140"/>
                  </a:moveTo>
                  <a:lnTo>
                    <a:pt x="1921256" y="410209"/>
                  </a:lnTo>
                  <a:lnTo>
                    <a:pt x="1894078" y="410209"/>
                  </a:lnTo>
                  <a:lnTo>
                    <a:pt x="1894332" y="421639"/>
                  </a:lnTo>
                  <a:lnTo>
                    <a:pt x="1901444" y="421639"/>
                  </a:lnTo>
                  <a:lnTo>
                    <a:pt x="1906778" y="420369"/>
                  </a:lnTo>
                  <a:lnTo>
                    <a:pt x="1921763" y="420369"/>
                  </a:lnTo>
                  <a:lnTo>
                    <a:pt x="1921763" y="410140"/>
                  </a:lnTo>
                  <a:close/>
                </a:path>
                <a:path w="2071370" h="665480">
                  <a:moveTo>
                    <a:pt x="1921763" y="420369"/>
                  </a:moveTo>
                  <a:lnTo>
                    <a:pt x="1906778" y="420369"/>
                  </a:lnTo>
                  <a:lnTo>
                    <a:pt x="1901444" y="421639"/>
                  </a:lnTo>
                  <a:lnTo>
                    <a:pt x="1921763" y="421639"/>
                  </a:lnTo>
                  <a:lnTo>
                    <a:pt x="1921763" y="420369"/>
                  </a:lnTo>
                  <a:close/>
                </a:path>
                <a:path w="2071370" h="665480">
                  <a:moveTo>
                    <a:pt x="2027173" y="52069"/>
                  </a:moveTo>
                  <a:lnTo>
                    <a:pt x="1894332" y="52069"/>
                  </a:lnTo>
                  <a:lnTo>
                    <a:pt x="1904994" y="53339"/>
                  </a:lnTo>
                  <a:lnTo>
                    <a:pt x="1906738" y="54609"/>
                  </a:lnTo>
                  <a:lnTo>
                    <a:pt x="2016251" y="54609"/>
                  </a:lnTo>
                  <a:lnTo>
                    <a:pt x="2016251" y="407669"/>
                  </a:lnTo>
                  <a:lnTo>
                    <a:pt x="2015744" y="407669"/>
                  </a:lnTo>
                  <a:lnTo>
                    <a:pt x="1975611" y="408939"/>
                  </a:lnTo>
                  <a:lnTo>
                    <a:pt x="1930526" y="408939"/>
                  </a:lnTo>
                  <a:lnTo>
                    <a:pt x="1921763" y="410140"/>
                  </a:lnTo>
                  <a:lnTo>
                    <a:pt x="1921763" y="420369"/>
                  </a:lnTo>
                  <a:lnTo>
                    <a:pt x="1963293" y="420369"/>
                  </a:lnTo>
                  <a:lnTo>
                    <a:pt x="1975738" y="419100"/>
                  </a:lnTo>
                  <a:lnTo>
                    <a:pt x="2027173" y="419100"/>
                  </a:lnTo>
                  <a:lnTo>
                    <a:pt x="2027173" y="52069"/>
                  </a:lnTo>
                  <a:close/>
                </a:path>
                <a:path w="2071370" h="665480">
                  <a:moveTo>
                    <a:pt x="277494" y="52069"/>
                  </a:moveTo>
                  <a:lnTo>
                    <a:pt x="170433" y="52069"/>
                  </a:lnTo>
                  <a:lnTo>
                    <a:pt x="159771" y="53339"/>
                  </a:lnTo>
                  <a:lnTo>
                    <a:pt x="151050" y="59689"/>
                  </a:lnTo>
                  <a:lnTo>
                    <a:pt x="145162" y="68579"/>
                  </a:lnTo>
                  <a:lnTo>
                    <a:pt x="143001" y="78739"/>
                  </a:lnTo>
                  <a:lnTo>
                    <a:pt x="143001" y="132079"/>
                  </a:lnTo>
                  <a:lnTo>
                    <a:pt x="176021" y="132079"/>
                  </a:lnTo>
                  <a:lnTo>
                    <a:pt x="176021" y="83819"/>
                  </a:lnTo>
                  <a:lnTo>
                    <a:pt x="1921763" y="83819"/>
                  </a:lnTo>
                  <a:lnTo>
                    <a:pt x="1921763" y="78739"/>
                  </a:lnTo>
                  <a:lnTo>
                    <a:pt x="277494" y="78739"/>
                  </a:lnTo>
                  <a:lnTo>
                    <a:pt x="277494" y="52069"/>
                  </a:lnTo>
                  <a:close/>
                </a:path>
                <a:path w="2071370" h="665480">
                  <a:moveTo>
                    <a:pt x="186944" y="104139"/>
                  </a:moveTo>
                  <a:lnTo>
                    <a:pt x="176021" y="104139"/>
                  </a:lnTo>
                  <a:lnTo>
                    <a:pt x="176021" y="132079"/>
                  </a:lnTo>
                  <a:lnTo>
                    <a:pt x="186944" y="132079"/>
                  </a:lnTo>
                  <a:lnTo>
                    <a:pt x="186944" y="104139"/>
                  </a:lnTo>
                  <a:close/>
                </a:path>
                <a:path w="2071370" h="665480">
                  <a:moveTo>
                    <a:pt x="1877821" y="95250"/>
                  </a:moveTo>
                  <a:lnTo>
                    <a:pt x="186944" y="95250"/>
                  </a:lnTo>
                  <a:lnTo>
                    <a:pt x="186944" y="132079"/>
                  </a:lnTo>
                  <a:lnTo>
                    <a:pt x="197865" y="132079"/>
                  </a:lnTo>
                  <a:lnTo>
                    <a:pt x="197865" y="106679"/>
                  </a:lnTo>
                  <a:lnTo>
                    <a:pt x="1773930" y="106679"/>
                  </a:lnTo>
                  <a:lnTo>
                    <a:pt x="1763268" y="104139"/>
                  </a:lnTo>
                  <a:lnTo>
                    <a:pt x="1877821" y="104139"/>
                  </a:lnTo>
                  <a:lnTo>
                    <a:pt x="1877821" y="95250"/>
                  </a:lnTo>
                  <a:close/>
                </a:path>
                <a:path w="2071370" h="665480">
                  <a:moveTo>
                    <a:pt x="1773930" y="106679"/>
                  </a:moveTo>
                  <a:lnTo>
                    <a:pt x="197865" y="106679"/>
                  </a:lnTo>
                  <a:lnTo>
                    <a:pt x="197865" y="132079"/>
                  </a:lnTo>
                  <a:lnTo>
                    <a:pt x="1790699" y="132079"/>
                  </a:lnTo>
                  <a:lnTo>
                    <a:pt x="1788539" y="120650"/>
                  </a:lnTo>
                  <a:lnTo>
                    <a:pt x="1782651" y="111759"/>
                  </a:lnTo>
                  <a:lnTo>
                    <a:pt x="1773930" y="106679"/>
                  </a:lnTo>
                  <a:close/>
                </a:path>
                <a:path w="2071370" h="665480">
                  <a:moveTo>
                    <a:pt x="2043683" y="0"/>
                  </a:moveTo>
                  <a:lnTo>
                    <a:pt x="304926" y="0"/>
                  </a:lnTo>
                  <a:lnTo>
                    <a:pt x="294211" y="2539"/>
                  </a:lnTo>
                  <a:lnTo>
                    <a:pt x="285495" y="7619"/>
                  </a:lnTo>
                  <a:lnTo>
                    <a:pt x="279638" y="16509"/>
                  </a:lnTo>
                  <a:lnTo>
                    <a:pt x="277494" y="27939"/>
                  </a:lnTo>
                  <a:lnTo>
                    <a:pt x="277494" y="78739"/>
                  </a:lnTo>
                  <a:lnTo>
                    <a:pt x="310388" y="78739"/>
                  </a:lnTo>
                  <a:lnTo>
                    <a:pt x="310388" y="33019"/>
                  </a:lnTo>
                  <a:lnTo>
                    <a:pt x="2071116" y="33019"/>
                  </a:lnTo>
                  <a:lnTo>
                    <a:pt x="2071116" y="27939"/>
                  </a:lnTo>
                  <a:lnTo>
                    <a:pt x="2068955" y="16509"/>
                  </a:lnTo>
                  <a:lnTo>
                    <a:pt x="2063067" y="7619"/>
                  </a:lnTo>
                  <a:lnTo>
                    <a:pt x="2054346" y="2539"/>
                  </a:lnTo>
                  <a:lnTo>
                    <a:pt x="2043683" y="0"/>
                  </a:lnTo>
                  <a:close/>
                </a:path>
                <a:path w="2071370" h="665480">
                  <a:moveTo>
                    <a:pt x="321309" y="52069"/>
                  </a:moveTo>
                  <a:lnTo>
                    <a:pt x="310388" y="52069"/>
                  </a:lnTo>
                  <a:lnTo>
                    <a:pt x="310388" y="78739"/>
                  </a:lnTo>
                  <a:lnTo>
                    <a:pt x="321309" y="78739"/>
                  </a:lnTo>
                  <a:lnTo>
                    <a:pt x="321309" y="52069"/>
                  </a:lnTo>
                  <a:close/>
                </a:path>
                <a:path w="2071370" h="665480">
                  <a:moveTo>
                    <a:pt x="2027173" y="44450"/>
                  </a:moveTo>
                  <a:lnTo>
                    <a:pt x="321309" y="44450"/>
                  </a:lnTo>
                  <a:lnTo>
                    <a:pt x="321309" y="78739"/>
                  </a:lnTo>
                  <a:lnTo>
                    <a:pt x="332358" y="78739"/>
                  </a:lnTo>
                  <a:lnTo>
                    <a:pt x="332358" y="54609"/>
                  </a:lnTo>
                  <a:lnTo>
                    <a:pt x="1906738" y="54609"/>
                  </a:lnTo>
                  <a:lnTo>
                    <a:pt x="1904994" y="53339"/>
                  </a:lnTo>
                  <a:lnTo>
                    <a:pt x="1894332" y="52069"/>
                  </a:lnTo>
                  <a:lnTo>
                    <a:pt x="2027173" y="52069"/>
                  </a:lnTo>
                  <a:lnTo>
                    <a:pt x="2027173" y="44450"/>
                  </a:lnTo>
                  <a:close/>
                </a:path>
                <a:path w="2071370" h="665480">
                  <a:moveTo>
                    <a:pt x="1906738" y="54609"/>
                  </a:moveTo>
                  <a:lnTo>
                    <a:pt x="332358" y="54609"/>
                  </a:lnTo>
                  <a:lnTo>
                    <a:pt x="332358" y="78739"/>
                  </a:lnTo>
                  <a:lnTo>
                    <a:pt x="1921763" y="78739"/>
                  </a:lnTo>
                  <a:lnTo>
                    <a:pt x="1919603" y="68579"/>
                  </a:lnTo>
                  <a:lnTo>
                    <a:pt x="1913715" y="59689"/>
                  </a:lnTo>
                  <a:lnTo>
                    <a:pt x="1906738" y="54609"/>
                  </a:lnTo>
                  <a:close/>
                </a:path>
              </a:pathLst>
            </a:custGeom>
            <a:solidFill>
              <a:srgbClr val="A55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2928620" y="2408682"/>
            <a:ext cx="15227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Microsoft JhengHei"/>
                <a:cs typeface="Microsoft JhengHei"/>
              </a:rPr>
              <a:t>app上</a:t>
            </a:r>
            <a:r>
              <a:rPr sz="14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架</a:t>
            </a:r>
            <a:r>
              <a:rPr sz="1400" dirty="0">
                <a:solidFill>
                  <a:srgbClr val="FFFFFF"/>
                </a:solidFill>
                <a:latin typeface="Microsoft JhengHei"/>
                <a:cs typeface="Microsoft JhengHei"/>
              </a:rPr>
              <a:t>3千人下載</a:t>
            </a:r>
            <a:endParaRPr sz="1400">
              <a:latin typeface="Microsoft JhengHei"/>
              <a:cs typeface="Microsoft JhengHe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770632" y="3114167"/>
            <a:ext cx="2071370" cy="665480"/>
            <a:chOff x="2770632" y="3114167"/>
            <a:chExt cx="2071370" cy="665480"/>
          </a:xfrm>
        </p:grpSpPr>
        <p:sp>
          <p:nvSpPr>
            <p:cNvPr id="38" name="object 38"/>
            <p:cNvSpPr/>
            <p:nvPr/>
          </p:nvSpPr>
          <p:spPr>
            <a:xfrm>
              <a:off x="2798064" y="3140964"/>
              <a:ext cx="2016760" cy="611505"/>
            </a:xfrm>
            <a:custGeom>
              <a:avLst/>
              <a:gdLst/>
              <a:ahLst/>
              <a:cxnLst/>
              <a:rect l="l" t="t" r="r" b="b"/>
              <a:pathLst>
                <a:path w="2016760" h="611504">
                  <a:moveTo>
                    <a:pt x="1735709" y="104266"/>
                  </a:moveTo>
                  <a:lnTo>
                    <a:pt x="0" y="104266"/>
                  </a:lnTo>
                  <a:lnTo>
                    <a:pt x="0" y="589407"/>
                  </a:lnTo>
                  <a:lnTo>
                    <a:pt x="68504" y="595253"/>
                  </a:lnTo>
                  <a:lnTo>
                    <a:pt x="133409" y="600116"/>
                  </a:lnTo>
                  <a:lnTo>
                    <a:pt x="194922" y="604042"/>
                  </a:lnTo>
                  <a:lnTo>
                    <a:pt x="253248" y="607077"/>
                  </a:lnTo>
                  <a:lnTo>
                    <a:pt x="308593" y="609268"/>
                  </a:lnTo>
                  <a:lnTo>
                    <a:pt x="361162" y="610662"/>
                  </a:lnTo>
                  <a:lnTo>
                    <a:pt x="411160" y="611303"/>
                  </a:lnTo>
                  <a:lnTo>
                    <a:pt x="458794" y="611240"/>
                  </a:lnTo>
                  <a:lnTo>
                    <a:pt x="504268" y="610518"/>
                  </a:lnTo>
                  <a:lnTo>
                    <a:pt x="547790" y="609184"/>
                  </a:lnTo>
                  <a:lnTo>
                    <a:pt x="589563" y="607284"/>
                  </a:lnTo>
                  <a:lnTo>
                    <a:pt x="629794" y="604864"/>
                  </a:lnTo>
                  <a:lnTo>
                    <a:pt x="668688" y="601971"/>
                  </a:lnTo>
                  <a:lnTo>
                    <a:pt x="743289" y="594952"/>
                  </a:lnTo>
                  <a:lnTo>
                    <a:pt x="815011" y="586596"/>
                  </a:lnTo>
                  <a:lnTo>
                    <a:pt x="1105998" y="547231"/>
                  </a:lnTo>
                  <a:lnTo>
                    <a:pt x="1187994" y="537760"/>
                  </a:lnTo>
                  <a:lnTo>
                    <a:pt x="1231510" y="533335"/>
                  </a:lnTo>
                  <a:lnTo>
                    <a:pt x="1276979" y="529178"/>
                  </a:lnTo>
                  <a:lnTo>
                    <a:pt x="1324606" y="525338"/>
                  </a:lnTo>
                  <a:lnTo>
                    <a:pt x="1374598" y="521858"/>
                  </a:lnTo>
                  <a:lnTo>
                    <a:pt x="1427160" y="518787"/>
                  </a:lnTo>
                  <a:lnTo>
                    <a:pt x="1482496" y="516170"/>
                  </a:lnTo>
                  <a:lnTo>
                    <a:pt x="1540814" y="514054"/>
                  </a:lnTo>
                  <a:lnTo>
                    <a:pt x="1602318" y="512485"/>
                  </a:lnTo>
                  <a:lnTo>
                    <a:pt x="1667214" y="511510"/>
                  </a:lnTo>
                  <a:lnTo>
                    <a:pt x="1735709" y="511175"/>
                  </a:lnTo>
                  <a:lnTo>
                    <a:pt x="1735709" y="104266"/>
                  </a:lnTo>
                  <a:close/>
                </a:path>
                <a:path w="2016760" h="611504">
                  <a:moveTo>
                    <a:pt x="1866900" y="51435"/>
                  </a:moveTo>
                  <a:lnTo>
                    <a:pt x="143002" y="51435"/>
                  </a:lnTo>
                  <a:lnTo>
                    <a:pt x="143002" y="104266"/>
                  </a:lnTo>
                  <a:lnTo>
                    <a:pt x="1735709" y="104266"/>
                  </a:lnTo>
                  <a:lnTo>
                    <a:pt x="1735709" y="463803"/>
                  </a:lnTo>
                  <a:lnTo>
                    <a:pt x="1776730" y="462407"/>
                  </a:lnTo>
                  <a:lnTo>
                    <a:pt x="1818755" y="461446"/>
                  </a:lnTo>
                  <a:lnTo>
                    <a:pt x="1866900" y="461010"/>
                  </a:lnTo>
                  <a:lnTo>
                    <a:pt x="1866900" y="51435"/>
                  </a:lnTo>
                  <a:close/>
                </a:path>
                <a:path w="2016760" h="611504">
                  <a:moveTo>
                    <a:pt x="2016252" y="0"/>
                  </a:moveTo>
                  <a:lnTo>
                    <a:pt x="277368" y="0"/>
                  </a:lnTo>
                  <a:lnTo>
                    <a:pt x="277368" y="51435"/>
                  </a:lnTo>
                  <a:lnTo>
                    <a:pt x="1866900" y="51435"/>
                  </a:lnTo>
                  <a:lnTo>
                    <a:pt x="1866900" y="410337"/>
                  </a:lnTo>
                  <a:lnTo>
                    <a:pt x="1961411" y="408515"/>
                  </a:lnTo>
                  <a:lnTo>
                    <a:pt x="2016252" y="408177"/>
                  </a:lnTo>
                  <a:lnTo>
                    <a:pt x="201625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70632" y="3114167"/>
              <a:ext cx="2071370" cy="665480"/>
            </a:xfrm>
            <a:custGeom>
              <a:avLst/>
              <a:gdLst/>
              <a:ahLst/>
              <a:cxnLst/>
              <a:rect l="l" t="t" r="r" b="b"/>
              <a:pathLst>
                <a:path w="2071370" h="665479">
                  <a:moveTo>
                    <a:pt x="143001" y="104139"/>
                  </a:moveTo>
                  <a:lnTo>
                    <a:pt x="27431" y="104139"/>
                  </a:lnTo>
                  <a:lnTo>
                    <a:pt x="16769" y="106679"/>
                  </a:lnTo>
                  <a:lnTo>
                    <a:pt x="8048" y="111759"/>
                  </a:lnTo>
                  <a:lnTo>
                    <a:pt x="2160" y="120650"/>
                  </a:lnTo>
                  <a:lnTo>
                    <a:pt x="0" y="132079"/>
                  </a:lnTo>
                  <a:lnTo>
                    <a:pt x="0" y="617219"/>
                  </a:lnTo>
                  <a:lnTo>
                    <a:pt x="104267" y="651509"/>
                  </a:lnTo>
                  <a:lnTo>
                    <a:pt x="178816" y="656589"/>
                  </a:lnTo>
                  <a:lnTo>
                    <a:pt x="248919" y="660399"/>
                  </a:lnTo>
                  <a:lnTo>
                    <a:pt x="376936" y="665479"/>
                  </a:lnTo>
                  <a:lnTo>
                    <a:pt x="543814" y="665479"/>
                  </a:lnTo>
                  <a:lnTo>
                    <a:pt x="687705" y="657859"/>
                  </a:lnTo>
                  <a:lnTo>
                    <a:pt x="732282" y="654049"/>
                  </a:lnTo>
                  <a:lnTo>
                    <a:pt x="817118" y="645159"/>
                  </a:lnTo>
                  <a:lnTo>
                    <a:pt x="899159" y="633729"/>
                  </a:lnTo>
                  <a:lnTo>
                    <a:pt x="435610" y="633729"/>
                  </a:lnTo>
                  <a:lnTo>
                    <a:pt x="377444" y="632459"/>
                  </a:lnTo>
                  <a:lnTo>
                    <a:pt x="250317" y="627379"/>
                  </a:lnTo>
                  <a:lnTo>
                    <a:pt x="180720" y="623569"/>
                  </a:lnTo>
                  <a:lnTo>
                    <a:pt x="106680" y="618489"/>
                  </a:lnTo>
                  <a:lnTo>
                    <a:pt x="32893" y="612139"/>
                  </a:lnTo>
                  <a:lnTo>
                    <a:pt x="32893" y="137159"/>
                  </a:lnTo>
                  <a:lnTo>
                    <a:pt x="1790700" y="137159"/>
                  </a:lnTo>
                  <a:lnTo>
                    <a:pt x="1790700" y="132079"/>
                  </a:lnTo>
                  <a:lnTo>
                    <a:pt x="143001" y="132079"/>
                  </a:lnTo>
                  <a:lnTo>
                    <a:pt x="143001" y="104139"/>
                  </a:lnTo>
                  <a:close/>
                </a:path>
                <a:path w="2071370" h="665479">
                  <a:moveTo>
                    <a:pt x="1790700" y="137159"/>
                  </a:moveTo>
                  <a:lnTo>
                    <a:pt x="1757807" y="137159"/>
                  </a:lnTo>
                  <a:lnTo>
                    <a:pt x="1757807" y="533399"/>
                  </a:lnTo>
                  <a:lnTo>
                    <a:pt x="1684401" y="533399"/>
                  </a:lnTo>
                  <a:lnTo>
                    <a:pt x="1610233" y="534669"/>
                  </a:lnTo>
                  <a:lnTo>
                    <a:pt x="1474851" y="539749"/>
                  </a:lnTo>
                  <a:lnTo>
                    <a:pt x="1299718" y="551179"/>
                  </a:lnTo>
                  <a:lnTo>
                    <a:pt x="1150366" y="566419"/>
                  </a:lnTo>
                  <a:lnTo>
                    <a:pt x="894715" y="601979"/>
                  </a:lnTo>
                  <a:lnTo>
                    <a:pt x="812927" y="612139"/>
                  </a:lnTo>
                  <a:lnTo>
                    <a:pt x="728726" y="621029"/>
                  </a:lnTo>
                  <a:lnTo>
                    <a:pt x="684910" y="624839"/>
                  </a:lnTo>
                  <a:lnTo>
                    <a:pt x="542670" y="632459"/>
                  </a:lnTo>
                  <a:lnTo>
                    <a:pt x="490473" y="633729"/>
                  </a:lnTo>
                  <a:lnTo>
                    <a:pt x="899159" y="633729"/>
                  </a:lnTo>
                  <a:lnTo>
                    <a:pt x="1065148" y="610869"/>
                  </a:lnTo>
                  <a:lnTo>
                    <a:pt x="1108837" y="605789"/>
                  </a:lnTo>
                  <a:lnTo>
                    <a:pt x="1154176" y="599439"/>
                  </a:lnTo>
                  <a:lnTo>
                    <a:pt x="1302384" y="584199"/>
                  </a:lnTo>
                  <a:lnTo>
                    <a:pt x="1476247" y="572769"/>
                  </a:lnTo>
                  <a:lnTo>
                    <a:pt x="1610741" y="567689"/>
                  </a:lnTo>
                  <a:lnTo>
                    <a:pt x="1684528" y="566419"/>
                  </a:lnTo>
                  <a:lnTo>
                    <a:pt x="1763395" y="566419"/>
                  </a:lnTo>
                  <a:lnTo>
                    <a:pt x="1774037" y="563879"/>
                  </a:lnTo>
                  <a:lnTo>
                    <a:pt x="1782714" y="557529"/>
                  </a:lnTo>
                  <a:lnTo>
                    <a:pt x="1788558" y="548639"/>
                  </a:lnTo>
                  <a:lnTo>
                    <a:pt x="1790700" y="538479"/>
                  </a:lnTo>
                  <a:lnTo>
                    <a:pt x="1790700" y="518159"/>
                  </a:lnTo>
                  <a:lnTo>
                    <a:pt x="1763268" y="518159"/>
                  </a:lnTo>
                  <a:lnTo>
                    <a:pt x="1763268" y="486409"/>
                  </a:lnTo>
                  <a:lnTo>
                    <a:pt x="1765934" y="486409"/>
                  </a:lnTo>
                  <a:lnTo>
                    <a:pt x="1769491" y="485139"/>
                  </a:lnTo>
                  <a:lnTo>
                    <a:pt x="1790700" y="485139"/>
                  </a:lnTo>
                  <a:lnTo>
                    <a:pt x="1790700" y="474979"/>
                  </a:lnTo>
                  <a:lnTo>
                    <a:pt x="1763268" y="474979"/>
                  </a:lnTo>
                  <a:lnTo>
                    <a:pt x="1762887" y="463550"/>
                  </a:lnTo>
                  <a:lnTo>
                    <a:pt x="1786508" y="463550"/>
                  </a:lnTo>
                  <a:lnTo>
                    <a:pt x="1790700" y="462884"/>
                  </a:lnTo>
                  <a:lnTo>
                    <a:pt x="1790700" y="137159"/>
                  </a:lnTo>
                  <a:close/>
                </a:path>
                <a:path w="2071370" h="665479">
                  <a:moveTo>
                    <a:pt x="1746758" y="148589"/>
                  </a:moveTo>
                  <a:lnTo>
                    <a:pt x="43942" y="148589"/>
                  </a:lnTo>
                  <a:lnTo>
                    <a:pt x="43942" y="601979"/>
                  </a:lnTo>
                  <a:lnTo>
                    <a:pt x="250825" y="617219"/>
                  </a:lnTo>
                  <a:lnTo>
                    <a:pt x="316103" y="619759"/>
                  </a:lnTo>
                  <a:lnTo>
                    <a:pt x="435610" y="622299"/>
                  </a:lnTo>
                  <a:lnTo>
                    <a:pt x="490346" y="622299"/>
                  </a:lnTo>
                  <a:lnTo>
                    <a:pt x="591566" y="619759"/>
                  </a:lnTo>
                  <a:lnTo>
                    <a:pt x="638682" y="617219"/>
                  </a:lnTo>
                  <a:lnTo>
                    <a:pt x="713062" y="610869"/>
                  </a:lnTo>
                  <a:lnTo>
                    <a:pt x="377825" y="610869"/>
                  </a:lnTo>
                  <a:lnTo>
                    <a:pt x="251332" y="605789"/>
                  </a:lnTo>
                  <a:lnTo>
                    <a:pt x="181991" y="601979"/>
                  </a:lnTo>
                  <a:lnTo>
                    <a:pt x="108331" y="595629"/>
                  </a:lnTo>
                  <a:lnTo>
                    <a:pt x="54863" y="591819"/>
                  </a:lnTo>
                  <a:lnTo>
                    <a:pt x="54863" y="158750"/>
                  </a:lnTo>
                  <a:lnTo>
                    <a:pt x="1746758" y="158750"/>
                  </a:lnTo>
                  <a:lnTo>
                    <a:pt x="1746758" y="148589"/>
                  </a:lnTo>
                  <a:close/>
                </a:path>
                <a:path w="2071370" h="665479">
                  <a:moveTo>
                    <a:pt x="1746758" y="158750"/>
                  </a:moveTo>
                  <a:lnTo>
                    <a:pt x="1735835" y="158750"/>
                  </a:lnTo>
                  <a:lnTo>
                    <a:pt x="1735835" y="511809"/>
                  </a:lnTo>
                  <a:lnTo>
                    <a:pt x="1684273" y="511809"/>
                  </a:lnTo>
                  <a:lnTo>
                    <a:pt x="1539875" y="514349"/>
                  </a:lnTo>
                  <a:lnTo>
                    <a:pt x="1473962" y="518159"/>
                  </a:lnTo>
                  <a:lnTo>
                    <a:pt x="1411858" y="520699"/>
                  </a:lnTo>
                  <a:lnTo>
                    <a:pt x="1353439" y="524509"/>
                  </a:lnTo>
                  <a:lnTo>
                    <a:pt x="1147826" y="544829"/>
                  </a:lnTo>
                  <a:lnTo>
                    <a:pt x="1102106" y="551179"/>
                  </a:lnTo>
                  <a:lnTo>
                    <a:pt x="1057909" y="556259"/>
                  </a:lnTo>
                  <a:lnTo>
                    <a:pt x="973455" y="568959"/>
                  </a:lnTo>
                  <a:lnTo>
                    <a:pt x="891667" y="580389"/>
                  </a:lnTo>
                  <a:lnTo>
                    <a:pt x="810132" y="590549"/>
                  </a:lnTo>
                  <a:lnTo>
                    <a:pt x="726440" y="599439"/>
                  </a:lnTo>
                  <a:lnTo>
                    <a:pt x="683132" y="603249"/>
                  </a:lnTo>
                  <a:lnTo>
                    <a:pt x="591057" y="608329"/>
                  </a:lnTo>
                  <a:lnTo>
                    <a:pt x="490093" y="610869"/>
                  </a:lnTo>
                  <a:lnTo>
                    <a:pt x="713062" y="610869"/>
                  </a:lnTo>
                  <a:lnTo>
                    <a:pt x="727582" y="609599"/>
                  </a:lnTo>
                  <a:lnTo>
                    <a:pt x="811530" y="600709"/>
                  </a:lnTo>
                  <a:lnTo>
                    <a:pt x="893191" y="590549"/>
                  </a:lnTo>
                  <a:lnTo>
                    <a:pt x="1103376" y="561339"/>
                  </a:lnTo>
                  <a:lnTo>
                    <a:pt x="1196594" y="551179"/>
                  </a:lnTo>
                  <a:lnTo>
                    <a:pt x="1246378" y="544829"/>
                  </a:lnTo>
                  <a:lnTo>
                    <a:pt x="1298829" y="541019"/>
                  </a:lnTo>
                  <a:lnTo>
                    <a:pt x="1354073" y="535939"/>
                  </a:lnTo>
                  <a:lnTo>
                    <a:pt x="1474470" y="528319"/>
                  </a:lnTo>
                  <a:lnTo>
                    <a:pt x="1609979" y="523239"/>
                  </a:lnTo>
                  <a:lnTo>
                    <a:pt x="1684273" y="521969"/>
                  </a:lnTo>
                  <a:lnTo>
                    <a:pt x="1746758" y="521969"/>
                  </a:lnTo>
                  <a:lnTo>
                    <a:pt x="1746758" y="158750"/>
                  </a:lnTo>
                  <a:close/>
                </a:path>
                <a:path w="2071370" h="665479">
                  <a:moveTo>
                    <a:pt x="1790700" y="485139"/>
                  </a:moveTo>
                  <a:lnTo>
                    <a:pt x="1769491" y="485139"/>
                  </a:lnTo>
                  <a:lnTo>
                    <a:pt x="1765934" y="486409"/>
                  </a:lnTo>
                  <a:lnTo>
                    <a:pt x="1763268" y="486409"/>
                  </a:lnTo>
                  <a:lnTo>
                    <a:pt x="1763268" y="518159"/>
                  </a:lnTo>
                  <a:lnTo>
                    <a:pt x="1788414" y="518159"/>
                  </a:lnTo>
                  <a:lnTo>
                    <a:pt x="1790700" y="517797"/>
                  </a:lnTo>
                  <a:lnTo>
                    <a:pt x="1790700" y="485139"/>
                  </a:lnTo>
                  <a:close/>
                </a:path>
                <a:path w="2071370" h="665479">
                  <a:moveTo>
                    <a:pt x="1790700" y="517797"/>
                  </a:moveTo>
                  <a:lnTo>
                    <a:pt x="1788414" y="518159"/>
                  </a:lnTo>
                  <a:lnTo>
                    <a:pt x="1790700" y="518159"/>
                  </a:lnTo>
                  <a:lnTo>
                    <a:pt x="1790700" y="517797"/>
                  </a:lnTo>
                  <a:close/>
                </a:path>
                <a:path w="2071370" h="665479">
                  <a:moveTo>
                    <a:pt x="1921764" y="83819"/>
                  </a:moveTo>
                  <a:lnTo>
                    <a:pt x="1888870" y="83819"/>
                  </a:lnTo>
                  <a:lnTo>
                    <a:pt x="1888870" y="482600"/>
                  </a:lnTo>
                  <a:lnTo>
                    <a:pt x="1869947" y="482600"/>
                  </a:lnTo>
                  <a:lnTo>
                    <a:pt x="1846198" y="483869"/>
                  </a:lnTo>
                  <a:lnTo>
                    <a:pt x="1813687" y="483869"/>
                  </a:lnTo>
                  <a:lnTo>
                    <a:pt x="1795271" y="485139"/>
                  </a:lnTo>
                  <a:lnTo>
                    <a:pt x="1790700" y="485139"/>
                  </a:lnTo>
                  <a:lnTo>
                    <a:pt x="1790700" y="517797"/>
                  </a:lnTo>
                  <a:lnTo>
                    <a:pt x="1796415" y="516889"/>
                  </a:lnTo>
                  <a:lnTo>
                    <a:pt x="1846707" y="516889"/>
                  </a:lnTo>
                  <a:lnTo>
                    <a:pt x="1870075" y="515619"/>
                  </a:lnTo>
                  <a:lnTo>
                    <a:pt x="1894458" y="515619"/>
                  </a:lnTo>
                  <a:lnTo>
                    <a:pt x="1905101" y="513079"/>
                  </a:lnTo>
                  <a:lnTo>
                    <a:pt x="1913778" y="507999"/>
                  </a:lnTo>
                  <a:lnTo>
                    <a:pt x="1919622" y="499109"/>
                  </a:lnTo>
                  <a:lnTo>
                    <a:pt x="1921764" y="488950"/>
                  </a:lnTo>
                  <a:lnTo>
                    <a:pt x="1921764" y="464819"/>
                  </a:lnTo>
                  <a:lnTo>
                    <a:pt x="1894332" y="464819"/>
                  </a:lnTo>
                  <a:lnTo>
                    <a:pt x="1894332" y="431800"/>
                  </a:lnTo>
                  <a:lnTo>
                    <a:pt x="1921764" y="431800"/>
                  </a:lnTo>
                  <a:lnTo>
                    <a:pt x="1921764" y="421639"/>
                  </a:lnTo>
                  <a:lnTo>
                    <a:pt x="1894332" y="421639"/>
                  </a:lnTo>
                  <a:lnTo>
                    <a:pt x="1894078" y="410209"/>
                  </a:lnTo>
                  <a:lnTo>
                    <a:pt x="1921256" y="410209"/>
                  </a:lnTo>
                  <a:lnTo>
                    <a:pt x="1921764" y="410140"/>
                  </a:lnTo>
                  <a:lnTo>
                    <a:pt x="1921764" y="83819"/>
                  </a:lnTo>
                  <a:close/>
                </a:path>
                <a:path w="2071370" h="665479">
                  <a:moveTo>
                    <a:pt x="1790700" y="462884"/>
                  </a:moveTo>
                  <a:lnTo>
                    <a:pt x="1786508" y="463550"/>
                  </a:lnTo>
                  <a:lnTo>
                    <a:pt x="1762887" y="463550"/>
                  </a:lnTo>
                  <a:lnTo>
                    <a:pt x="1763268" y="474979"/>
                  </a:lnTo>
                  <a:lnTo>
                    <a:pt x="1769109" y="474979"/>
                  </a:lnTo>
                  <a:lnTo>
                    <a:pt x="1773935" y="473709"/>
                  </a:lnTo>
                  <a:lnTo>
                    <a:pt x="1790700" y="473709"/>
                  </a:lnTo>
                  <a:lnTo>
                    <a:pt x="1790700" y="462884"/>
                  </a:lnTo>
                  <a:close/>
                </a:path>
                <a:path w="2071370" h="665479">
                  <a:moveTo>
                    <a:pt x="1790700" y="473709"/>
                  </a:moveTo>
                  <a:lnTo>
                    <a:pt x="1773935" y="473709"/>
                  </a:lnTo>
                  <a:lnTo>
                    <a:pt x="1769109" y="474979"/>
                  </a:lnTo>
                  <a:lnTo>
                    <a:pt x="1790700" y="474979"/>
                  </a:lnTo>
                  <a:lnTo>
                    <a:pt x="1790700" y="473709"/>
                  </a:lnTo>
                  <a:close/>
                </a:path>
                <a:path w="2071370" h="665479">
                  <a:moveTo>
                    <a:pt x="1877821" y="104139"/>
                  </a:moveTo>
                  <a:lnTo>
                    <a:pt x="1763268" y="104139"/>
                  </a:lnTo>
                  <a:lnTo>
                    <a:pt x="1773930" y="106679"/>
                  </a:lnTo>
                  <a:lnTo>
                    <a:pt x="1866900" y="106679"/>
                  </a:lnTo>
                  <a:lnTo>
                    <a:pt x="1866900" y="461009"/>
                  </a:lnTo>
                  <a:lnTo>
                    <a:pt x="1834388" y="461009"/>
                  </a:lnTo>
                  <a:lnTo>
                    <a:pt x="1803400" y="462279"/>
                  </a:lnTo>
                  <a:lnTo>
                    <a:pt x="1794509" y="462279"/>
                  </a:lnTo>
                  <a:lnTo>
                    <a:pt x="1790700" y="462884"/>
                  </a:lnTo>
                  <a:lnTo>
                    <a:pt x="1790700" y="473709"/>
                  </a:lnTo>
                  <a:lnTo>
                    <a:pt x="1813433" y="473709"/>
                  </a:lnTo>
                  <a:lnTo>
                    <a:pt x="1823846" y="472439"/>
                  </a:lnTo>
                  <a:lnTo>
                    <a:pt x="1877821" y="472439"/>
                  </a:lnTo>
                  <a:lnTo>
                    <a:pt x="1877821" y="104139"/>
                  </a:lnTo>
                  <a:close/>
                </a:path>
                <a:path w="2071370" h="665479">
                  <a:moveTo>
                    <a:pt x="1921764" y="431800"/>
                  </a:moveTo>
                  <a:lnTo>
                    <a:pt x="1894332" y="431800"/>
                  </a:lnTo>
                  <a:lnTo>
                    <a:pt x="1894332" y="464819"/>
                  </a:lnTo>
                  <a:lnTo>
                    <a:pt x="1921764" y="464819"/>
                  </a:lnTo>
                  <a:lnTo>
                    <a:pt x="1921764" y="431800"/>
                  </a:lnTo>
                  <a:close/>
                </a:path>
                <a:path w="2071370" h="665479">
                  <a:moveTo>
                    <a:pt x="2071116" y="33019"/>
                  </a:moveTo>
                  <a:lnTo>
                    <a:pt x="2038222" y="33019"/>
                  </a:lnTo>
                  <a:lnTo>
                    <a:pt x="2038222" y="430529"/>
                  </a:lnTo>
                  <a:lnTo>
                    <a:pt x="1951863" y="430529"/>
                  </a:lnTo>
                  <a:lnTo>
                    <a:pt x="1940941" y="431800"/>
                  </a:lnTo>
                  <a:lnTo>
                    <a:pt x="1921764" y="431800"/>
                  </a:lnTo>
                  <a:lnTo>
                    <a:pt x="1921764" y="464819"/>
                  </a:lnTo>
                  <a:lnTo>
                    <a:pt x="1931543" y="464819"/>
                  </a:lnTo>
                  <a:lnTo>
                    <a:pt x="1941448" y="463550"/>
                  </a:lnTo>
                  <a:lnTo>
                    <a:pt x="2043810" y="463550"/>
                  </a:lnTo>
                  <a:lnTo>
                    <a:pt x="2054453" y="461009"/>
                  </a:lnTo>
                  <a:lnTo>
                    <a:pt x="2063130" y="454659"/>
                  </a:lnTo>
                  <a:lnTo>
                    <a:pt x="2068974" y="445769"/>
                  </a:lnTo>
                  <a:lnTo>
                    <a:pt x="2071116" y="435609"/>
                  </a:lnTo>
                  <a:lnTo>
                    <a:pt x="2071116" y="33019"/>
                  </a:lnTo>
                  <a:close/>
                </a:path>
                <a:path w="2071370" h="665479">
                  <a:moveTo>
                    <a:pt x="1921764" y="410140"/>
                  </a:moveTo>
                  <a:lnTo>
                    <a:pt x="1921256" y="410209"/>
                  </a:lnTo>
                  <a:lnTo>
                    <a:pt x="1894078" y="410209"/>
                  </a:lnTo>
                  <a:lnTo>
                    <a:pt x="1894332" y="421639"/>
                  </a:lnTo>
                  <a:lnTo>
                    <a:pt x="1901444" y="421639"/>
                  </a:lnTo>
                  <a:lnTo>
                    <a:pt x="1906778" y="420369"/>
                  </a:lnTo>
                  <a:lnTo>
                    <a:pt x="1921764" y="420369"/>
                  </a:lnTo>
                  <a:lnTo>
                    <a:pt x="1921764" y="410140"/>
                  </a:lnTo>
                  <a:close/>
                </a:path>
                <a:path w="2071370" h="665479">
                  <a:moveTo>
                    <a:pt x="1921764" y="420369"/>
                  </a:moveTo>
                  <a:lnTo>
                    <a:pt x="1906778" y="420369"/>
                  </a:lnTo>
                  <a:lnTo>
                    <a:pt x="1901444" y="421639"/>
                  </a:lnTo>
                  <a:lnTo>
                    <a:pt x="1921764" y="421639"/>
                  </a:lnTo>
                  <a:lnTo>
                    <a:pt x="1921764" y="420369"/>
                  </a:lnTo>
                  <a:close/>
                </a:path>
                <a:path w="2071370" h="665479">
                  <a:moveTo>
                    <a:pt x="2027173" y="52069"/>
                  </a:moveTo>
                  <a:lnTo>
                    <a:pt x="1894332" y="52069"/>
                  </a:lnTo>
                  <a:lnTo>
                    <a:pt x="1904994" y="53339"/>
                  </a:lnTo>
                  <a:lnTo>
                    <a:pt x="1906738" y="54609"/>
                  </a:lnTo>
                  <a:lnTo>
                    <a:pt x="2016252" y="54609"/>
                  </a:lnTo>
                  <a:lnTo>
                    <a:pt x="2016252" y="407669"/>
                  </a:lnTo>
                  <a:lnTo>
                    <a:pt x="2015744" y="407669"/>
                  </a:lnTo>
                  <a:lnTo>
                    <a:pt x="1975612" y="408939"/>
                  </a:lnTo>
                  <a:lnTo>
                    <a:pt x="1930527" y="408939"/>
                  </a:lnTo>
                  <a:lnTo>
                    <a:pt x="1921764" y="410140"/>
                  </a:lnTo>
                  <a:lnTo>
                    <a:pt x="1921764" y="420369"/>
                  </a:lnTo>
                  <a:lnTo>
                    <a:pt x="1963293" y="420369"/>
                  </a:lnTo>
                  <a:lnTo>
                    <a:pt x="1975739" y="419100"/>
                  </a:lnTo>
                  <a:lnTo>
                    <a:pt x="2027173" y="419100"/>
                  </a:lnTo>
                  <a:lnTo>
                    <a:pt x="2027173" y="52069"/>
                  </a:lnTo>
                  <a:close/>
                </a:path>
                <a:path w="2071370" h="665479">
                  <a:moveTo>
                    <a:pt x="277494" y="52069"/>
                  </a:moveTo>
                  <a:lnTo>
                    <a:pt x="170434" y="52069"/>
                  </a:lnTo>
                  <a:lnTo>
                    <a:pt x="159771" y="53339"/>
                  </a:lnTo>
                  <a:lnTo>
                    <a:pt x="151050" y="59689"/>
                  </a:lnTo>
                  <a:lnTo>
                    <a:pt x="145162" y="68579"/>
                  </a:lnTo>
                  <a:lnTo>
                    <a:pt x="143001" y="78739"/>
                  </a:lnTo>
                  <a:lnTo>
                    <a:pt x="143001" y="132079"/>
                  </a:lnTo>
                  <a:lnTo>
                    <a:pt x="176022" y="132079"/>
                  </a:lnTo>
                  <a:lnTo>
                    <a:pt x="176022" y="83819"/>
                  </a:lnTo>
                  <a:lnTo>
                    <a:pt x="1921764" y="83819"/>
                  </a:lnTo>
                  <a:lnTo>
                    <a:pt x="1921764" y="78739"/>
                  </a:lnTo>
                  <a:lnTo>
                    <a:pt x="277494" y="78739"/>
                  </a:lnTo>
                  <a:lnTo>
                    <a:pt x="277494" y="52069"/>
                  </a:lnTo>
                  <a:close/>
                </a:path>
                <a:path w="2071370" h="665479">
                  <a:moveTo>
                    <a:pt x="186944" y="104139"/>
                  </a:moveTo>
                  <a:lnTo>
                    <a:pt x="176022" y="104139"/>
                  </a:lnTo>
                  <a:lnTo>
                    <a:pt x="176022" y="132079"/>
                  </a:lnTo>
                  <a:lnTo>
                    <a:pt x="186944" y="132079"/>
                  </a:lnTo>
                  <a:lnTo>
                    <a:pt x="186944" y="104139"/>
                  </a:lnTo>
                  <a:close/>
                </a:path>
                <a:path w="2071370" h="665479">
                  <a:moveTo>
                    <a:pt x="1877821" y="95250"/>
                  </a:moveTo>
                  <a:lnTo>
                    <a:pt x="186944" y="95250"/>
                  </a:lnTo>
                  <a:lnTo>
                    <a:pt x="186944" y="132079"/>
                  </a:lnTo>
                  <a:lnTo>
                    <a:pt x="197866" y="132079"/>
                  </a:lnTo>
                  <a:lnTo>
                    <a:pt x="197866" y="106679"/>
                  </a:lnTo>
                  <a:lnTo>
                    <a:pt x="1773930" y="106679"/>
                  </a:lnTo>
                  <a:lnTo>
                    <a:pt x="1763268" y="104139"/>
                  </a:lnTo>
                  <a:lnTo>
                    <a:pt x="1877821" y="104139"/>
                  </a:lnTo>
                  <a:lnTo>
                    <a:pt x="1877821" y="95250"/>
                  </a:lnTo>
                  <a:close/>
                </a:path>
                <a:path w="2071370" h="665479">
                  <a:moveTo>
                    <a:pt x="1773930" y="106679"/>
                  </a:moveTo>
                  <a:lnTo>
                    <a:pt x="197866" y="106679"/>
                  </a:lnTo>
                  <a:lnTo>
                    <a:pt x="197866" y="132079"/>
                  </a:lnTo>
                  <a:lnTo>
                    <a:pt x="1790700" y="132079"/>
                  </a:lnTo>
                  <a:lnTo>
                    <a:pt x="1788539" y="120650"/>
                  </a:lnTo>
                  <a:lnTo>
                    <a:pt x="1782651" y="111759"/>
                  </a:lnTo>
                  <a:lnTo>
                    <a:pt x="1773930" y="106679"/>
                  </a:lnTo>
                  <a:close/>
                </a:path>
                <a:path w="2071370" h="665479">
                  <a:moveTo>
                    <a:pt x="2043683" y="0"/>
                  </a:moveTo>
                  <a:lnTo>
                    <a:pt x="304926" y="0"/>
                  </a:lnTo>
                  <a:lnTo>
                    <a:pt x="294211" y="2539"/>
                  </a:lnTo>
                  <a:lnTo>
                    <a:pt x="285495" y="7619"/>
                  </a:lnTo>
                  <a:lnTo>
                    <a:pt x="279638" y="16509"/>
                  </a:lnTo>
                  <a:lnTo>
                    <a:pt x="277494" y="27939"/>
                  </a:lnTo>
                  <a:lnTo>
                    <a:pt x="277494" y="78739"/>
                  </a:lnTo>
                  <a:lnTo>
                    <a:pt x="310388" y="78739"/>
                  </a:lnTo>
                  <a:lnTo>
                    <a:pt x="310388" y="33019"/>
                  </a:lnTo>
                  <a:lnTo>
                    <a:pt x="2071116" y="33019"/>
                  </a:lnTo>
                  <a:lnTo>
                    <a:pt x="2071116" y="27939"/>
                  </a:lnTo>
                  <a:lnTo>
                    <a:pt x="2068955" y="16509"/>
                  </a:lnTo>
                  <a:lnTo>
                    <a:pt x="2063067" y="7619"/>
                  </a:lnTo>
                  <a:lnTo>
                    <a:pt x="2054346" y="2539"/>
                  </a:lnTo>
                  <a:lnTo>
                    <a:pt x="2043683" y="0"/>
                  </a:lnTo>
                  <a:close/>
                </a:path>
                <a:path w="2071370" h="665479">
                  <a:moveTo>
                    <a:pt x="321310" y="52069"/>
                  </a:moveTo>
                  <a:lnTo>
                    <a:pt x="310388" y="52069"/>
                  </a:lnTo>
                  <a:lnTo>
                    <a:pt x="310388" y="78739"/>
                  </a:lnTo>
                  <a:lnTo>
                    <a:pt x="321310" y="78739"/>
                  </a:lnTo>
                  <a:lnTo>
                    <a:pt x="321310" y="52069"/>
                  </a:lnTo>
                  <a:close/>
                </a:path>
                <a:path w="2071370" h="665479">
                  <a:moveTo>
                    <a:pt x="2027173" y="44450"/>
                  </a:moveTo>
                  <a:lnTo>
                    <a:pt x="321310" y="44450"/>
                  </a:lnTo>
                  <a:lnTo>
                    <a:pt x="321310" y="78739"/>
                  </a:lnTo>
                  <a:lnTo>
                    <a:pt x="332359" y="78739"/>
                  </a:lnTo>
                  <a:lnTo>
                    <a:pt x="332359" y="54609"/>
                  </a:lnTo>
                  <a:lnTo>
                    <a:pt x="1906738" y="54609"/>
                  </a:lnTo>
                  <a:lnTo>
                    <a:pt x="1904994" y="53339"/>
                  </a:lnTo>
                  <a:lnTo>
                    <a:pt x="1894332" y="52069"/>
                  </a:lnTo>
                  <a:lnTo>
                    <a:pt x="2027173" y="52069"/>
                  </a:lnTo>
                  <a:lnTo>
                    <a:pt x="2027173" y="44450"/>
                  </a:lnTo>
                  <a:close/>
                </a:path>
                <a:path w="2071370" h="665479">
                  <a:moveTo>
                    <a:pt x="1906738" y="54609"/>
                  </a:moveTo>
                  <a:lnTo>
                    <a:pt x="332359" y="54609"/>
                  </a:lnTo>
                  <a:lnTo>
                    <a:pt x="332359" y="78739"/>
                  </a:lnTo>
                  <a:lnTo>
                    <a:pt x="1921764" y="78739"/>
                  </a:lnTo>
                  <a:lnTo>
                    <a:pt x="1919603" y="68579"/>
                  </a:lnTo>
                  <a:lnTo>
                    <a:pt x="1913715" y="59689"/>
                  </a:lnTo>
                  <a:lnTo>
                    <a:pt x="1906738" y="54609"/>
                  </a:lnTo>
                  <a:close/>
                </a:path>
              </a:pathLst>
            </a:custGeom>
            <a:solidFill>
              <a:srgbClr val="A55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2943860" y="3347720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拍過電影電視劇</a:t>
            </a:r>
            <a:endParaRPr sz="1600" dirty="0">
              <a:latin typeface="Microsoft JhengHei"/>
              <a:cs typeface="Microsoft JhengHei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749295" y="4049903"/>
            <a:ext cx="2071370" cy="665480"/>
            <a:chOff x="2749295" y="4049903"/>
            <a:chExt cx="2071370" cy="665480"/>
          </a:xfrm>
        </p:grpSpPr>
        <p:sp>
          <p:nvSpPr>
            <p:cNvPr id="42" name="object 42"/>
            <p:cNvSpPr/>
            <p:nvPr/>
          </p:nvSpPr>
          <p:spPr>
            <a:xfrm>
              <a:off x="2776727" y="4076700"/>
              <a:ext cx="2016760" cy="611505"/>
            </a:xfrm>
            <a:custGeom>
              <a:avLst/>
              <a:gdLst/>
              <a:ahLst/>
              <a:cxnLst/>
              <a:rect l="l" t="t" r="r" b="b"/>
              <a:pathLst>
                <a:path w="2016760" h="611504">
                  <a:moveTo>
                    <a:pt x="1735709" y="104267"/>
                  </a:moveTo>
                  <a:lnTo>
                    <a:pt x="0" y="104267"/>
                  </a:lnTo>
                  <a:lnTo>
                    <a:pt x="0" y="589407"/>
                  </a:lnTo>
                  <a:lnTo>
                    <a:pt x="68504" y="595253"/>
                  </a:lnTo>
                  <a:lnTo>
                    <a:pt x="133409" y="600116"/>
                  </a:lnTo>
                  <a:lnTo>
                    <a:pt x="194922" y="604042"/>
                  </a:lnTo>
                  <a:lnTo>
                    <a:pt x="253248" y="607077"/>
                  </a:lnTo>
                  <a:lnTo>
                    <a:pt x="308593" y="609268"/>
                  </a:lnTo>
                  <a:lnTo>
                    <a:pt x="361162" y="610662"/>
                  </a:lnTo>
                  <a:lnTo>
                    <a:pt x="411160" y="611303"/>
                  </a:lnTo>
                  <a:lnTo>
                    <a:pt x="458794" y="611240"/>
                  </a:lnTo>
                  <a:lnTo>
                    <a:pt x="504268" y="610518"/>
                  </a:lnTo>
                  <a:lnTo>
                    <a:pt x="547790" y="609184"/>
                  </a:lnTo>
                  <a:lnTo>
                    <a:pt x="589563" y="607284"/>
                  </a:lnTo>
                  <a:lnTo>
                    <a:pt x="629794" y="604864"/>
                  </a:lnTo>
                  <a:lnTo>
                    <a:pt x="668688" y="601971"/>
                  </a:lnTo>
                  <a:lnTo>
                    <a:pt x="743289" y="594952"/>
                  </a:lnTo>
                  <a:lnTo>
                    <a:pt x="815011" y="586596"/>
                  </a:lnTo>
                  <a:lnTo>
                    <a:pt x="1105998" y="547231"/>
                  </a:lnTo>
                  <a:lnTo>
                    <a:pt x="1187994" y="537760"/>
                  </a:lnTo>
                  <a:lnTo>
                    <a:pt x="1231510" y="533335"/>
                  </a:lnTo>
                  <a:lnTo>
                    <a:pt x="1276979" y="529178"/>
                  </a:lnTo>
                  <a:lnTo>
                    <a:pt x="1324606" y="525338"/>
                  </a:lnTo>
                  <a:lnTo>
                    <a:pt x="1374598" y="521858"/>
                  </a:lnTo>
                  <a:lnTo>
                    <a:pt x="1427160" y="518787"/>
                  </a:lnTo>
                  <a:lnTo>
                    <a:pt x="1482496" y="516170"/>
                  </a:lnTo>
                  <a:lnTo>
                    <a:pt x="1540814" y="514054"/>
                  </a:lnTo>
                  <a:lnTo>
                    <a:pt x="1602318" y="512485"/>
                  </a:lnTo>
                  <a:lnTo>
                    <a:pt x="1667214" y="511510"/>
                  </a:lnTo>
                  <a:lnTo>
                    <a:pt x="1735709" y="511175"/>
                  </a:lnTo>
                  <a:lnTo>
                    <a:pt x="1735709" y="104267"/>
                  </a:lnTo>
                  <a:close/>
                </a:path>
                <a:path w="2016760" h="611504">
                  <a:moveTo>
                    <a:pt x="1866900" y="51435"/>
                  </a:moveTo>
                  <a:lnTo>
                    <a:pt x="143002" y="51435"/>
                  </a:lnTo>
                  <a:lnTo>
                    <a:pt x="143002" y="104267"/>
                  </a:lnTo>
                  <a:lnTo>
                    <a:pt x="1735709" y="104267"/>
                  </a:lnTo>
                  <a:lnTo>
                    <a:pt x="1735709" y="463804"/>
                  </a:lnTo>
                  <a:lnTo>
                    <a:pt x="1776730" y="462407"/>
                  </a:lnTo>
                  <a:lnTo>
                    <a:pt x="1818755" y="461446"/>
                  </a:lnTo>
                  <a:lnTo>
                    <a:pt x="1866900" y="461010"/>
                  </a:lnTo>
                  <a:lnTo>
                    <a:pt x="1866900" y="51435"/>
                  </a:lnTo>
                  <a:close/>
                </a:path>
                <a:path w="2016760" h="611504">
                  <a:moveTo>
                    <a:pt x="2016252" y="0"/>
                  </a:moveTo>
                  <a:lnTo>
                    <a:pt x="277368" y="0"/>
                  </a:lnTo>
                  <a:lnTo>
                    <a:pt x="277368" y="51435"/>
                  </a:lnTo>
                  <a:lnTo>
                    <a:pt x="1866900" y="51435"/>
                  </a:lnTo>
                  <a:lnTo>
                    <a:pt x="1866900" y="410337"/>
                  </a:lnTo>
                  <a:lnTo>
                    <a:pt x="1961411" y="408515"/>
                  </a:lnTo>
                  <a:lnTo>
                    <a:pt x="2016252" y="408177"/>
                  </a:lnTo>
                  <a:lnTo>
                    <a:pt x="201625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749295" y="4049903"/>
              <a:ext cx="2071370" cy="665480"/>
            </a:xfrm>
            <a:custGeom>
              <a:avLst/>
              <a:gdLst/>
              <a:ahLst/>
              <a:cxnLst/>
              <a:rect l="l" t="t" r="r" b="b"/>
              <a:pathLst>
                <a:path w="2071370" h="665479">
                  <a:moveTo>
                    <a:pt x="143002" y="104139"/>
                  </a:moveTo>
                  <a:lnTo>
                    <a:pt x="27431" y="104139"/>
                  </a:lnTo>
                  <a:lnTo>
                    <a:pt x="16769" y="106680"/>
                  </a:lnTo>
                  <a:lnTo>
                    <a:pt x="8048" y="111760"/>
                  </a:lnTo>
                  <a:lnTo>
                    <a:pt x="2160" y="120650"/>
                  </a:lnTo>
                  <a:lnTo>
                    <a:pt x="0" y="132080"/>
                  </a:lnTo>
                  <a:lnTo>
                    <a:pt x="0" y="617219"/>
                  </a:lnTo>
                  <a:lnTo>
                    <a:pt x="104267" y="651510"/>
                  </a:lnTo>
                  <a:lnTo>
                    <a:pt x="178816" y="656590"/>
                  </a:lnTo>
                  <a:lnTo>
                    <a:pt x="248920" y="660400"/>
                  </a:lnTo>
                  <a:lnTo>
                    <a:pt x="376936" y="665480"/>
                  </a:lnTo>
                  <a:lnTo>
                    <a:pt x="543814" y="665480"/>
                  </a:lnTo>
                  <a:lnTo>
                    <a:pt x="687705" y="657860"/>
                  </a:lnTo>
                  <a:lnTo>
                    <a:pt x="732282" y="654050"/>
                  </a:lnTo>
                  <a:lnTo>
                    <a:pt x="817118" y="645160"/>
                  </a:lnTo>
                  <a:lnTo>
                    <a:pt x="899159" y="633730"/>
                  </a:lnTo>
                  <a:lnTo>
                    <a:pt x="435610" y="633730"/>
                  </a:lnTo>
                  <a:lnTo>
                    <a:pt x="315849" y="631190"/>
                  </a:lnTo>
                  <a:lnTo>
                    <a:pt x="180721" y="623569"/>
                  </a:lnTo>
                  <a:lnTo>
                    <a:pt x="106680" y="618490"/>
                  </a:lnTo>
                  <a:lnTo>
                    <a:pt x="32893" y="612140"/>
                  </a:lnTo>
                  <a:lnTo>
                    <a:pt x="32893" y="137160"/>
                  </a:lnTo>
                  <a:lnTo>
                    <a:pt x="1790700" y="137160"/>
                  </a:lnTo>
                  <a:lnTo>
                    <a:pt x="1790700" y="132080"/>
                  </a:lnTo>
                  <a:lnTo>
                    <a:pt x="143002" y="132080"/>
                  </a:lnTo>
                  <a:lnTo>
                    <a:pt x="143002" y="104139"/>
                  </a:lnTo>
                  <a:close/>
                </a:path>
                <a:path w="2071370" h="665479">
                  <a:moveTo>
                    <a:pt x="1790700" y="137160"/>
                  </a:moveTo>
                  <a:lnTo>
                    <a:pt x="1757807" y="137160"/>
                  </a:lnTo>
                  <a:lnTo>
                    <a:pt x="1757807" y="533400"/>
                  </a:lnTo>
                  <a:lnTo>
                    <a:pt x="1684401" y="533400"/>
                  </a:lnTo>
                  <a:lnTo>
                    <a:pt x="1610233" y="534669"/>
                  </a:lnTo>
                  <a:lnTo>
                    <a:pt x="1474851" y="539750"/>
                  </a:lnTo>
                  <a:lnTo>
                    <a:pt x="1299718" y="551180"/>
                  </a:lnTo>
                  <a:lnTo>
                    <a:pt x="1197737" y="561340"/>
                  </a:lnTo>
                  <a:lnTo>
                    <a:pt x="1150366" y="567690"/>
                  </a:lnTo>
                  <a:lnTo>
                    <a:pt x="1104773" y="572769"/>
                  </a:lnTo>
                  <a:lnTo>
                    <a:pt x="894715" y="601980"/>
                  </a:lnTo>
                  <a:lnTo>
                    <a:pt x="812927" y="612140"/>
                  </a:lnTo>
                  <a:lnTo>
                    <a:pt x="728726" y="621030"/>
                  </a:lnTo>
                  <a:lnTo>
                    <a:pt x="684911" y="624840"/>
                  </a:lnTo>
                  <a:lnTo>
                    <a:pt x="639444" y="627380"/>
                  </a:lnTo>
                  <a:lnTo>
                    <a:pt x="592201" y="631190"/>
                  </a:lnTo>
                  <a:lnTo>
                    <a:pt x="490474" y="633730"/>
                  </a:lnTo>
                  <a:lnTo>
                    <a:pt x="899159" y="633730"/>
                  </a:lnTo>
                  <a:lnTo>
                    <a:pt x="1065149" y="610869"/>
                  </a:lnTo>
                  <a:lnTo>
                    <a:pt x="1108837" y="605790"/>
                  </a:lnTo>
                  <a:lnTo>
                    <a:pt x="1154176" y="599440"/>
                  </a:lnTo>
                  <a:lnTo>
                    <a:pt x="1302384" y="584200"/>
                  </a:lnTo>
                  <a:lnTo>
                    <a:pt x="1476248" y="572769"/>
                  </a:lnTo>
                  <a:lnTo>
                    <a:pt x="1610741" y="567690"/>
                  </a:lnTo>
                  <a:lnTo>
                    <a:pt x="1684528" y="566419"/>
                  </a:lnTo>
                  <a:lnTo>
                    <a:pt x="1763395" y="566419"/>
                  </a:lnTo>
                  <a:lnTo>
                    <a:pt x="1774037" y="563880"/>
                  </a:lnTo>
                  <a:lnTo>
                    <a:pt x="1782714" y="557530"/>
                  </a:lnTo>
                  <a:lnTo>
                    <a:pt x="1788558" y="548640"/>
                  </a:lnTo>
                  <a:lnTo>
                    <a:pt x="1790700" y="538480"/>
                  </a:lnTo>
                  <a:lnTo>
                    <a:pt x="1790700" y="518160"/>
                  </a:lnTo>
                  <a:lnTo>
                    <a:pt x="1763268" y="518160"/>
                  </a:lnTo>
                  <a:lnTo>
                    <a:pt x="1763268" y="486410"/>
                  </a:lnTo>
                  <a:lnTo>
                    <a:pt x="1765934" y="486410"/>
                  </a:lnTo>
                  <a:lnTo>
                    <a:pt x="1769491" y="485140"/>
                  </a:lnTo>
                  <a:lnTo>
                    <a:pt x="1790700" y="485140"/>
                  </a:lnTo>
                  <a:lnTo>
                    <a:pt x="1790700" y="474980"/>
                  </a:lnTo>
                  <a:lnTo>
                    <a:pt x="1763268" y="474980"/>
                  </a:lnTo>
                  <a:lnTo>
                    <a:pt x="1762887" y="463550"/>
                  </a:lnTo>
                  <a:lnTo>
                    <a:pt x="1786508" y="463550"/>
                  </a:lnTo>
                  <a:lnTo>
                    <a:pt x="1790700" y="462884"/>
                  </a:lnTo>
                  <a:lnTo>
                    <a:pt x="1790700" y="137160"/>
                  </a:lnTo>
                  <a:close/>
                </a:path>
                <a:path w="2071370" h="665479">
                  <a:moveTo>
                    <a:pt x="1746758" y="148589"/>
                  </a:moveTo>
                  <a:lnTo>
                    <a:pt x="43942" y="148589"/>
                  </a:lnTo>
                  <a:lnTo>
                    <a:pt x="43942" y="601980"/>
                  </a:lnTo>
                  <a:lnTo>
                    <a:pt x="250825" y="617219"/>
                  </a:lnTo>
                  <a:lnTo>
                    <a:pt x="316103" y="619760"/>
                  </a:lnTo>
                  <a:lnTo>
                    <a:pt x="435610" y="622300"/>
                  </a:lnTo>
                  <a:lnTo>
                    <a:pt x="490347" y="622300"/>
                  </a:lnTo>
                  <a:lnTo>
                    <a:pt x="591566" y="619760"/>
                  </a:lnTo>
                  <a:lnTo>
                    <a:pt x="638682" y="617219"/>
                  </a:lnTo>
                  <a:lnTo>
                    <a:pt x="713062" y="610869"/>
                  </a:lnTo>
                  <a:lnTo>
                    <a:pt x="377825" y="610869"/>
                  </a:lnTo>
                  <a:lnTo>
                    <a:pt x="251333" y="605790"/>
                  </a:lnTo>
                  <a:lnTo>
                    <a:pt x="181991" y="601980"/>
                  </a:lnTo>
                  <a:lnTo>
                    <a:pt x="108331" y="595630"/>
                  </a:lnTo>
                  <a:lnTo>
                    <a:pt x="54864" y="591819"/>
                  </a:lnTo>
                  <a:lnTo>
                    <a:pt x="54864" y="158750"/>
                  </a:lnTo>
                  <a:lnTo>
                    <a:pt x="1746758" y="158750"/>
                  </a:lnTo>
                  <a:lnTo>
                    <a:pt x="1746758" y="148589"/>
                  </a:lnTo>
                  <a:close/>
                </a:path>
                <a:path w="2071370" h="665479">
                  <a:moveTo>
                    <a:pt x="1746758" y="158750"/>
                  </a:moveTo>
                  <a:lnTo>
                    <a:pt x="1735836" y="158750"/>
                  </a:lnTo>
                  <a:lnTo>
                    <a:pt x="1735836" y="511810"/>
                  </a:lnTo>
                  <a:lnTo>
                    <a:pt x="1684274" y="511810"/>
                  </a:lnTo>
                  <a:lnTo>
                    <a:pt x="1539875" y="514350"/>
                  </a:lnTo>
                  <a:lnTo>
                    <a:pt x="1473962" y="518160"/>
                  </a:lnTo>
                  <a:lnTo>
                    <a:pt x="1411858" y="520700"/>
                  </a:lnTo>
                  <a:lnTo>
                    <a:pt x="1353439" y="525780"/>
                  </a:lnTo>
                  <a:lnTo>
                    <a:pt x="1297940" y="529590"/>
                  </a:lnTo>
                  <a:lnTo>
                    <a:pt x="1147826" y="544830"/>
                  </a:lnTo>
                  <a:lnTo>
                    <a:pt x="891667" y="580390"/>
                  </a:lnTo>
                  <a:lnTo>
                    <a:pt x="810132" y="590550"/>
                  </a:lnTo>
                  <a:lnTo>
                    <a:pt x="726440" y="599440"/>
                  </a:lnTo>
                  <a:lnTo>
                    <a:pt x="683132" y="603250"/>
                  </a:lnTo>
                  <a:lnTo>
                    <a:pt x="591057" y="608330"/>
                  </a:lnTo>
                  <a:lnTo>
                    <a:pt x="490093" y="610869"/>
                  </a:lnTo>
                  <a:lnTo>
                    <a:pt x="713062" y="610869"/>
                  </a:lnTo>
                  <a:lnTo>
                    <a:pt x="727582" y="609600"/>
                  </a:lnTo>
                  <a:lnTo>
                    <a:pt x="811530" y="600710"/>
                  </a:lnTo>
                  <a:lnTo>
                    <a:pt x="893191" y="590550"/>
                  </a:lnTo>
                  <a:lnTo>
                    <a:pt x="1059433" y="567690"/>
                  </a:lnTo>
                  <a:lnTo>
                    <a:pt x="1103376" y="562610"/>
                  </a:lnTo>
                  <a:lnTo>
                    <a:pt x="1149095" y="556260"/>
                  </a:lnTo>
                  <a:lnTo>
                    <a:pt x="1196594" y="551180"/>
                  </a:lnTo>
                  <a:lnTo>
                    <a:pt x="1246378" y="544830"/>
                  </a:lnTo>
                  <a:lnTo>
                    <a:pt x="1298829" y="541019"/>
                  </a:lnTo>
                  <a:lnTo>
                    <a:pt x="1354074" y="535940"/>
                  </a:lnTo>
                  <a:lnTo>
                    <a:pt x="1474470" y="528319"/>
                  </a:lnTo>
                  <a:lnTo>
                    <a:pt x="1540129" y="525780"/>
                  </a:lnTo>
                  <a:lnTo>
                    <a:pt x="1746758" y="521969"/>
                  </a:lnTo>
                  <a:lnTo>
                    <a:pt x="1746758" y="158750"/>
                  </a:lnTo>
                  <a:close/>
                </a:path>
                <a:path w="2071370" h="665479">
                  <a:moveTo>
                    <a:pt x="1790700" y="485140"/>
                  </a:moveTo>
                  <a:lnTo>
                    <a:pt x="1769491" y="485140"/>
                  </a:lnTo>
                  <a:lnTo>
                    <a:pt x="1765934" y="486410"/>
                  </a:lnTo>
                  <a:lnTo>
                    <a:pt x="1763268" y="486410"/>
                  </a:lnTo>
                  <a:lnTo>
                    <a:pt x="1763268" y="518160"/>
                  </a:lnTo>
                  <a:lnTo>
                    <a:pt x="1790700" y="518160"/>
                  </a:lnTo>
                  <a:lnTo>
                    <a:pt x="1790700" y="485140"/>
                  </a:lnTo>
                  <a:close/>
                </a:path>
                <a:path w="2071370" h="665479">
                  <a:moveTo>
                    <a:pt x="1921764" y="85089"/>
                  </a:moveTo>
                  <a:lnTo>
                    <a:pt x="1888870" y="85089"/>
                  </a:lnTo>
                  <a:lnTo>
                    <a:pt x="1888870" y="482600"/>
                  </a:lnTo>
                  <a:lnTo>
                    <a:pt x="1869948" y="482600"/>
                  </a:lnTo>
                  <a:lnTo>
                    <a:pt x="1846199" y="483869"/>
                  </a:lnTo>
                  <a:lnTo>
                    <a:pt x="1813687" y="483869"/>
                  </a:lnTo>
                  <a:lnTo>
                    <a:pt x="1795271" y="485140"/>
                  </a:lnTo>
                  <a:lnTo>
                    <a:pt x="1790700" y="485140"/>
                  </a:lnTo>
                  <a:lnTo>
                    <a:pt x="1790700" y="518160"/>
                  </a:lnTo>
                  <a:lnTo>
                    <a:pt x="1796415" y="518160"/>
                  </a:lnTo>
                  <a:lnTo>
                    <a:pt x="1814576" y="516890"/>
                  </a:lnTo>
                  <a:lnTo>
                    <a:pt x="1846707" y="516890"/>
                  </a:lnTo>
                  <a:lnTo>
                    <a:pt x="1870075" y="515619"/>
                  </a:lnTo>
                  <a:lnTo>
                    <a:pt x="1894458" y="515619"/>
                  </a:lnTo>
                  <a:lnTo>
                    <a:pt x="1905101" y="513080"/>
                  </a:lnTo>
                  <a:lnTo>
                    <a:pt x="1913778" y="508000"/>
                  </a:lnTo>
                  <a:lnTo>
                    <a:pt x="1919622" y="499110"/>
                  </a:lnTo>
                  <a:lnTo>
                    <a:pt x="1921764" y="488950"/>
                  </a:lnTo>
                  <a:lnTo>
                    <a:pt x="1921764" y="464819"/>
                  </a:lnTo>
                  <a:lnTo>
                    <a:pt x="1894332" y="464819"/>
                  </a:lnTo>
                  <a:lnTo>
                    <a:pt x="1894332" y="431800"/>
                  </a:lnTo>
                  <a:lnTo>
                    <a:pt x="1921764" y="431800"/>
                  </a:lnTo>
                  <a:lnTo>
                    <a:pt x="1921764" y="421640"/>
                  </a:lnTo>
                  <a:lnTo>
                    <a:pt x="1894332" y="421640"/>
                  </a:lnTo>
                  <a:lnTo>
                    <a:pt x="1894078" y="410210"/>
                  </a:lnTo>
                  <a:lnTo>
                    <a:pt x="1921256" y="410210"/>
                  </a:lnTo>
                  <a:lnTo>
                    <a:pt x="1921764" y="410140"/>
                  </a:lnTo>
                  <a:lnTo>
                    <a:pt x="1921764" y="85089"/>
                  </a:lnTo>
                  <a:close/>
                </a:path>
                <a:path w="2071370" h="665479">
                  <a:moveTo>
                    <a:pt x="1790700" y="462884"/>
                  </a:moveTo>
                  <a:lnTo>
                    <a:pt x="1786508" y="463550"/>
                  </a:lnTo>
                  <a:lnTo>
                    <a:pt x="1762887" y="463550"/>
                  </a:lnTo>
                  <a:lnTo>
                    <a:pt x="1763268" y="474980"/>
                  </a:lnTo>
                  <a:lnTo>
                    <a:pt x="1773936" y="474980"/>
                  </a:lnTo>
                  <a:lnTo>
                    <a:pt x="1780032" y="473710"/>
                  </a:lnTo>
                  <a:lnTo>
                    <a:pt x="1790700" y="473710"/>
                  </a:lnTo>
                  <a:lnTo>
                    <a:pt x="1790700" y="462884"/>
                  </a:lnTo>
                  <a:close/>
                </a:path>
                <a:path w="2071370" h="665479">
                  <a:moveTo>
                    <a:pt x="1790700" y="473710"/>
                  </a:moveTo>
                  <a:lnTo>
                    <a:pt x="1780032" y="473710"/>
                  </a:lnTo>
                  <a:lnTo>
                    <a:pt x="1773936" y="474980"/>
                  </a:lnTo>
                  <a:lnTo>
                    <a:pt x="1790700" y="474980"/>
                  </a:lnTo>
                  <a:lnTo>
                    <a:pt x="1790700" y="473710"/>
                  </a:lnTo>
                  <a:close/>
                </a:path>
                <a:path w="2071370" h="665479">
                  <a:moveTo>
                    <a:pt x="1877821" y="104139"/>
                  </a:moveTo>
                  <a:lnTo>
                    <a:pt x="1763268" y="104139"/>
                  </a:lnTo>
                  <a:lnTo>
                    <a:pt x="1773930" y="106680"/>
                  </a:lnTo>
                  <a:lnTo>
                    <a:pt x="1866900" y="106680"/>
                  </a:lnTo>
                  <a:lnTo>
                    <a:pt x="1866900" y="461010"/>
                  </a:lnTo>
                  <a:lnTo>
                    <a:pt x="1845818" y="461010"/>
                  </a:lnTo>
                  <a:lnTo>
                    <a:pt x="1834388" y="462280"/>
                  </a:lnTo>
                  <a:lnTo>
                    <a:pt x="1794509" y="462280"/>
                  </a:lnTo>
                  <a:lnTo>
                    <a:pt x="1790700" y="462884"/>
                  </a:lnTo>
                  <a:lnTo>
                    <a:pt x="1790700" y="473710"/>
                  </a:lnTo>
                  <a:lnTo>
                    <a:pt x="1813433" y="473710"/>
                  </a:lnTo>
                  <a:lnTo>
                    <a:pt x="1823846" y="472440"/>
                  </a:lnTo>
                  <a:lnTo>
                    <a:pt x="1877821" y="472440"/>
                  </a:lnTo>
                  <a:lnTo>
                    <a:pt x="1877821" y="104139"/>
                  </a:lnTo>
                  <a:close/>
                </a:path>
                <a:path w="2071370" h="665479">
                  <a:moveTo>
                    <a:pt x="1921764" y="431800"/>
                  </a:moveTo>
                  <a:lnTo>
                    <a:pt x="1894332" y="431800"/>
                  </a:lnTo>
                  <a:lnTo>
                    <a:pt x="1894332" y="464819"/>
                  </a:lnTo>
                  <a:lnTo>
                    <a:pt x="1921764" y="464819"/>
                  </a:lnTo>
                  <a:lnTo>
                    <a:pt x="1921764" y="431800"/>
                  </a:lnTo>
                  <a:close/>
                </a:path>
                <a:path w="2071370" h="665479">
                  <a:moveTo>
                    <a:pt x="2071116" y="33020"/>
                  </a:moveTo>
                  <a:lnTo>
                    <a:pt x="2038223" y="33020"/>
                  </a:lnTo>
                  <a:lnTo>
                    <a:pt x="2038223" y="430530"/>
                  </a:lnTo>
                  <a:lnTo>
                    <a:pt x="1951863" y="430530"/>
                  </a:lnTo>
                  <a:lnTo>
                    <a:pt x="1940941" y="431800"/>
                  </a:lnTo>
                  <a:lnTo>
                    <a:pt x="1921764" y="431800"/>
                  </a:lnTo>
                  <a:lnTo>
                    <a:pt x="1921764" y="464819"/>
                  </a:lnTo>
                  <a:lnTo>
                    <a:pt x="1931543" y="464819"/>
                  </a:lnTo>
                  <a:lnTo>
                    <a:pt x="1941449" y="463550"/>
                  </a:lnTo>
                  <a:lnTo>
                    <a:pt x="2043811" y="463550"/>
                  </a:lnTo>
                  <a:lnTo>
                    <a:pt x="2054453" y="461010"/>
                  </a:lnTo>
                  <a:lnTo>
                    <a:pt x="2063130" y="454660"/>
                  </a:lnTo>
                  <a:lnTo>
                    <a:pt x="2068974" y="445769"/>
                  </a:lnTo>
                  <a:lnTo>
                    <a:pt x="2071116" y="435610"/>
                  </a:lnTo>
                  <a:lnTo>
                    <a:pt x="2071116" y="33020"/>
                  </a:lnTo>
                  <a:close/>
                </a:path>
                <a:path w="2071370" h="665479">
                  <a:moveTo>
                    <a:pt x="1921764" y="410140"/>
                  </a:moveTo>
                  <a:lnTo>
                    <a:pt x="1921256" y="410210"/>
                  </a:lnTo>
                  <a:lnTo>
                    <a:pt x="1894078" y="410210"/>
                  </a:lnTo>
                  <a:lnTo>
                    <a:pt x="1894332" y="421640"/>
                  </a:lnTo>
                  <a:lnTo>
                    <a:pt x="1906778" y="421640"/>
                  </a:lnTo>
                  <a:lnTo>
                    <a:pt x="1913508" y="420369"/>
                  </a:lnTo>
                  <a:lnTo>
                    <a:pt x="1921764" y="420369"/>
                  </a:lnTo>
                  <a:lnTo>
                    <a:pt x="1921764" y="410140"/>
                  </a:lnTo>
                  <a:close/>
                </a:path>
                <a:path w="2071370" h="665479">
                  <a:moveTo>
                    <a:pt x="1921764" y="420369"/>
                  </a:moveTo>
                  <a:lnTo>
                    <a:pt x="1913508" y="420369"/>
                  </a:lnTo>
                  <a:lnTo>
                    <a:pt x="1906778" y="421640"/>
                  </a:lnTo>
                  <a:lnTo>
                    <a:pt x="1921764" y="421640"/>
                  </a:lnTo>
                  <a:lnTo>
                    <a:pt x="1921764" y="420369"/>
                  </a:lnTo>
                  <a:close/>
                </a:path>
                <a:path w="2071370" h="665479">
                  <a:moveTo>
                    <a:pt x="2027174" y="52070"/>
                  </a:moveTo>
                  <a:lnTo>
                    <a:pt x="1894332" y="52070"/>
                  </a:lnTo>
                  <a:lnTo>
                    <a:pt x="1904994" y="53339"/>
                  </a:lnTo>
                  <a:lnTo>
                    <a:pt x="1906738" y="54610"/>
                  </a:lnTo>
                  <a:lnTo>
                    <a:pt x="2016252" y="54610"/>
                  </a:lnTo>
                  <a:lnTo>
                    <a:pt x="2016252" y="408940"/>
                  </a:lnTo>
                  <a:lnTo>
                    <a:pt x="1930527" y="408940"/>
                  </a:lnTo>
                  <a:lnTo>
                    <a:pt x="1921764" y="410140"/>
                  </a:lnTo>
                  <a:lnTo>
                    <a:pt x="1921764" y="420369"/>
                  </a:lnTo>
                  <a:lnTo>
                    <a:pt x="1963293" y="420369"/>
                  </a:lnTo>
                  <a:lnTo>
                    <a:pt x="1975739" y="419100"/>
                  </a:lnTo>
                  <a:lnTo>
                    <a:pt x="2027174" y="419100"/>
                  </a:lnTo>
                  <a:lnTo>
                    <a:pt x="2027174" y="52070"/>
                  </a:lnTo>
                  <a:close/>
                </a:path>
                <a:path w="2071370" h="665479">
                  <a:moveTo>
                    <a:pt x="277495" y="52070"/>
                  </a:moveTo>
                  <a:lnTo>
                    <a:pt x="170434" y="52070"/>
                  </a:lnTo>
                  <a:lnTo>
                    <a:pt x="159771" y="53339"/>
                  </a:lnTo>
                  <a:lnTo>
                    <a:pt x="151050" y="59689"/>
                  </a:lnTo>
                  <a:lnTo>
                    <a:pt x="145162" y="68580"/>
                  </a:lnTo>
                  <a:lnTo>
                    <a:pt x="143002" y="78739"/>
                  </a:lnTo>
                  <a:lnTo>
                    <a:pt x="143002" y="132080"/>
                  </a:lnTo>
                  <a:lnTo>
                    <a:pt x="176022" y="132080"/>
                  </a:lnTo>
                  <a:lnTo>
                    <a:pt x="176022" y="85089"/>
                  </a:lnTo>
                  <a:lnTo>
                    <a:pt x="1921764" y="85089"/>
                  </a:lnTo>
                  <a:lnTo>
                    <a:pt x="1921764" y="78739"/>
                  </a:lnTo>
                  <a:lnTo>
                    <a:pt x="277495" y="78739"/>
                  </a:lnTo>
                  <a:lnTo>
                    <a:pt x="277495" y="52070"/>
                  </a:lnTo>
                  <a:close/>
                </a:path>
                <a:path w="2071370" h="665479">
                  <a:moveTo>
                    <a:pt x="186944" y="104139"/>
                  </a:moveTo>
                  <a:lnTo>
                    <a:pt x="176022" y="104139"/>
                  </a:lnTo>
                  <a:lnTo>
                    <a:pt x="176022" y="132080"/>
                  </a:lnTo>
                  <a:lnTo>
                    <a:pt x="186944" y="132080"/>
                  </a:lnTo>
                  <a:lnTo>
                    <a:pt x="186944" y="104139"/>
                  </a:lnTo>
                  <a:close/>
                </a:path>
                <a:path w="2071370" h="665479">
                  <a:moveTo>
                    <a:pt x="1877821" y="95250"/>
                  </a:moveTo>
                  <a:lnTo>
                    <a:pt x="186944" y="95250"/>
                  </a:lnTo>
                  <a:lnTo>
                    <a:pt x="186944" y="132080"/>
                  </a:lnTo>
                  <a:lnTo>
                    <a:pt x="197866" y="132080"/>
                  </a:lnTo>
                  <a:lnTo>
                    <a:pt x="197866" y="106680"/>
                  </a:lnTo>
                  <a:lnTo>
                    <a:pt x="1773930" y="106680"/>
                  </a:lnTo>
                  <a:lnTo>
                    <a:pt x="1763268" y="104139"/>
                  </a:lnTo>
                  <a:lnTo>
                    <a:pt x="1877821" y="104139"/>
                  </a:lnTo>
                  <a:lnTo>
                    <a:pt x="1877821" y="95250"/>
                  </a:lnTo>
                  <a:close/>
                </a:path>
                <a:path w="2071370" h="665479">
                  <a:moveTo>
                    <a:pt x="1773930" y="106680"/>
                  </a:moveTo>
                  <a:lnTo>
                    <a:pt x="197866" y="106680"/>
                  </a:lnTo>
                  <a:lnTo>
                    <a:pt x="197866" y="132080"/>
                  </a:lnTo>
                  <a:lnTo>
                    <a:pt x="1790700" y="132080"/>
                  </a:lnTo>
                  <a:lnTo>
                    <a:pt x="1788539" y="120650"/>
                  </a:lnTo>
                  <a:lnTo>
                    <a:pt x="1782651" y="111760"/>
                  </a:lnTo>
                  <a:lnTo>
                    <a:pt x="1773930" y="106680"/>
                  </a:lnTo>
                  <a:close/>
                </a:path>
                <a:path w="2071370" h="665479">
                  <a:moveTo>
                    <a:pt x="2043683" y="0"/>
                  </a:moveTo>
                  <a:lnTo>
                    <a:pt x="304927" y="0"/>
                  </a:lnTo>
                  <a:lnTo>
                    <a:pt x="294211" y="2539"/>
                  </a:lnTo>
                  <a:lnTo>
                    <a:pt x="285496" y="7620"/>
                  </a:lnTo>
                  <a:lnTo>
                    <a:pt x="279638" y="16510"/>
                  </a:lnTo>
                  <a:lnTo>
                    <a:pt x="277495" y="27939"/>
                  </a:lnTo>
                  <a:lnTo>
                    <a:pt x="277495" y="78739"/>
                  </a:lnTo>
                  <a:lnTo>
                    <a:pt x="310388" y="78739"/>
                  </a:lnTo>
                  <a:lnTo>
                    <a:pt x="310388" y="33020"/>
                  </a:lnTo>
                  <a:lnTo>
                    <a:pt x="2071116" y="33020"/>
                  </a:lnTo>
                  <a:lnTo>
                    <a:pt x="2071116" y="27939"/>
                  </a:lnTo>
                  <a:lnTo>
                    <a:pt x="2068955" y="16510"/>
                  </a:lnTo>
                  <a:lnTo>
                    <a:pt x="2063067" y="7620"/>
                  </a:lnTo>
                  <a:lnTo>
                    <a:pt x="2054346" y="2539"/>
                  </a:lnTo>
                  <a:lnTo>
                    <a:pt x="2043683" y="0"/>
                  </a:lnTo>
                  <a:close/>
                </a:path>
                <a:path w="2071370" h="665479">
                  <a:moveTo>
                    <a:pt x="321310" y="52070"/>
                  </a:moveTo>
                  <a:lnTo>
                    <a:pt x="310388" y="52070"/>
                  </a:lnTo>
                  <a:lnTo>
                    <a:pt x="310388" y="78739"/>
                  </a:lnTo>
                  <a:lnTo>
                    <a:pt x="321310" y="78739"/>
                  </a:lnTo>
                  <a:lnTo>
                    <a:pt x="321310" y="52070"/>
                  </a:lnTo>
                  <a:close/>
                </a:path>
                <a:path w="2071370" h="665479">
                  <a:moveTo>
                    <a:pt x="2027174" y="44450"/>
                  </a:moveTo>
                  <a:lnTo>
                    <a:pt x="321310" y="44450"/>
                  </a:lnTo>
                  <a:lnTo>
                    <a:pt x="321310" y="78739"/>
                  </a:lnTo>
                  <a:lnTo>
                    <a:pt x="332359" y="78739"/>
                  </a:lnTo>
                  <a:lnTo>
                    <a:pt x="332359" y="54610"/>
                  </a:lnTo>
                  <a:lnTo>
                    <a:pt x="1906738" y="54610"/>
                  </a:lnTo>
                  <a:lnTo>
                    <a:pt x="1904994" y="53339"/>
                  </a:lnTo>
                  <a:lnTo>
                    <a:pt x="1894332" y="52070"/>
                  </a:lnTo>
                  <a:lnTo>
                    <a:pt x="2027174" y="52070"/>
                  </a:lnTo>
                  <a:lnTo>
                    <a:pt x="2027174" y="44450"/>
                  </a:lnTo>
                  <a:close/>
                </a:path>
                <a:path w="2071370" h="665479">
                  <a:moveTo>
                    <a:pt x="1906738" y="54610"/>
                  </a:moveTo>
                  <a:lnTo>
                    <a:pt x="332359" y="54610"/>
                  </a:lnTo>
                  <a:lnTo>
                    <a:pt x="332359" y="78739"/>
                  </a:lnTo>
                  <a:lnTo>
                    <a:pt x="1921764" y="78739"/>
                  </a:lnTo>
                  <a:lnTo>
                    <a:pt x="1919603" y="68580"/>
                  </a:lnTo>
                  <a:lnTo>
                    <a:pt x="1913715" y="59689"/>
                  </a:lnTo>
                  <a:lnTo>
                    <a:pt x="1906738" y="54610"/>
                  </a:lnTo>
                  <a:close/>
                </a:path>
              </a:pathLst>
            </a:custGeom>
            <a:solidFill>
              <a:srgbClr val="A55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2922523" y="4284091"/>
            <a:ext cx="14446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全民英檢中高級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189220" y="4266310"/>
            <a:ext cx="2071370" cy="665480"/>
            <a:chOff x="5189220" y="4266310"/>
            <a:chExt cx="2071370" cy="665480"/>
          </a:xfrm>
        </p:grpSpPr>
        <p:sp>
          <p:nvSpPr>
            <p:cNvPr id="46" name="object 46"/>
            <p:cNvSpPr/>
            <p:nvPr/>
          </p:nvSpPr>
          <p:spPr>
            <a:xfrm>
              <a:off x="5216652" y="4293107"/>
              <a:ext cx="2016760" cy="611505"/>
            </a:xfrm>
            <a:custGeom>
              <a:avLst/>
              <a:gdLst/>
              <a:ahLst/>
              <a:cxnLst/>
              <a:rect l="l" t="t" r="r" b="b"/>
              <a:pathLst>
                <a:path w="2016759" h="611504">
                  <a:moveTo>
                    <a:pt x="1735708" y="104267"/>
                  </a:moveTo>
                  <a:lnTo>
                    <a:pt x="0" y="104267"/>
                  </a:lnTo>
                  <a:lnTo>
                    <a:pt x="0" y="589407"/>
                  </a:lnTo>
                  <a:lnTo>
                    <a:pt x="68504" y="595253"/>
                  </a:lnTo>
                  <a:lnTo>
                    <a:pt x="133409" y="600116"/>
                  </a:lnTo>
                  <a:lnTo>
                    <a:pt x="194922" y="604042"/>
                  </a:lnTo>
                  <a:lnTo>
                    <a:pt x="253248" y="607077"/>
                  </a:lnTo>
                  <a:lnTo>
                    <a:pt x="308593" y="609268"/>
                  </a:lnTo>
                  <a:lnTo>
                    <a:pt x="361162" y="610662"/>
                  </a:lnTo>
                  <a:lnTo>
                    <a:pt x="411160" y="611303"/>
                  </a:lnTo>
                  <a:lnTo>
                    <a:pt x="458794" y="611240"/>
                  </a:lnTo>
                  <a:lnTo>
                    <a:pt x="504268" y="610518"/>
                  </a:lnTo>
                  <a:lnTo>
                    <a:pt x="547790" y="609184"/>
                  </a:lnTo>
                  <a:lnTo>
                    <a:pt x="589563" y="607284"/>
                  </a:lnTo>
                  <a:lnTo>
                    <a:pt x="629794" y="604864"/>
                  </a:lnTo>
                  <a:lnTo>
                    <a:pt x="668688" y="601971"/>
                  </a:lnTo>
                  <a:lnTo>
                    <a:pt x="743289" y="594952"/>
                  </a:lnTo>
                  <a:lnTo>
                    <a:pt x="815011" y="586596"/>
                  </a:lnTo>
                  <a:lnTo>
                    <a:pt x="1105998" y="547231"/>
                  </a:lnTo>
                  <a:lnTo>
                    <a:pt x="1187994" y="537760"/>
                  </a:lnTo>
                  <a:lnTo>
                    <a:pt x="1231510" y="533335"/>
                  </a:lnTo>
                  <a:lnTo>
                    <a:pt x="1276979" y="529178"/>
                  </a:lnTo>
                  <a:lnTo>
                    <a:pt x="1324606" y="525338"/>
                  </a:lnTo>
                  <a:lnTo>
                    <a:pt x="1374598" y="521858"/>
                  </a:lnTo>
                  <a:lnTo>
                    <a:pt x="1427160" y="518787"/>
                  </a:lnTo>
                  <a:lnTo>
                    <a:pt x="1482496" y="516170"/>
                  </a:lnTo>
                  <a:lnTo>
                    <a:pt x="1540814" y="514054"/>
                  </a:lnTo>
                  <a:lnTo>
                    <a:pt x="1602318" y="512485"/>
                  </a:lnTo>
                  <a:lnTo>
                    <a:pt x="1667214" y="511510"/>
                  </a:lnTo>
                  <a:lnTo>
                    <a:pt x="1735708" y="511175"/>
                  </a:lnTo>
                  <a:lnTo>
                    <a:pt x="1735708" y="104267"/>
                  </a:lnTo>
                  <a:close/>
                </a:path>
                <a:path w="2016759" h="611504">
                  <a:moveTo>
                    <a:pt x="1866900" y="51435"/>
                  </a:moveTo>
                  <a:lnTo>
                    <a:pt x="143001" y="51435"/>
                  </a:lnTo>
                  <a:lnTo>
                    <a:pt x="143001" y="104267"/>
                  </a:lnTo>
                  <a:lnTo>
                    <a:pt x="1735708" y="104267"/>
                  </a:lnTo>
                  <a:lnTo>
                    <a:pt x="1735708" y="463804"/>
                  </a:lnTo>
                  <a:lnTo>
                    <a:pt x="1776729" y="462407"/>
                  </a:lnTo>
                  <a:lnTo>
                    <a:pt x="1818755" y="461446"/>
                  </a:lnTo>
                  <a:lnTo>
                    <a:pt x="1866900" y="461010"/>
                  </a:lnTo>
                  <a:lnTo>
                    <a:pt x="1866900" y="51435"/>
                  </a:lnTo>
                  <a:close/>
                </a:path>
                <a:path w="2016759" h="611504">
                  <a:moveTo>
                    <a:pt x="2016252" y="0"/>
                  </a:moveTo>
                  <a:lnTo>
                    <a:pt x="277368" y="0"/>
                  </a:lnTo>
                  <a:lnTo>
                    <a:pt x="277368" y="51435"/>
                  </a:lnTo>
                  <a:lnTo>
                    <a:pt x="1866900" y="51435"/>
                  </a:lnTo>
                  <a:lnTo>
                    <a:pt x="1866900" y="410337"/>
                  </a:lnTo>
                  <a:lnTo>
                    <a:pt x="1961411" y="408515"/>
                  </a:lnTo>
                  <a:lnTo>
                    <a:pt x="2016252" y="408178"/>
                  </a:lnTo>
                  <a:lnTo>
                    <a:pt x="2016252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189220" y="4266310"/>
              <a:ext cx="2071370" cy="665480"/>
            </a:xfrm>
            <a:custGeom>
              <a:avLst/>
              <a:gdLst/>
              <a:ahLst/>
              <a:cxnLst/>
              <a:rect l="l" t="t" r="r" b="b"/>
              <a:pathLst>
                <a:path w="2071370" h="665479">
                  <a:moveTo>
                    <a:pt x="143001" y="104139"/>
                  </a:moveTo>
                  <a:lnTo>
                    <a:pt x="27431" y="104139"/>
                  </a:lnTo>
                  <a:lnTo>
                    <a:pt x="16769" y="106680"/>
                  </a:lnTo>
                  <a:lnTo>
                    <a:pt x="8048" y="111760"/>
                  </a:lnTo>
                  <a:lnTo>
                    <a:pt x="2160" y="120650"/>
                  </a:lnTo>
                  <a:lnTo>
                    <a:pt x="0" y="132080"/>
                  </a:lnTo>
                  <a:lnTo>
                    <a:pt x="0" y="617219"/>
                  </a:lnTo>
                  <a:lnTo>
                    <a:pt x="104266" y="651510"/>
                  </a:lnTo>
                  <a:lnTo>
                    <a:pt x="178815" y="656590"/>
                  </a:lnTo>
                  <a:lnTo>
                    <a:pt x="248919" y="660400"/>
                  </a:lnTo>
                  <a:lnTo>
                    <a:pt x="376935" y="665480"/>
                  </a:lnTo>
                  <a:lnTo>
                    <a:pt x="543687" y="665480"/>
                  </a:lnTo>
                  <a:lnTo>
                    <a:pt x="687577" y="657860"/>
                  </a:lnTo>
                  <a:lnTo>
                    <a:pt x="732154" y="654050"/>
                  </a:lnTo>
                  <a:lnTo>
                    <a:pt x="816990" y="645160"/>
                  </a:lnTo>
                  <a:lnTo>
                    <a:pt x="899159" y="633730"/>
                  </a:lnTo>
                  <a:lnTo>
                    <a:pt x="435609" y="633730"/>
                  </a:lnTo>
                  <a:lnTo>
                    <a:pt x="377316" y="632460"/>
                  </a:lnTo>
                  <a:lnTo>
                    <a:pt x="250316" y="627380"/>
                  </a:lnTo>
                  <a:lnTo>
                    <a:pt x="180720" y="623569"/>
                  </a:lnTo>
                  <a:lnTo>
                    <a:pt x="106679" y="618490"/>
                  </a:lnTo>
                  <a:lnTo>
                    <a:pt x="32892" y="612140"/>
                  </a:lnTo>
                  <a:lnTo>
                    <a:pt x="32892" y="137160"/>
                  </a:lnTo>
                  <a:lnTo>
                    <a:pt x="1790700" y="137160"/>
                  </a:lnTo>
                  <a:lnTo>
                    <a:pt x="1790700" y="132080"/>
                  </a:lnTo>
                  <a:lnTo>
                    <a:pt x="143001" y="132080"/>
                  </a:lnTo>
                  <a:lnTo>
                    <a:pt x="143001" y="104139"/>
                  </a:lnTo>
                  <a:close/>
                </a:path>
                <a:path w="2071370" h="665479">
                  <a:moveTo>
                    <a:pt x="1790700" y="137160"/>
                  </a:moveTo>
                  <a:lnTo>
                    <a:pt x="1757806" y="137160"/>
                  </a:lnTo>
                  <a:lnTo>
                    <a:pt x="1757806" y="533400"/>
                  </a:lnTo>
                  <a:lnTo>
                    <a:pt x="1684401" y="533400"/>
                  </a:lnTo>
                  <a:lnTo>
                    <a:pt x="1610232" y="534669"/>
                  </a:lnTo>
                  <a:lnTo>
                    <a:pt x="1474851" y="539750"/>
                  </a:lnTo>
                  <a:lnTo>
                    <a:pt x="1299717" y="551180"/>
                  </a:lnTo>
                  <a:lnTo>
                    <a:pt x="1150239" y="566419"/>
                  </a:lnTo>
                  <a:lnTo>
                    <a:pt x="894588" y="601980"/>
                  </a:lnTo>
                  <a:lnTo>
                    <a:pt x="812800" y="612140"/>
                  </a:lnTo>
                  <a:lnTo>
                    <a:pt x="728599" y="621030"/>
                  </a:lnTo>
                  <a:lnTo>
                    <a:pt x="684910" y="624840"/>
                  </a:lnTo>
                  <a:lnTo>
                    <a:pt x="542543" y="632460"/>
                  </a:lnTo>
                  <a:lnTo>
                    <a:pt x="490474" y="633730"/>
                  </a:lnTo>
                  <a:lnTo>
                    <a:pt x="899159" y="633730"/>
                  </a:lnTo>
                  <a:lnTo>
                    <a:pt x="1065021" y="610869"/>
                  </a:lnTo>
                  <a:lnTo>
                    <a:pt x="1108837" y="605790"/>
                  </a:lnTo>
                  <a:lnTo>
                    <a:pt x="1154049" y="599440"/>
                  </a:lnTo>
                  <a:lnTo>
                    <a:pt x="1302384" y="584200"/>
                  </a:lnTo>
                  <a:lnTo>
                    <a:pt x="1476248" y="572769"/>
                  </a:lnTo>
                  <a:lnTo>
                    <a:pt x="1610740" y="567690"/>
                  </a:lnTo>
                  <a:lnTo>
                    <a:pt x="1684527" y="566419"/>
                  </a:lnTo>
                  <a:lnTo>
                    <a:pt x="1763395" y="566419"/>
                  </a:lnTo>
                  <a:lnTo>
                    <a:pt x="1774037" y="563880"/>
                  </a:lnTo>
                  <a:lnTo>
                    <a:pt x="1782714" y="557530"/>
                  </a:lnTo>
                  <a:lnTo>
                    <a:pt x="1788558" y="548640"/>
                  </a:lnTo>
                  <a:lnTo>
                    <a:pt x="1790700" y="538480"/>
                  </a:lnTo>
                  <a:lnTo>
                    <a:pt x="1790700" y="518160"/>
                  </a:lnTo>
                  <a:lnTo>
                    <a:pt x="1763268" y="518160"/>
                  </a:lnTo>
                  <a:lnTo>
                    <a:pt x="1763268" y="485140"/>
                  </a:lnTo>
                  <a:lnTo>
                    <a:pt x="1790700" y="485140"/>
                  </a:lnTo>
                  <a:lnTo>
                    <a:pt x="1790700" y="474980"/>
                  </a:lnTo>
                  <a:lnTo>
                    <a:pt x="1763268" y="474980"/>
                  </a:lnTo>
                  <a:lnTo>
                    <a:pt x="1762886" y="463550"/>
                  </a:lnTo>
                  <a:lnTo>
                    <a:pt x="1786508" y="463550"/>
                  </a:lnTo>
                  <a:lnTo>
                    <a:pt x="1790700" y="462884"/>
                  </a:lnTo>
                  <a:lnTo>
                    <a:pt x="1790700" y="137160"/>
                  </a:lnTo>
                  <a:close/>
                </a:path>
                <a:path w="2071370" h="665479">
                  <a:moveTo>
                    <a:pt x="1746757" y="148589"/>
                  </a:moveTo>
                  <a:lnTo>
                    <a:pt x="43941" y="148589"/>
                  </a:lnTo>
                  <a:lnTo>
                    <a:pt x="43941" y="601980"/>
                  </a:lnTo>
                  <a:lnTo>
                    <a:pt x="250825" y="617219"/>
                  </a:lnTo>
                  <a:lnTo>
                    <a:pt x="316102" y="619760"/>
                  </a:lnTo>
                  <a:lnTo>
                    <a:pt x="435609" y="622300"/>
                  </a:lnTo>
                  <a:lnTo>
                    <a:pt x="490219" y="622300"/>
                  </a:lnTo>
                  <a:lnTo>
                    <a:pt x="591438" y="619760"/>
                  </a:lnTo>
                  <a:lnTo>
                    <a:pt x="638682" y="617219"/>
                  </a:lnTo>
                  <a:lnTo>
                    <a:pt x="712935" y="610869"/>
                  </a:lnTo>
                  <a:lnTo>
                    <a:pt x="377697" y="610869"/>
                  </a:lnTo>
                  <a:lnTo>
                    <a:pt x="251332" y="605790"/>
                  </a:lnTo>
                  <a:lnTo>
                    <a:pt x="181990" y="601980"/>
                  </a:lnTo>
                  <a:lnTo>
                    <a:pt x="108330" y="595630"/>
                  </a:lnTo>
                  <a:lnTo>
                    <a:pt x="54863" y="591819"/>
                  </a:lnTo>
                  <a:lnTo>
                    <a:pt x="54863" y="158750"/>
                  </a:lnTo>
                  <a:lnTo>
                    <a:pt x="1746757" y="158750"/>
                  </a:lnTo>
                  <a:lnTo>
                    <a:pt x="1746757" y="148589"/>
                  </a:lnTo>
                  <a:close/>
                </a:path>
                <a:path w="2071370" h="665479">
                  <a:moveTo>
                    <a:pt x="1746757" y="158750"/>
                  </a:moveTo>
                  <a:lnTo>
                    <a:pt x="1735835" y="158750"/>
                  </a:lnTo>
                  <a:lnTo>
                    <a:pt x="1735835" y="511810"/>
                  </a:lnTo>
                  <a:lnTo>
                    <a:pt x="1684274" y="511810"/>
                  </a:lnTo>
                  <a:lnTo>
                    <a:pt x="1539748" y="514350"/>
                  </a:lnTo>
                  <a:lnTo>
                    <a:pt x="1473961" y="518160"/>
                  </a:lnTo>
                  <a:lnTo>
                    <a:pt x="1411858" y="520700"/>
                  </a:lnTo>
                  <a:lnTo>
                    <a:pt x="1353311" y="524510"/>
                  </a:lnTo>
                  <a:lnTo>
                    <a:pt x="1147826" y="544830"/>
                  </a:lnTo>
                  <a:lnTo>
                    <a:pt x="1101978" y="551180"/>
                  </a:lnTo>
                  <a:lnTo>
                    <a:pt x="1057909" y="556260"/>
                  </a:lnTo>
                  <a:lnTo>
                    <a:pt x="973454" y="568960"/>
                  </a:lnTo>
                  <a:lnTo>
                    <a:pt x="891539" y="580390"/>
                  </a:lnTo>
                  <a:lnTo>
                    <a:pt x="810005" y="590550"/>
                  </a:lnTo>
                  <a:lnTo>
                    <a:pt x="726313" y="599440"/>
                  </a:lnTo>
                  <a:lnTo>
                    <a:pt x="683005" y="603250"/>
                  </a:lnTo>
                  <a:lnTo>
                    <a:pt x="590930" y="608330"/>
                  </a:lnTo>
                  <a:lnTo>
                    <a:pt x="490092" y="610869"/>
                  </a:lnTo>
                  <a:lnTo>
                    <a:pt x="712935" y="610869"/>
                  </a:lnTo>
                  <a:lnTo>
                    <a:pt x="727455" y="609600"/>
                  </a:lnTo>
                  <a:lnTo>
                    <a:pt x="811402" y="600710"/>
                  </a:lnTo>
                  <a:lnTo>
                    <a:pt x="893063" y="590550"/>
                  </a:lnTo>
                  <a:lnTo>
                    <a:pt x="1103376" y="561340"/>
                  </a:lnTo>
                  <a:lnTo>
                    <a:pt x="1196593" y="551180"/>
                  </a:lnTo>
                  <a:lnTo>
                    <a:pt x="1246377" y="544830"/>
                  </a:lnTo>
                  <a:lnTo>
                    <a:pt x="1298828" y="541019"/>
                  </a:lnTo>
                  <a:lnTo>
                    <a:pt x="1354074" y="535940"/>
                  </a:lnTo>
                  <a:lnTo>
                    <a:pt x="1474470" y="528319"/>
                  </a:lnTo>
                  <a:lnTo>
                    <a:pt x="1609978" y="523240"/>
                  </a:lnTo>
                  <a:lnTo>
                    <a:pt x="1684274" y="521969"/>
                  </a:lnTo>
                  <a:lnTo>
                    <a:pt x="1746757" y="521969"/>
                  </a:lnTo>
                  <a:lnTo>
                    <a:pt x="1746757" y="158750"/>
                  </a:lnTo>
                  <a:close/>
                </a:path>
                <a:path w="2071370" h="665479">
                  <a:moveTo>
                    <a:pt x="1790700" y="485140"/>
                  </a:moveTo>
                  <a:lnTo>
                    <a:pt x="1763268" y="485140"/>
                  </a:lnTo>
                  <a:lnTo>
                    <a:pt x="1763268" y="518160"/>
                  </a:lnTo>
                  <a:lnTo>
                    <a:pt x="1788413" y="518160"/>
                  </a:lnTo>
                  <a:lnTo>
                    <a:pt x="1790700" y="517791"/>
                  </a:lnTo>
                  <a:lnTo>
                    <a:pt x="1790700" y="485140"/>
                  </a:lnTo>
                  <a:close/>
                </a:path>
                <a:path w="2071370" h="665479">
                  <a:moveTo>
                    <a:pt x="1790700" y="517791"/>
                  </a:moveTo>
                  <a:lnTo>
                    <a:pt x="1788413" y="518160"/>
                  </a:lnTo>
                  <a:lnTo>
                    <a:pt x="1790700" y="518160"/>
                  </a:lnTo>
                  <a:lnTo>
                    <a:pt x="1790700" y="517791"/>
                  </a:lnTo>
                  <a:close/>
                </a:path>
                <a:path w="2071370" h="665479">
                  <a:moveTo>
                    <a:pt x="1921763" y="83820"/>
                  </a:moveTo>
                  <a:lnTo>
                    <a:pt x="1888871" y="83820"/>
                  </a:lnTo>
                  <a:lnTo>
                    <a:pt x="1888871" y="482600"/>
                  </a:lnTo>
                  <a:lnTo>
                    <a:pt x="1869821" y="482600"/>
                  </a:lnTo>
                  <a:lnTo>
                    <a:pt x="1846199" y="483869"/>
                  </a:lnTo>
                  <a:lnTo>
                    <a:pt x="1813686" y="483869"/>
                  </a:lnTo>
                  <a:lnTo>
                    <a:pt x="1795145" y="485140"/>
                  </a:lnTo>
                  <a:lnTo>
                    <a:pt x="1790700" y="485140"/>
                  </a:lnTo>
                  <a:lnTo>
                    <a:pt x="1790700" y="517791"/>
                  </a:lnTo>
                  <a:lnTo>
                    <a:pt x="1796287" y="516890"/>
                  </a:lnTo>
                  <a:lnTo>
                    <a:pt x="1846706" y="516890"/>
                  </a:lnTo>
                  <a:lnTo>
                    <a:pt x="1869948" y="515619"/>
                  </a:lnTo>
                  <a:lnTo>
                    <a:pt x="1894458" y="515619"/>
                  </a:lnTo>
                  <a:lnTo>
                    <a:pt x="1905101" y="513080"/>
                  </a:lnTo>
                  <a:lnTo>
                    <a:pt x="1913778" y="508000"/>
                  </a:lnTo>
                  <a:lnTo>
                    <a:pt x="1919622" y="499110"/>
                  </a:lnTo>
                  <a:lnTo>
                    <a:pt x="1921763" y="488950"/>
                  </a:lnTo>
                  <a:lnTo>
                    <a:pt x="1921763" y="464819"/>
                  </a:lnTo>
                  <a:lnTo>
                    <a:pt x="1894331" y="464819"/>
                  </a:lnTo>
                  <a:lnTo>
                    <a:pt x="1894331" y="431800"/>
                  </a:lnTo>
                  <a:lnTo>
                    <a:pt x="1921763" y="431800"/>
                  </a:lnTo>
                  <a:lnTo>
                    <a:pt x="1921763" y="421640"/>
                  </a:lnTo>
                  <a:lnTo>
                    <a:pt x="1894331" y="421640"/>
                  </a:lnTo>
                  <a:lnTo>
                    <a:pt x="1894077" y="410210"/>
                  </a:lnTo>
                  <a:lnTo>
                    <a:pt x="1921255" y="410210"/>
                  </a:lnTo>
                  <a:lnTo>
                    <a:pt x="1921763" y="410140"/>
                  </a:lnTo>
                  <a:lnTo>
                    <a:pt x="1921763" y="83820"/>
                  </a:lnTo>
                  <a:close/>
                </a:path>
                <a:path w="2071370" h="665479">
                  <a:moveTo>
                    <a:pt x="1790700" y="462884"/>
                  </a:moveTo>
                  <a:lnTo>
                    <a:pt x="1786508" y="463550"/>
                  </a:lnTo>
                  <a:lnTo>
                    <a:pt x="1762886" y="463550"/>
                  </a:lnTo>
                  <a:lnTo>
                    <a:pt x="1763268" y="474980"/>
                  </a:lnTo>
                  <a:lnTo>
                    <a:pt x="1769109" y="474980"/>
                  </a:lnTo>
                  <a:lnTo>
                    <a:pt x="1773935" y="473710"/>
                  </a:lnTo>
                  <a:lnTo>
                    <a:pt x="1790700" y="473710"/>
                  </a:lnTo>
                  <a:lnTo>
                    <a:pt x="1790700" y="462884"/>
                  </a:lnTo>
                  <a:close/>
                </a:path>
                <a:path w="2071370" h="665479">
                  <a:moveTo>
                    <a:pt x="1790700" y="473710"/>
                  </a:moveTo>
                  <a:lnTo>
                    <a:pt x="1773935" y="473710"/>
                  </a:lnTo>
                  <a:lnTo>
                    <a:pt x="1769109" y="474980"/>
                  </a:lnTo>
                  <a:lnTo>
                    <a:pt x="1790700" y="474980"/>
                  </a:lnTo>
                  <a:lnTo>
                    <a:pt x="1790700" y="473710"/>
                  </a:lnTo>
                  <a:close/>
                </a:path>
                <a:path w="2071370" h="665479">
                  <a:moveTo>
                    <a:pt x="1877822" y="104139"/>
                  </a:moveTo>
                  <a:lnTo>
                    <a:pt x="1763268" y="104139"/>
                  </a:lnTo>
                  <a:lnTo>
                    <a:pt x="1773930" y="106680"/>
                  </a:lnTo>
                  <a:lnTo>
                    <a:pt x="1866900" y="106680"/>
                  </a:lnTo>
                  <a:lnTo>
                    <a:pt x="1866900" y="461010"/>
                  </a:lnTo>
                  <a:lnTo>
                    <a:pt x="1834387" y="461010"/>
                  </a:lnTo>
                  <a:lnTo>
                    <a:pt x="1803400" y="462280"/>
                  </a:lnTo>
                  <a:lnTo>
                    <a:pt x="1794509" y="462280"/>
                  </a:lnTo>
                  <a:lnTo>
                    <a:pt x="1790700" y="462884"/>
                  </a:lnTo>
                  <a:lnTo>
                    <a:pt x="1790700" y="473710"/>
                  </a:lnTo>
                  <a:lnTo>
                    <a:pt x="1803780" y="473710"/>
                  </a:lnTo>
                  <a:lnTo>
                    <a:pt x="1813432" y="472440"/>
                  </a:lnTo>
                  <a:lnTo>
                    <a:pt x="1877822" y="472440"/>
                  </a:lnTo>
                  <a:lnTo>
                    <a:pt x="1877822" y="104139"/>
                  </a:lnTo>
                  <a:close/>
                </a:path>
                <a:path w="2071370" h="665479">
                  <a:moveTo>
                    <a:pt x="1921763" y="431800"/>
                  </a:moveTo>
                  <a:lnTo>
                    <a:pt x="1894331" y="431800"/>
                  </a:lnTo>
                  <a:lnTo>
                    <a:pt x="1894331" y="464819"/>
                  </a:lnTo>
                  <a:lnTo>
                    <a:pt x="1921763" y="464819"/>
                  </a:lnTo>
                  <a:lnTo>
                    <a:pt x="1921763" y="431800"/>
                  </a:lnTo>
                  <a:close/>
                </a:path>
                <a:path w="2071370" h="665479">
                  <a:moveTo>
                    <a:pt x="2071115" y="33020"/>
                  </a:moveTo>
                  <a:lnTo>
                    <a:pt x="2038223" y="33020"/>
                  </a:lnTo>
                  <a:lnTo>
                    <a:pt x="2038223" y="430530"/>
                  </a:lnTo>
                  <a:lnTo>
                    <a:pt x="1951862" y="430530"/>
                  </a:lnTo>
                  <a:lnTo>
                    <a:pt x="1940940" y="431800"/>
                  </a:lnTo>
                  <a:lnTo>
                    <a:pt x="1921763" y="431800"/>
                  </a:lnTo>
                  <a:lnTo>
                    <a:pt x="1921763" y="464819"/>
                  </a:lnTo>
                  <a:lnTo>
                    <a:pt x="1931543" y="464819"/>
                  </a:lnTo>
                  <a:lnTo>
                    <a:pt x="1941449" y="463550"/>
                  </a:lnTo>
                  <a:lnTo>
                    <a:pt x="2043810" y="463550"/>
                  </a:lnTo>
                  <a:lnTo>
                    <a:pt x="2054453" y="461010"/>
                  </a:lnTo>
                  <a:lnTo>
                    <a:pt x="2063130" y="454660"/>
                  </a:lnTo>
                  <a:lnTo>
                    <a:pt x="2068974" y="445769"/>
                  </a:lnTo>
                  <a:lnTo>
                    <a:pt x="2071115" y="435610"/>
                  </a:lnTo>
                  <a:lnTo>
                    <a:pt x="2071115" y="33020"/>
                  </a:lnTo>
                  <a:close/>
                </a:path>
                <a:path w="2071370" h="665479">
                  <a:moveTo>
                    <a:pt x="1921763" y="410140"/>
                  </a:moveTo>
                  <a:lnTo>
                    <a:pt x="1921255" y="410210"/>
                  </a:lnTo>
                  <a:lnTo>
                    <a:pt x="1894077" y="410210"/>
                  </a:lnTo>
                  <a:lnTo>
                    <a:pt x="1894331" y="421640"/>
                  </a:lnTo>
                  <a:lnTo>
                    <a:pt x="1901444" y="421640"/>
                  </a:lnTo>
                  <a:lnTo>
                    <a:pt x="1906777" y="420369"/>
                  </a:lnTo>
                  <a:lnTo>
                    <a:pt x="1921763" y="420369"/>
                  </a:lnTo>
                  <a:lnTo>
                    <a:pt x="1921763" y="410140"/>
                  </a:lnTo>
                  <a:close/>
                </a:path>
                <a:path w="2071370" h="665479">
                  <a:moveTo>
                    <a:pt x="1921763" y="420369"/>
                  </a:moveTo>
                  <a:lnTo>
                    <a:pt x="1906777" y="420369"/>
                  </a:lnTo>
                  <a:lnTo>
                    <a:pt x="1901444" y="421640"/>
                  </a:lnTo>
                  <a:lnTo>
                    <a:pt x="1921763" y="421640"/>
                  </a:lnTo>
                  <a:lnTo>
                    <a:pt x="1921763" y="420369"/>
                  </a:lnTo>
                  <a:close/>
                </a:path>
                <a:path w="2071370" h="665479">
                  <a:moveTo>
                    <a:pt x="2027174" y="52070"/>
                  </a:moveTo>
                  <a:lnTo>
                    <a:pt x="1894331" y="52070"/>
                  </a:lnTo>
                  <a:lnTo>
                    <a:pt x="1904994" y="53339"/>
                  </a:lnTo>
                  <a:lnTo>
                    <a:pt x="1906738" y="54610"/>
                  </a:lnTo>
                  <a:lnTo>
                    <a:pt x="2016252" y="54610"/>
                  </a:lnTo>
                  <a:lnTo>
                    <a:pt x="2016252" y="407669"/>
                  </a:lnTo>
                  <a:lnTo>
                    <a:pt x="2015744" y="407669"/>
                  </a:lnTo>
                  <a:lnTo>
                    <a:pt x="1975611" y="408940"/>
                  </a:lnTo>
                  <a:lnTo>
                    <a:pt x="1930527" y="408940"/>
                  </a:lnTo>
                  <a:lnTo>
                    <a:pt x="1921763" y="410140"/>
                  </a:lnTo>
                  <a:lnTo>
                    <a:pt x="1921763" y="420369"/>
                  </a:lnTo>
                  <a:lnTo>
                    <a:pt x="1963293" y="420369"/>
                  </a:lnTo>
                  <a:lnTo>
                    <a:pt x="1975738" y="419100"/>
                  </a:lnTo>
                  <a:lnTo>
                    <a:pt x="2027174" y="419100"/>
                  </a:lnTo>
                  <a:lnTo>
                    <a:pt x="2027174" y="52070"/>
                  </a:lnTo>
                  <a:close/>
                </a:path>
                <a:path w="2071370" h="665479">
                  <a:moveTo>
                    <a:pt x="277494" y="52070"/>
                  </a:moveTo>
                  <a:lnTo>
                    <a:pt x="170433" y="52070"/>
                  </a:lnTo>
                  <a:lnTo>
                    <a:pt x="159771" y="53339"/>
                  </a:lnTo>
                  <a:lnTo>
                    <a:pt x="151050" y="59689"/>
                  </a:lnTo>
                  <a:lnTo>
                    <a:pt x="145162" y="68580"/>
                  </a:lnTo>
                  <a:lnTo>
                    <a:pt x="143001" y="78739"/>
                  </a:lnTo>
                  <a:lnTo>
                    <a:pt x="143001" y="132080"/>
                  </a:lnTo>
                  <a:lnTo>
                    <a:pt x="176021" y="132080"/>
                  </a:lnTo>
                  <a:lnTo>
                    <a:pt x="176021" y="83820"/>
                  </a:lnTo>
                  <a:lnTo>
                    <a:pt x="1921763" y="83820"/>
                  </a:lnTo>
                  <a:lnTo>
                    <a:pt x="1921763" y="78739"/>
                  </a:lnTo>
                  <a:lnTo>
                    <a:pt x="277494" y="78739"/>
                  </a:lnTo>
                  <a:lnTo>
                    <a:pt x="277494" y="52070"/>
                  </a:lnTo>
                  <a:close/>
                </a:path>
                <a:path w="2071370" h="665479">
                  <a:moveTo>
                    <a:pt x="186943" y="104139"/>
                  </a:moveTo>
                  <a:lnTo>
                    <a:pt x="176021" y="104139"/>
                  </a:lnTo>
                  <a:lnTo>
                    <a:pt x="176021" y="132080"/>
                  </a:lnTo>
                  <a:lnTo>
                    <a:pt x="186943" y="132080"/>
                  </a:lnTo>
                  <a:lnTo>
                    <a:pt x="186943" y="104139"/>
                  </a:lnTo>
                  <a:close/>
                </a:path>
                <a:path w="2071370" h="665479">
                  <a:moveTo>
                    <a:pt x="1877822" y="95250"/>
                  </a:moveTo>
                  <a:lnTo>
                    <a:pt x="186943" y="95250"/>
                  </a:lnTo>
                  <a:lnTo>
                    <a:pt x="186943" y="132080"/>
                  </a:lnTo>
                  <a:lnTo>
                    <a:pt x="197992" y="132080"/>
                  </a:lnTo>
                  <a:lnTo>
                    <a:pt x="197992" y="106680"/>
                  </a:lnTo>
                  <a:lnTo>
                    <a:pt x="1773930" y="106680"/>
                  </a:lnTo>
                  <a:lnTo>
                    <a:pt x="1763268" y="104139"/>
                  </a:lnTo>
                  <a:lnTo>
                    <a:pt x="1877822" y="104139"/>
                  </a:lnTo>
                  <a:lnTo>
                    <a:pt x="1877822" y="95250"/>
                  </a:lnTo>
                  <a:close/>
                </a:path>
                <a:path w="2071370" h="665479">
                  <a:moveTo>
                    <a:pt x="1773930" y="106680"/>
                  </a:moveTo>
                  <a:lnTo>
                    <a:pt x="197992" y="106680"/>
                  </a:lnTo>
                  <a:lnTo>
                    <a:pt x="197992" y="132080"/>
                  </a:lnTo>
                  <a:lnTo>
                    <a:pt x="1790700" y="132080"/>
                  </a:lnTo>
                  <a:lnTo>
                    <a:pt x="1788539" y="120650"/>
                  </a:lnTo>
                  <a:lnTo>
                    <a:pt x="1782651" y="111760"/>
                  </a:lnTo>
                  <a:lnTo>
                    <a:pt x="1773930" y="106680"/>
                  </a:lnTo>
                  <a:close/>
                </a:path>
                <a:path w="2071370" h="665479">
                  <a:moveTo>
                    <a:pt x="2043683" y="0"/>
                  </a:moveTo>
                  <a:lnTo>
                    <a:pt x="304926" y="0"/>
                  </a:lnTo>
                  <a:lnTo>
                    <a:pt x="294211" y="2539"/>
                  </a:lnTo>
                  <a:lnTo>
                    <a:pt x="285495" y="7620"/>
                  </a:lnTo>
                  <a:lnTo>
                    <a:pt x="279638" y="16510"/>
                  </a:lnTo>
                  <a:lnTo>
                    <a:pt x="277494" y="27939"/>
                  </a:lnTo>
                  <a:lnTo>
                    <a:pt x="277494" y="78739"/>
                  </a:lnTo>
                  <a:lnTo>
                    <a:pt x="310388" y="78739"/>
                  </a:lnTo>
                  <a:lnTo>
                    <a:pt x="310388" y="33020"/>
                  </a:lnTo>
                  <a:lnTo>
                    <a:pt x="2071115" y="33020"/>
                  </a:lnTo>
                  <a:lnTo>
                    <a:pt x="2071115" y="27939"/>
                  </a:lnTo>
                  <a:lnTo>
                    <a:pt x="2068955" y="16510"/>
                  </a:lnTo>
                  <a:lnTo>
                    <a:pt x="2063067" y="7620"/>
                  </a:lnTo>
                  <a:lnTo>
                    <a:pt x="2054346" y="2539"/>
                  </a:lnTo>
                  <a:lnTo>
                    <a:pt x="2043683" y="0"/>
                  </a:lnTo>
                  <a:close/>
                </a:path>
                <a:path w="2071370" h="665479">
                  <a:moveTo>
                    <a:pt x="321309" y="52070"/>
                  </a:moveTo>
                  <a:lnTo>
                    <a:pt x="310388" y="52070"/>
                  </a:lnTo>
                  <a:lnTo>
                    <a:pt x="310388" y="78739"/>
                  </a:lnTo>
                  <a:lnTo>
                    <a:pt x="321309" y="78739"/>
                  </a:lnTo>
                  <a:lnTo>
                    <a:pt x="321309" y="52070"/>
                  </a:lnTo>
                  <a:close/>
                </a:path>
                <a:path w="2071370" h="665479">
                  <a:moveTo>
                    <a:pt x="2027174" y="44450"/>
                  </a:moveTo>
                  <a:lnTo>
                    <a:pt x="321309" y="44450"/>
                  </a:lnTo>
                  <a:lnTo>
                    <a:pt x="321309" y="78739"/>
                  </a:lnTo>
                  <a:lnTo>
                    <a:pt x="332358" y="78739"/>
                  </a:lnTo>
                  <a:lnTo>
                    <a:pt x="332358" y="54610"/>
                  </a:lnTo>
                  <a:lnTo>
                    <a:pt x="1906738" y="54610"/>
                  </a:lnTo>
                  <a:lnTo>
                    <a:pt x="1904994" y="53339"/>
                  </a:lnTo>
                  <a:lnTo>
                    <a:pt x="1894331" y="52070"/>
                  </a:lnTo>
                  <a:lnTo>
                    <a:pt x="2027174" y="52070"/>
                  </a:lnTo>
                  <a:lnTo>
                    <a:pt x="2027174" y="44450"/>
                  </a:lnTo>
                  <a:close/>
                </a:path>
                <a:path w="2071370" h="665479">
                  <a:moveTo>
                    <a:pt x="1906738" y="54610"/>
                  </a:moveTo>
                  <a:lnTo>
                    <a:pt x="332358" y="54610"/>
                  </a:lnTo>
                  <a:lnTo>
                    <a:pt x="332358" y="78739"/>
                  </a:lnTo>
                  <a:lnTo>
                    <a:pt x="1921763" y="78739"/>
                  </a:lnTo>
                  <a:lnTo>
                    <a:pt x="1919603" y="68580"/>
                  </a:lnTo>
                  <a:lnTo>
                    <a:pt x="1913715" y="59689"/>
                  </a:lnTo>
                  <a:lnTo>
                    <a:pt x="1906738" y="54610"/>
                  </a:lnTo>
                  <a:close/>
                </a:path>
              </a:pathLst>
            </a:custGeom>
            <a:solidFill>
              <a:srgbClr val="A55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500496" y="4484878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作品得過獎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7567930" y="1249299"/>
            <a:ext cx="1408430" cy="1270000"/>
            <a:chOff x="7567930" y="1249299"/>
            <a:chExt cx="1408430" cy="1270000"/>
          </a:xfrm>
        </p:grpSpPr>
        <p:sp>
          <p:nvSpPr>
            <p:cNvPr id="50" name="object 50"/>
            <p:cNvSpPr/>
            <p:nvPr/>
          </p:nvSpPr>
          <p:spPr>
            <a:xfrm>
              <a:off x="7595616" y="1271016"/>
              <a:ext cx="1353820" cy="1221740"/>
            </a:xfrm>
            <a:custGeom>
              <a:avLst/>
              <a:gdLst/>
              <a:ahLst/>
              <a:cxnLst/>
              <a:rect l="l" t="t" r="r" b="b"/>
              <a:pathLst>
                <a:path w="1353820" h="1221739">
                  <a:moveTo>
                    <a:pt x="1165098" y="208153"/>
                  </a:moveTo>
                  <a:lnTo>
                    <a:pt x="0" y="208153"/>
                  </a:lnTo>
                  <a:lnTo>
                    <a:pt x="0" y="1177417"/>
                  </a:lnTo>
                  <a:lnTo>
                    <a:pt x="58233" y="1191948"/>
                  </a:lnTo>
                  <a:lnTo>
                    <a:pt x="112597" y="1203326"/>
                  </a:lnTo>
                  <a:lnTo>
                    <a:pt x="163378" y="1211743"/>
                  </a:lnTo>
                  <a:lnTo>
                    <a:pt x="210863" y="1217390"/>
                  </a:lnTo>
                  <a:lnTo>
                    <a:pt x="255338" y="1220461"/>
                  </a:lnTo>
                  <a:lnTo>
                    <a:pt x="297090" y="1221147"/>
                  </a:lnTo>
                  <a:lnTo>
                    <a:pt x="336406" y="1219640"/>
                  </a:lnTo>
                  <a:lnTo>
                    <a:pt x="408875" y="1210820"/>
                  </a:lnTo>
                  <a:lnTo>
                    <a:pt x="475039" y="1195538"/>
                  </a:lnTo>
                  <a:lnTo>
                    <a:pt x="537190" y="1175333"/>
                  </a:lnTo>
                  <a:lnTo>
                    <a:pt x="597620" y="1151744"/>
                  </a:lnTo>
                  <a:lnTo>
                    <a:pt x="690058" y="1113379"/>
                  </a:lnTo>
                  <a:lnTo>
                    <a:pt x="722495" y="1100565"/>
                  </a:lnTo>
                  <a:lnTo>
                    <a:pt x="791525" y="1076053"/>
                  </a:lnTo>
                  <a:lnTo>
                    <a:pt x="828691" y="1064739"/>
                  </a:lnTo>
                  <a:lnTo>
                    <a:pt x="868007" y="1054310"/>
                  </a:lnTo>
                  <a:lnTo>
                    <a:pt x="909759" y="1044957"/>
                  </a:lnTo>
                  <a:lnTo>
                    <a:pt x="954234" y="1036874"/>
                  </a:lnTo>
                  <a:lnTo>
                    <a:pt x="1001719" y="1030252"/>
                  </a:lnTo>
                  <a:lnTo>
                    <a:pt x="1052500" y="1025285"/>
                  </a:lnTo>
                  <a:lnTo>
                    <a:pt x="1106864" y="1022163"/>
                  </a:lnTo>
                  <a:lnTo>
                    <a:pt x="1165098" y="1021080"/>
                  </a:lnTo>
                  <a:lnTo>
                    <a:pt x="1165098" y="208153"/>
                  </a:lnTo>
                  <a:close/>
                </a:path>
                <a:path w="1353820" h="1221739">
                  <a:moveTo>
                    <a:pt x="1253108" y="102870"/>
                  </a:moveTo>
                  <a:lnTo>
                    <a:pt x="96011" y="102870"/>
                  </a:lnTo>
                  <a:lnTo>
                    <a:pt x="96011" y="208153"/>
                  </a:lnTo>
                  <a:lnTo>
                    <a:pt x="1165098" y="208153"/>
                  </a:lnTo>
                  <a:lnTo>
                    <a:pt x="1165098" y="926464"/>
                  </a:lnTo>
                  <a:lnTo>
                    <a:pt x="1172652" y="925572"/>
                  </a:lnTo>
                  <a:lnTo>
                    <a:pt x="1192577" y="923607"/>
                  </a:lnTo>
                  <a:lnTo>
                    <a:pt x="1220765" y="921642"/>
                  </a:lnTo>
                  <a:lnTo>
                    <a:pt x="1253108" y="920750"/>
                  </a:lnTo>
                  <a:lnTo>
                    <a:pt x="1253108" y="102870"/>
                  </a:lnTo>
                  <a:close/>
                </a:path>
                <a:path w="1353820" h="1221739">
                  <a:moveTo>
                    <a:pt x="1353311" y="0"/>
                  </a:moveTo>
                  <a:lnTo>
                    <a:pt x="186181" y="0"/>
                  </a:lnTo>
                  <a:lnTo>
                    <a:pt x="186181" y="102870"/>
                  </a:lnTo>
                  <a:lnTo>
                    <a:pt x="1253108" y="102870"/>
                  </a:lnTo>
                  <a:lnTo>
                    <a:pt x="1253108" y="819658"/>
                  </a:lnTo>
                  <a:lnTo>
                    <a:pt x="1261711" y="818983"/>
                  </a:lnTo>
                  <a:lnTo>
                    <a:pt x="1284398" y="817499"/>
                  </a:lnTo>
                  <a:lnTo>
                    <a:pt x="1316491" y="816014"/>
                  </a:lnTo>
                  <a:lnTo>
                    <a:pt x="1353311" y="815339"/>
                  </a:lnTo>
                  <a:lnTo>
                    <a:pt x="135331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567930" y="1249299"/>
              <a:ext cx="1408430" cy="1270000"/>
            </a:xfrm>
            <a:custGeom>
              <a:avLst/>
              <a:gdLst/>
              <a:ahLst/>
              <a:cxnLst/>
              <a:rect l="l" t="t" r="r" b="b"/>
              <a:pathLst>
                <a:path w="1408429" h="1270000">
                  <a:moveTo>
                    <a:pt x="506475" y="1244600"/>
                  </a:moveTo>
                  <a:lnTo>
                    <a:pt x="74422" y="1244600"/>
                  </a:lnTo>
                  <a:lnTo>
                    <a:pt x="100202" y="1257300"/>
                  </a:lnTo>
                  <a:lnTo>
                    <a:pt x="149478" y="1257300"/>
                  </a:lnTo>
                  <a:lnTo>
                    <a:pt x="172974" y="1270000"/>
                  </a:lnTo>
                  <a:lnTo>
                    <a:pt x="444119" y="1270000"/>
                  </a:lnTo>
                  <a:lnTo>
                    <a:pt x="475996" y="1257300"/>
                  </a:lnTo>
                  <a:lnTo>
                    <a:pt x="506475" y="1244600"/>
                  </a:lnTo>
                  <a:close/>
                </a:path>
                <a:path w="1408429" h="1270000">
                  <a:moveTo>
                    <a:pt x="221488" y="1231900"/>
                  </a:moveTo>
                  <a:lnTo>
                    <a:pt x="20574" y="1231900"/>
                  </a:lnTo>
                  <a:lnTo>
                    <a:pt x="47878" y="1244600"/>
                  </a:lnTo>
                  <a:lnTo>
                    <a:pt x="242443" y="1244600"/>
                  </a:lnTo>
                  <a:lnTo>
                    <a:pt x="221488" y="1231900"/>
                  </a:lnTo>
                  <a:close/>
                </a:path>
                <a:path w="1408429" h="1270000">
                  <a:moveTo>
                    <a:pt x="854328" y="1117600"/>
                  </a:moveTo>
                  <a:lnTo>
                    <a:pt x="749300" y="1117600"/>
                  </a:lnTo>
                  <a:lnTo>
                    <a:pt x="719709" y="1130300"/>
                  </a:lnTo>
                  <a:lnTo>
                    <a:pt x="691006" y="1143000"/>
                  </a:lnTo>
                  <a:lnTo>
                    <a:pt x="662940" y="1155700"/>
                  </a:lnTo>
                  <a:lnTo>
                    <a:pt x="553339" y="1206500"/>
                  </a:lnTo>
                  <a:lnTo>
                    <a:pt x="525526" y="1206500"/>
                  </a:lnTo>
                  <a:lnTo>
                    <a:pt x="497077" y="1219200"/>
                  </a:lnTo>
                  <a:lnTo>
                    <a:pt x="467868" y="1231900"/>
                  </a:lnTo>
                  <a:lnTo>
                    <a:pt x="405892" y="1231900"/>
                  </a:lnTo>
                  <a:lnTo>
                    <a:pt x="372872" y="1244600"/>
                  </a:lnTo>
                  <a:lnTo>
                    <a:pt x="536067" y="1244600"/>
                  </a:lnTo>
                  <a:lnTo>
                    <a:pt x="592963" y="1219200"/>
                  </a:lnTo>
                  <a:lnTo>
                    <a:pt x="620649" y="1206500"/>
                  </a:lnTo>
                  <a:lnTo>
                    <a:pt x="675640" y="1193800"/>
                  </a:lnTo>
                  <a:lnTo>
                    <a:pt x="731647" y="1168400"/>
                  </a:lnTo>
                  <a:lnTo>
                    <a:pt x="790701" y="1143000"/>
                  </a:lnTo>
                  <a:lnTo>
                    <a:pt x="821817" y="1130300"/>
                  </a:lnTo>
                  <a:lnTo>
                    <a:pt x="854328" y="1117600"/>
                  </a:lnTo>
                  <a:close/>
                </a:path>
                <a:path w="1408429" h="1270000">
                  <a:moveTo>
                    <a:pt x="131191" y="1219200"/>
                  </a:moveTo>
                  <a:lnTo>
                    <a:pt x="5714" y="1219200"/>
                  </a:lnTo>
                  <a:lnTo>
                    <a:pt x="12215" y="1231900"/>
                  </a:lnTo>
                  <a:lnTo>
                    <a:pt x="154813" y="1231900"/>
                  </a:lnTo>
                  <a:lnTo>
                    <a:pt x="131191" y="1219200"/>
                  </a:lnTo>
                  <a:close/>
                </a:path>
                <a:path w="1408429" h="1270000">
                  <a:moveTo>
                    <a:pt x="435228" y="1219200"/>
                  </a:moveTo>
                  <a:lnTo>
                    <a:pt x="201295" y="1219200"/>
                  </a:lnTo>
                  <a:lnTo>
                    <a:pt x="222630" y="1231900"/>
                  </a:lnTo>
                  <a:lnTo>
                    <a:pt x="404241" y="1231900"/>
                  </a:lnTo>
                  <a:lnTo>
                    <a:pt x="435228" y="1219200"/>
                  </a:lnTo>
                  <a:close/>
                </a:path>
                <a:path w="1408429" h="1270000">
                  <a:moveTo>
                    <a:pt x="96266" y="203200"/>
                  </a:moveTo>
                  <a:lnTo>
                    <a:pt x="27686" y="203200"/>
                  </a:lnTo>
                  <a:lnTo>
                    <a:pt x="17023" y="215900"/>
                  </a:lnTo>
                  <a:lnTo>
                    <a:pt x="8302" y="215900"/>
                  </a:lnTo>
                  <a:lnTo>
                    <a:pt x="2414" y="228600"/>
                  </a:lnTo>
                  <a:lnTo>
                    <a:pt x="253" y="241300"/>
                  </a:lnTo>
                  <a:lnTo>
                    <a:pt x="0" y="1206500"/>
                  </a:lnTo>
                  <a:lnTo>
                    <a:pt x="1500" y="1219200"/>
                  </a:lnTo>
                  <a:lnTo>
                    <a:pt x="81534" y="1219200"/>
                  </a:lnTo>
                  <a:lnTo>
                    <a:pt x="55625" y="1206500"/>
                  </a:lnTo>
                  <a:lnTo>
                    <a:pt x="32893" y="1206500"/>
                  </a:lnTo>
                  <a:lnTo>
                    <a:pt x="33147" y="241300"/>
                  </a:lnTo>
                  <a:lnTo>
                    <a:pt x="96266" y="241300"/>
                  </a:lnTo>
                  <a:lnTo>
                    <a:pt x="96266" y="203200"/>
                  </a:lnTo>
                  <a:close/>
                </a:path>
                <a:path w="1408429" h="1270000">
                  <a:moveTo>
                    <a:pt x="180848" y="1206500"/>
                  </a:moveTo>
                  <a:lnTo>
                    <a:pt x="108966" y="1206500"/>
                  </a:lnTo>
                  <a:lnTo>
                    <a:pt x="133223" y="1219200"/>
                  </a:lnTo>
                  <a:lnTo>
                    <a:pt x="202692" y="1219200"/>
                  </a:lnTo>
                  <a:lnTo>
                    <a:pt x="180848" y="1206500"/>
                  </a:lnTo>
                  <a:close/>
                </a:path>
                <a:path w="1408429" h="1270000">
                  <a:moveTo>
                    <a:pt x="494029" y="1206500"/>
                  </a:moveTo>
                  <a:lnTo>
                    <a:pt x="433070" y="1206500"/>
                  </a:lnTo>
                  <a:lnTo>
                    <a:pt x="402590" y="1219200"/>
                  </a:lnTo>
                  <a:lnTo>
                    <a:pt x="465074" y="1219200"/>
                  </a:lnTo>
                  <a:lnTo>
                    <a:pt x="494029" y="1206500"/>
                  </a:lnTo>
                  <a:close/>
                </a:path>
                <a:path w="1408429" h="1270000">
                  <a:moveTo>
                    <a:pt x="111251" y="1193800"/>
                  </a:moveTo>
                  <a:lnTo>
                    <a:pt x="58293" y="1193800"/>
                  </a:lnTo>
                  <a:lnTo>
                    <a:pt x="83947" y="1206500"/>
                  </a:lnTo>
                  <a:lnTo>
                    <a:pt x="135254" y="1206500"/>
                  </a:lnTo>
                  <a:lnTo>
                    <a:pt x="111251" y="1193800"/>
                  </a:lnTo>
                  <a:close/>
                </a:path>
                <a:path w="1408429" h="1270000">
                  <a:moveTo>
                    <a:pt x="934974" y="1054100"/>
                  </a:moveTo>
                  <a:lnTo>
                    <a:pt x="875538" y="1054100"/>
                  </a:lnTo>
                  <a:lnTo>
                    <a:pt x="839597" y="1066800"/>
                  </a:lnTo>
                  <a:lnTo>
                    <a:pt x="772922" y="1092200"/>
                  </a:lnTo>
                  <a:lnTo>
                    <a:pt x="711708" y="1117600"/>
                  </a:lnTo>
                  <a:lnTo>
                    <a:pt x="654558" y="1143000"/>
                  </a:lnTo>
                  <a:lnTo>
                    <a:pt x="599821" y="1155700"/>
                  </a:lnTo>
                  <a:lnTo>
                    <a:pt x="518541" y="1193800"/>
                  </a:lnTo>
                  <a:lnTo>
                    <a:pt x="490854" y="1193800"/>
                  </a:lnTo>
                  <a:lnTo>
                    <a:pt x="462406" y="1206500"/>
                  </a:lnTo>
                  <a:lnTo>
                    <a:pt x="521970" y="1206500"/>
                  </a:lnTo>
                  <a:lnTo>
                    <a:pt x="658749" y="1143000"/>
                  </a:lnTo>
                  <a:lnTo>
                    <a:pt x="686816" y="1130300"/>
                  </a:lnTo>
                  <a:lnTo>
                    <a:pt x="715645" y="1130300"/>
                  </a:lnTo>
                  <a:lnTo>
                    <a:pt x="745490" y="1117600"/>
                  </a:lnTo>
                  <a:lnTo>
                    <a:pt x="776477" y="1104900"/>
                  </a:lnTo>
                  <a:lnTo>
                    <a:pt x="808609" y="1092200"/>
                  </a:lnTo>
                  <a:lnTo>
                    <a:pt x="842518" y="1079500"/>
                  </a:lnTo>
                  <a:lnTo>
                    <a:pt x="878077" y="1066800"/>
                  </a:lnTo>
                  <a:lnTo>
                    <a:pt x="915416" y="1066800"/>
                  </a:lnTo>
                  <a:lnTo>
                    <a:pt x="934974" y="1054100"/>
                  </a:lnTo>
                  <a:close/>
                </a:path>
                <a:path w="1408429" h="1270000">
                  <a:moveTo>
                    <a:pt x="1176274" y="254000"/>
                  </a:moveTo>
                  <a:lnTo>
                    <a:pt x="44196" y="254000"/>
                  </a:lnTo>
                  <a:lnTo>
                    <a:pt x="43815" y="1193800"/>
                  </a:lnTo>
                  <a:lnTo>
                    <a:pt x="86360" y="1193800"/>
                  </a:lnTo>
                  <a:lnTo>
                    <a:pt x="60833" y="1181100"/>
                  </a:lnTo>
                  <a:lnTo>
                    <a:pt x="54864" y="1181100"/>
                  </a:lnTo>
                  <a:lnTo>
                    <a:pt x="55118" y="266700"/>
                  </a:lnTo>
                  <a:lnTo>
                    <a:pt x="1176274" y="266700"/>
                  </a:lnTo>
                  <a:lnTo>
                    <a:pt x="1176274" y="254000"/>
                  </a:lnTo>
                  <a:close/>
                </a:path>
                <a:path w="1408429" h="1270000">
                  <a:moveTo>
                    <a:pt x="1218076" y="1054100"/>
                  </a:moveTo>
                  <a:lnTo>
                    <a:pt x="977519" y="1054100"/>
                  </a:lnTo>
                  <a:lnTo>
                    <a:pt x="956945" y="1066800"/>
                  </a:lnTo>
                  <a:lnTo>
                    <a:pt x="917701" y="1066800"/>
                  </a:lnTo>
                  <a:lnTo>
                    <a:pt x="880618" y="1079500"/>
                  </a:lnTo>
                  <a:lnTo>
                    <a:pt x="845439" y="1092200"/>
                  </a:lnTo>
                  <a:lnTo>
                    <a:pt x="811911" y="1104900"/>
                  </a:lnTo>
                  <a:lnTo>
                    <a:pt x="780034" y="1117600"/>
                  </a:lnTo>
                  <a:lnTo>
                    <a:pt x="888238" y="1117600"/>
                  </a:lnTo>
                  <a:lnTo>
                    <a:pt x="924560" y="1104900"/>
                  </a:lnTo>
                  <a:lnTo>
                    <a:pt x="943228" y="1104900"/>
                  </a:lnTo>
                  <a:lnTo>
                    <a:pt x="962533" y="1092200"/>
                  </a:lnTo>
                  <a:lnTo>
                    <a:pt x="1024127" y="1092200"/>
                  </a:lnTo>
                  <a:lnTo>
                    <a:pt x="1046099" y="1079500"/>
                  </a:lnTo>
                  <a:lnTo>
                    <a:pt x="1203606" y="1079500"/>
                  </a:lnTo>
                  <a:lnTo>
                    <a:pt x="1212246" y="1066800"/>
                  </a:lnTo>
                  <a:lnTo>
                    <a:pt x="1218076" y="1054100"/>
                  </a:lnTo>
                  <a:close/>
                </a:path>
                <a:path w="1408429" h="1270000">
                  <a:moveTo>
                    <a:pt x="997076" y="1041400"/>
                  </a:moveTo>
                  <a:lnTo>
                    <a:pt x="932942" y="1041400"/>
                  </a:lnTo>
                  <a:lnTo>
                    <a:pt x="913129" y="1054100"/>
                  </a:lnTo>
                  <a:lnTo>
                    <a:pt x="975868" y="1054100"/>
                  </a:lnTo>
                  <a:lnTo>
                    <a:pt x="997076" y="1041400"/>
                  </a:lnTo>
                  <a:close/>
                </a:path>
                <a:path w="1408429" h="1270000">
                  <a:moveTo>
                    <a:pt x="1192784" y="203200"/>
                  </a:moveTo>
                  <a:lnTo>
                    <a:pt x="151129" y="203200"/>
                  </a:lnTo>
                  <a:lnTo>
                    <a:pt x="151129" y="241300"/>
                  </a:lnTo>
                  <a:lnTo>
                    <a:pt x="1187323" y="241300"/>
                  </a:lnTo>
                  <a:lnTo>
                    <a:pt x="1187323" y="1041400"/>
                  </a:lnTo>
                  <a:lnTo>
                    <a:pt x="1089787" y="1041400"/>
                  </a:lnTo>
                  <a:lnTo>
                    <a:pt x="1065911" y="1054100"/>
                  </a:lnTo>
                  <a:lnTo>
                    <a:pt x="1220216" y="1054100"/>
                  </a:lnTo>
                  <a:lnTo>
                    <a:pt x="1220216" y="977900"/>
                  </a:lnTo>
                  <a:lnTo>
                    <a:pt x="1196721" y="977900"/>
                  </a:lnTo>
                  <a:lnTo>
                    <a:pt x="1191768" y="952500"/>
                  </a:lnTo>
                  <a:lnTo>
                    <a:pt x="1213866" y="952500"/>
                  </a:lnTo>
                  <a:lnTo>
                    <a:pt x="1220216" y="948349"/>
                  </a:lnTo>
                  <a:lnTo>
                    <a:pt x="1220216" y="939800"/>
                  </a:lnTo>
                  <a:lnTo>
                    <a:pt x="1189609" y="939800"/>
                  </a:lnTo>
                  <a:lnTo>
                    <a:pt x="1187450" y="927100"/>
                  </a:lnTo>
                  <a:lnTo>
                    <a:pt x="1220216" y="927100"/>
                  </a:lnTo>
                  <a:lnTo>
                    <a:pt x="1220216" y="241300"/>
                  </a:lnTo>
                  <a:lnTo>
                    <a:pt x="1218055" y="228600"/>
                  </a:lnTo>
                  <a:lnTo>
                    <a:pt x="1212167" y="215900"/>
                  </a:lnTo>
                  <a:lnTo>
                    <a:pt x="1203446" y="215900"/>
                  </a:lnTo>
                  <a:lnTo>
                    <a:pt x="1192784" y="203200"/>
                  </a:lnTo>
                  <a:close/>
                </a:path>
                <a:path w="1408429" h="1270000">
                  <a:moveTo>
                    <a:pt x="1113790" y="1028700"/>
                  </a:moveTo>
                  <a:lnTo>
                    <a:pt x="995679" y="1028700"/>
                  </a:lnTo>
                  <a:lnTo>
                    <a:pt x="974217" y="1041400"/>
                  </a:lnTo>
                  <a:lnTo>
                    <a:pt x="1089152" y="1041400"/>
                  </a:lnTo>
                  <a:lnTo>
                    <a:pt x="1113790" y="1028700"/>
                  </a:lnTo>
                  <a:close/>
                </a:path>
                <a:path w="1408429" h="1270000">
                  <a:moveTo>
                    <a:pt x="1176274" y="266700"/>
                  </a:moveTo>
                  <a:lnTo>
                    <a:pt x="1165352" y="266700"/>
                  </a:lnTo>
                  <a:lnTo>
                    <a:pt x="1165352" y="1016000"/>
                  </a:lnTo>
                  <a:lnTo>
                    <a:pt x="1165733" y="1016000"/>
                  </a:lnTo>
                  <a:lnTo>
                    <a:pt x="1139063" y="1028700"/>
                  </a:lnTo>
                  <a:lnTo>
                    <a:pt x="1176274" y="1028700"/>
                  </a:lnTo>
                  <a:lnTo>
                    <a:pt x="1176274" y="266700"/>
                  </a:lnTo>
                  <a:close/>
                </a:path>
                <a:path w="1408429" h="1270000">
                  <a:moveTo>
                    <a:pt x="1220216" y="948349"/>
                  </a:moveTo>
                  <a:lnTo>
                    <a:pt x="1213866" y="952500"/>
                  </a:lnTo>
                  <a:lnTo>
                    <a:pt x="1191768" y="952500"/>
                  </a:lnTo>
                  <a:lnTo>
                    <a:pt x="1196721" y="977900"/>
                  </a:lnTo>
                  <a:lnTo>
                    <a:pt x="1220216" y="977900"/>
                  </a:lnTo>
                  <a:lnTo>
                    <a:pt x="1220216" y="948349"/>
                  </a:lnTo>
                  <a:close/>
                </a:path>
                <a:path w="1408429" h="1270000">
                  <a:moveTo>
                    <a:pt x="1308227" y="139700"/>
                  </a:moveTo>
                  <a:lnTo>
                    <a:pt x="1275334" y="139700"/>
                  </a:lnTo>
                  <a:lnTo>
                    <a:pt x="1275334" y="939800"/>
                  </a:lnTo>
                  <a:lnTo>
                    <a:pt x="1233297" y="939800"/>
                  </a:lnTo>
                  <a:lnTo>
                    <a:pt x="1220216" y="948349"/>
                  </a:lnTo>
                  <a:lnTo>
                    <a:pt x="1220216" y="977900"/>
                  </a:lnTo>
                  <a:lnTo>
                    <a:pt x="1291832" y="977900"/>
                  </a:lnTo>
                  <a:lnTo>
                    <a:pt x="1300384" y="965200"/>
                  </a:lnTo>
                  <a:lnTo>
                    <a:pt x="1306127" y="965200"/>
                  </a:lnTo>
                  <a:lnTo>
                    <a:pt x="1308227" y="952500"/>
                  </a:lnTo>
                  <a:lnTo>
                    <a:pt x="1308227" y="876300"/>
                  </a:lnTo>
                  <a:lnTo>
                    <a:pt x="1282827" y="876300"/>
                  </a:lnTo>
                  <a:lnTo>
                    <a:pt x="1279905" y="838200"/>
                  </a:lnTo>
                  <a:lnTo>
                    <a:pt x="1308227" y="838200"/>
                  </a:lnTo>
                  <a:lnTo>
                    <a:pt x="1308227" y="825500"/>
                  </a:lnTo>
                  <a:lnTo>
                    <a:pt x="1291971" y="825500"/>
                  </a:lnTo>
                  <a:lnTo>
                    <a:pt x="1297559" y="812800"/>
                  </a:lnTo>
                  <a:lnTo>
                    <a:pt x="1308227" y="812800"/>
                  </a:lnTo>
                  <a:lnTo>
                    <a:pt x="1308227" y="139700"/>
                  </a:lnTo>
                  <a:close/>
                </a:path>
                <a:path w="1408429" h="1270000">
                  <a:moveTo>
                    <a:pt x="1220216" y="927100"/>
                  </a:moveTo>
                  <a:lnTo>
                    <a:pt x="1187450" y="927100"/>
                  </a:lnTo>
                  <a:lnTo>
                    <a:pt x="1189609" y="939800"/>
                  </a:lnTo>
                  <a:lnTo>
                    <a:pt x="1220216" y="939800"/>
                  </a:lnTo>
                  <a:lnTo>
                    <a:pt x="1220216" y="927100"/>
                  </a:lnTo>
                  <a:close/>
                </a:path>
                <a:path w="1408429" h="1270000">
                  <a:moveTo>
                    <a:pt x="1247902" y="927100"/>
                  </a:moveTo>
                  <a:lnTo>
                    <a:pt x="1220216" y="927100"/>
                  </a:lnTo>
                  <a:lnTo>
                    <a:pt x="1220216" y="939800"/>
                  </a:lnTo>
                  <a:lnTo>
                    <a:pt x="1232535" y="939800"/>
                  </a:lnTo>
                  <a:lnTo>
                    <a:pt x="1247902" y="927100"/>
                  </a:lnTo>
                  <a:close/>
                </a:path>
                <a:path w="1408429" h="1270000">
                  <a:moveTo>
                    <a:pt x="1264285" y="152400"/>
                  </a:moveTo>
                  <a:lnTo>
                    <a:pt x="1253363" y="152400"/>
                  </a:lnTo>
                  <a:lnTo>
                    <a:pt x="1253363" y="927100"/>
                  </a:lnTo>
                  <a:lnTo>
                    <a:pt x="1264285" y="927100"/>
                  </a:lnTo>
                  <a:lnTo>
                    <a:pt x="1264285" y="152400"/>
                  </a:lnTo>
                  <a:close/>
                </a:path>
                <a:path w="1408429" h="1270000">
                  <a:moveTo>
                    <a:pt x="1308227" y="838200"/>
                  </a:moveTo>
                  <a:lnTo>
                    <a:pt x="1279905" y="838200"/>
                  </a:lnTo>
                  <a:lnTo>
                    <a:pt x="1282827" y="876300"/>
                  </a:lnTo>
                  <a:lnTo>
                    <a:pt x="1308227" y="876300"/>
                  </a:lnTo>
                  <a:lnTo>
                    <a:pt x="1308227" y="838200"/>
                  </a:lnTo>
                  <a:close/>
                </a:path>
                <a:path w="1408429" h="1270000">
                  <a:moveTo>
                    <a:pt x="1408429" y="38100"/>
                  </a:moveTo>
                  <a:lnTo>
                    <a:pt x="1375537" y="38100"/>
                  </a:lnTo>
                  <a:lnTo>
                    <a:pt x="1375537" y="838200"/>
                  </a:lnTo>
                  <a:lnTo>
                    <a:pt x="1308227" y="838200"/>
                  </a:lnTo>
                  <a:lnTo>
                    <a:pt x="1308227" y="876300"/>
                  </a:lnTo>
                  <a:lnTo>
                    <a:pt x="1381252" y="876300"/>
                  </a:lnTo>
                  <a:lnTo>
                    <a:pt x="1391874" y="863600"/>
                  </a:lnTo>
                  <a:lnTo>
                    <a:pt x="1400508" y="863600"/>
                  </a:lnTo>
                  <a:lnTo>
                    <a:pt x="1406308" y="850900"/>
                  </a:lnTo>
                  <a:lnTo>
                    <a:pt x="1408429" y="838200"/>
                  </a:lnTo>
                  <a:lnTo>
                    <a:pt x="1408429" y="38100"/>
                  </a:lnTo>
                  <a:close/>
                </a:path>
                <a:path w="1408429" h="1270000">
                  <a:moveTo>
                    <a:pt x="1308227" y="812800"/>
                  </a:moveTo>
                  <a:lnTo>
                    <a:pt x="1297559" y="812800"/>
                  </a:lnTo>
                  <a:lnTo>
                    <a:pt x="1291971" y="825500"/>
                  </a:lnTo>
                  <a:lnTo>
                    <a:pt x="1308227" y="825500"/>
                  </a:lnTo>
                  <a:lnTo>
                    <a:pt x="1308227" y="812800"/>
                  </a:lnTo>
                  <a:close/>
                </a:path>
                <a:path w="1408429" h="1270000">
                  <a:moveTo>
                    <a:pt x="1364488" y="50800"/>
                  </a:moveTo>
                  <a:lnTo>
                    <a:pt x="1353566" y="50800"/>
                  </a:lnTo>
                  <a:lnTo>
                    <a:pt x="1353566" y="812800"/>
                  </a:lnTo>
                  <a:lnTo>
                    <a:pt x="1308227" y="812800"/>
                  </a:lnTo>
                  <a:lnTo>
                    <a:pt x="1308227" y="825500"/>
                  </a:lnTo>
                  <a:lnTo>
                    <a:pt x="1364488" y="825500"/>
                  </a:lnTo>
                  <a:lnTo>
                    <a:pt x="1364488" y="50800"/>
                  </a:lnTo>
                  <a:close/>
                </a:path>
                <a:path w="1408429" h="1270000">
                  <a:moveTo>
                    <a:pt x="186436" y="101600"/>
                  </a:moveTo>
                  <a:lnTo>
                    <a:pt x="113035" y="101600"/>
                  </a:lnTo>
                  <a:lnTo>
                    <a:pt x="104314" y="114300"/>
                  </a:lnTo>
                  <a:lnTo>
                    <a:pt x="98426" y="114300"/>
                  </a:lnTo>
                  <a:lnTo>
                    <a:pt x="96266" y="127000"/>
                  </a:lnTo>
                  <a:lnTo>
                    <a:pt x="96266" y="241300"/>
                  </a:lnTo>
                  <a:lnTo>
                    <a:pt x="129159" y="241300"/>
                  </a:lnTo>
                  <a:lnTo>
                    <a:pt x="129159" y="139700"/>
                  </a:lnTo>
                  <a:lnTo>
                    <a:pt x="1308227" y="139700"/>
                  </a:lnTo>
                  <a:lnTo>
                    <a:pt x="1308227" y="127000"/>
                  </a:lnTo>
                  <a:lnTo>
                    <a:pt x="186436" y="127000"/>
                  </a:lnTo>
                  <a:lnTo>
                    <a:pt x="186436" y="101600"/>
                  </a:lnTo>
                  <a:close/>
                </a:path>
                <a:path w="1408429" h="1270000">
                  <a:moveTo>
                    <a:pt x="140208" y="203200"/>
                  </a:moveTo>
                  <a:lnTo>
                    <a:pt x="129159" y="203200"/>
                  </a:lnTo>
                  <a:lnTo>
                    <a:pt x="129159" y="241300"/>
                  </a:lnTo>
                  <a:lnTo>
                    <a:pt x="140208" y="241300"/>
                  </a:lnTo>
                  <a:lnTo>
                    <a:pt x="140208" y="203200"/>
                  </a:lnTo>
                  <a:close/>
                </a:path>
                <a:path w="1408429" h="1270000">
                  <a:moveTo>
                    <a:pt x="151129" y="152400"/>
                  </a:moveTo>
                  <a:lnTo>
                    <a:pt x="140208" y="152400"/>
                  </a:lnTo>
                  <a:lnTo>
                    <a:pt x="140208" y="241300"/>
                  </a:lnTo>
                  <a:lnTo>
                    <a:pt x="151129" y="241300"/>
                  </a:lnTo>
                  <a:lnTo>
                    <a:pt x="151129" y="152400"/>
                  </a:lnTo>
                  <a:close/>
                </a:path>
                <a:path w="1408429" h="1270000">
                  <a:moveTo>
                    <a:pt x="1406269" y="12700"/>
                  </a:moveTo>
                  <a:lnTo>
                    <a:pt x="188596" y="12700"/>
                  </a:lnTo>
                  <a:lnTo>
                    <a:pt x="186436" y="25400"/>
                  </a:lnTo>
                  <a:lnTo>
                    <a:pt x="186436" y="127000"/>
                  </a:lnTo>
                  <a:lnTo>
                    <a:pt x="219328" y="127000"/>
                  </a:lnTo>
                  <a:lnTo>
                    <a:pt x="219328" y="38100"/>
                  </a:lnTo>
                  <a:lnTo>
                    <a:pt x="1408429" y="38100"/>
                  </a:lnTo>
                  <a:lnTo>
                    <a:pt x="1408429" y="25400"/>
                  </a:lnTo>
                  <a:lnTo>
                    <a:pt x="1406269" y="12700"/>
                  </a:lnTo>
                  <a:close/>
                </a:path>
                <a:path w="1408429" h="1270000">
                  <a:moveTo>
                    <a:pt x="230377" y="101600"/>
                  </a:moveTo>
                  <a:lnTo>
                    <a:pt x="219328" y="101600"/>
                  </a:lnTo>
                  <a:lnTo>
                    <a:pt x="219328" y="127000"/>
                  </a:lnTo>
                  <a:lnTo>
                    <a:pt x="230377" y="127000"/>
                  </a:lnTo>
                  <a:lnTo>
                    <a:pt x="230377" y="101600"/>
                  </a:lnTo>
                  <a:close/>
                </a:path>
                <a:path w="1408429" h="1270000">
                  <a:moveTo>
                    <a:pt x="241300" y="50800"/>
                  </a:moveTo>
                  <a:lnTo>
                    <a:pt x="230377" y="50800"/>
                  </a:lnTo>
                  <a:lnTo>
                    <a:pt x="230377" y="127000"/>
                  </a:lnTo>
                  <a:lnTo>
                    <a:pt x="241300" y="127000"/>
                  </a:lnTo>
                  <a:lnTo>
                    <a:pt x="241300" y="50800"/>
                  </a:lnTo>
                  <a:close/>
                </a:path>
                <a:path w="1408429" h="1270000">
                  <a:moveTo>
                    <a:pt x="1291457" y="101600"/>
                  </a:moveTo>
                  <a:lnTo>
                    <a:pt x="241300" y="101600"/>
                  </a:lnTo>
                  <a:lnTo>
                    <a:pt x="241300" y="127000"/>
                  </a:lnTo>
                  <a:lnTo>
                    <a:pt x="1308227" y="127000"/>
                  </a:lnTo>
                  <a:lnTo>
                    <a:pt x="1306066" y="114300"/>
                  </a:lnTo>
                  <a:lnTo>
                    <a:pt x="1300178" y="114300"/>
                  </a:lnTo>
                  <a:lnTo>
                    <a:pt x="1291457" y="101600"/>
                  </a:lnTo>
                  <a:close/>
                </a:path>
                <a:path w="1408429" h="1270000">
                  <a:moveTo>
                    <a:pt x="1391660" y="0"/>
                  </a:moveTo>
                  <a:lnTo>
                    <a:pt x="203205" y="0"/>
                  </a:lnTo>
                  <a:lnTo>
                    <a:pt x="194484" y="12700"/>
                  </a:lnTo>
                  <a:lnTo>
                    <a:pt x="1400381" y="12700"/>
                  </a:lnTo>
                  <a:lnTo>
                    <a:pt x="1391660" y="0"/>
                  </a:lnTo>
                  <a:close/>
                </a:path>
              </a:pathLst>
            </a:custGeom>
            <a:solidFill>
              <a:srgbClr val="A55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7710296" y="1533906"/>
            <a:ext cx="9398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社會服務 或公益事 蹟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7566406" y="2734691"/>
            <a:ext cx="1408430" cy="1150620"/>
            <a:chOff x="7566406" y="2734691"/>
            <a:chExt cx="1408430" cy="1150620"/>
          </a:xfrm>
        </p:grpSpPr>
        <p:sp>
          <p:nvSpPr>
            <p:cNvPr id="54" name="object 54"/>
            <p:cNvSpPr/>
            <p:nvPr/>
          </p:nvSpPr>
          <p:spPr>
            <a:xfrm>
              <a:off x="7594092" y="2761488"/>
              <a:ext cx="1353820" cy="1096645"/>
            </a:xfrm>
            <a:custGeom>
              <a:avLst/>
              <a:gdLst/>
              <a:ahLst/>
              <a:cxnLst/>
              <a:rect l="l" t="t" r="r" b="b"/>
              <a:pathLst>
                <a:path w="1353820" h="1096645">
                  <a:moveTo>
                    <a:pt x="1165098" y="186944"/>
                  </a:moveTo>
                  <a:lnTo>
                    <a:pt x="0" y="186944"/>
                  </a:lnTo>
                  <a:lnTo>
                    <a:pt x="0" y="1057148"/>
                  </a:lnTo>
                  <a:lnTo>
                    <a:pt x="58233" y="1070204"/>
                  </a:lnTo>
                  <a:lnTo>
                    <a:pt x="112597" y="1080428"/>
                  </a:lnTo>
                  <a:lnTo>
                    <a:pt x="163378" y="1087992"/>
                  </a:lnTo>
                  <a:lnTo>
                    <a:pt x="210863" y="1093069"/>
                  </a:lnTo>
                  <a:lnTo>
                    <a:pt x="255338" y="1095831"/>
                  </a:lnTo>
                  <a:lnTo>
                    <a:pt x="297090" y="1096451"/>
                  </a:lnTo>
                  <a:lnTo>
                    <a:pt x="336406" y="1095102"/>
                  </a:lnTo>
                  <a:lnTo>
                    <a:pt x="408875" y="1087188"/>
                  </a:lnTo>
                  <a:lnTo>
                    <a:pt x="475039" y="1073470"/>
                  </a:lnTo>
                  <a:lnTo>
                    <a:pt x="537190" y="1055329"/>
                  </a:lnTo>
                  <a:lnTo>
                    <a:pt x="597620" y="1034149"/>
                  </a:lnTo>
                  <a:lnTo>
                    <a:pt x="690058" y="999699"/>
                  </a:lnTo>
                  <a:lnTo>
                    <a:pt x="722495" y="988192"/>
                  </a:lnTo>
                  <a:lnTo>
                    <a:pt x="791525" y="966180"/>
                  </a:lnTo>
                  <a:lnTo>
                    <a:pt x="828691" y="956020"/>
                  </a:lnTo>
                  <a:lnTo>
                    <a:pt x="868007" y="946654"/>
                  </a:lnTo>
                  <a:lnTo>
                    <a:pt x="909759" y="938256"/>
                  </a:lnTo>
                  <a:lnTo>
                    <a:pt x="954234" y="930997"/>
                  </a:lnTo>
                  <a:lnTo>
                    <a:pt x="1001719" y="925050"/>
                  </a:lnTo>
                  <a:lnTo>
                    <a:pt x="1052500" y="920589"/>
                  </a:lnTo>
                  <a:lnTo>
                    <a:pt x="1106864" y="917785"/>
                  </a:lnTo>
                  <a:lnTo>
                    <a:pt x="1165098" y="916813"/>
                  </a:lnTo>
                  <a:lnTo>
                    <a:pt x="1165098" y="186944"/>
                  </a:lnTo>
                  <a:close/>
                </a:path>
                <a:path w="1353820" h="1096645">
                  <a:moveTo>
                    <a:pt x="1253108" y="92328"/>
                  </a:moveTo>
                  <a:lnTo>
                    <a:pt x="96011" y="92328"/>
                  </a:lnTo>
                  <a:lnTo>
                    <a:pt x="96011" y="186944"/>
                  </a:lnTo>
                  <a:lnTo>
                    <a:pt x="1165098" y="186944"/>
                  </a:lnTo>
                  <a:lnTo>
                    <a:pt x="1165098" y="831850"/>
                  </a:lnTo>
                  <a:lnTo>
                    <a:pt x="1172652" y="831056"/>
                  </a:lnTo>
                  <a:lnTo>
                    <a:pt x="1192577" y="829310"/>
                  </a:lnTo>
                  <a:lnTo>
                    <a:pt x="1220765" y="827563"/>
                  </a:lnTo>
                  <a:lnTo>
                    <a:pt x="1253108" y="826770"/>
                  </a:lnTo>
                  <a:lnTo>
                    <a:pt x="1253108" y="92328"/>
                  </a:lnTo>
                  <a:close/>
                </a:path>
                <a:path w="1353820" h="1096645">
                  <a:moveTo>
                    <a:pt x="1353311" y="0"/>
                  </a:moveTo>
                  <a:lnTo>
                    <a:pt x="186181" y="0"/>
                  </a:lnTo>
                  <a:lnTo>
                    <a:pt x="186181" y="92328"/>
                  </a:lnTo>
                  <a:lnTo>
                    <a:pt x="1253108" y="92328"/>
                  </a:lnTo>
                  <a:lnTo>
                    <a:pt x="1253108" y="735964"/>
                  </a:lnTo>
                  <a:lnTo>
                    <a:pt x="1261711" y="735369"/>
                  </a:lnTo>
                  <a:lnTo>
                    <a:pt x="1284398" y="734059"/>
                  </a:lnTo>
                  <a:lnTo>
                    <a:pt x="1316491" y="732750"/>
                  </a:lnTo>
                  <a:lnTo>
                    <a:pt x="1353311" y="732154"/>
                  </a:lnTo>
                  <a:lnTo>
                    <a:pt x="135331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566406" y="2734691"/>
              <a:ext cx="1408430" cy="1150620"/>
            </a:xfrm>
            <a:custGeom>
              <a:avLst/>
              <a:gdLst/>
              <a:ahLst/>
              <a:cxnLst/>
              <a:rect l="l" t="t" r="r" b="b"/>
              <a:pathLst>
                <a:path w="1408429" h="1150620">
                  <a:moveTo>
                    <a:pt x="96266" y="186689"/>
                  </a:moveTo>
                  <a:lnTo>
                    <a:pt x="27686" y="186689"/>
                  </a:lnTo>
                  <a:lnTo>
                    <a:pt x="17023" y="189229"/>
                  </a:lnTo>
                  <a:lnTo>
                    <a:pt x="8302" y="195579"/>
                  </a:lnTo>
                  <a:lnTo>
                    <a:pt x="2414" y="203200"/>
                  </a:lnTo>
                  <a:lnTo>
                    <a:pt x="253" y="214629"/>
                  </a:lnTo>
                  <a:lnTo>
                    <a:pt x="0" y="1084579"/>
                  </a:lnTo>
                  <a:lnTo>
                    <a:pt x="1563" y="1093469"/>
                  </a:lnTo>
                  <a:lnTo>
                    <a:pt x="75057" y="1123949"/>
                  </a:lnTo>
                  <a:lnTo>
                    <a:pt x="125729" y="1132839"/>
                  </a:lnTo>
                  <a:lnTo>
                    <a:pt x="149733" y="1137919"/>
                  </a:lnTo>
                  <a:lnTo>
                    <a:pt x="173482" y="1140459"/>
                  </a:lnTo>
                  <a:lnTo>
                    <a:pt x="196215" y="1144269"/>
                  </a:lnTo>
                  <a:lnTo>
                    <a:pt x="218313" y="1145539"/>
                  </a:lnTo>
                  <a:lnTo>
                    <a:pt x="240029" y="1148079"/>
                  </a:lnTo>
                  <a:lnTo>
                    <a:pt x="281432" y="1150619"/>
                  </a:lnTo>
                  <a:lnTo>
                    <a:pt x="339725" y="1150619"/>
                  </a:lnTo>
                  <a:lnTo>
                    <a:pt x="443611" y="1141729"/>
                  </a:lnTo>
                  <a:lnTo>
                    <a:pt x="535177" y="1120139"/>
                  </a:lnTo>
                  <a:lnTo>
                    <a:pt x="539940" y="1118869"/>
                  </a:lnTo>
                  <a:lnTo>
                    <a:pt x="301371" y="1118869"/>
                  </a:lnTo>
                  <a:lnTo>
                    <a:pt x="221488" y="1113789"/>
                  </a:lnTo>
                  <a:lnTo>
                    <a:pt x="177673" y="1108709"/>
                  </a:lnTo>
                  <a:lnTo>
                    <a:pt x="131064" y="1101089"/>
                  </a:lnTo>
                  <a:lnTo>
                    <a:pt x="55499" y="1085849"/>
                  </a:lnTo>
                  <a:lnTo>
                    <a:pt x="32893" y="1080769"/>
                  </a:lnTo>
                  <a:lnTo>
                    <a:pt x="33147" y="219709"/>
                  </a:lnTo>
                  <a:lnTo>
                    <a:pt x="1220216" y="219709"/>
                  </a:lnTo>
                  <a:lnTo>
                    <a:pt x="1220216" y="214629"/>
                  </a:lnTo>
                  <a:lnTo>
                    <a:pt x="96266" y="214629"/>
                  </a:lnTo>
                  <a:lnTo>
                    <a:pt x="96266" y="186689"/>
                  </a:lnTo>
                  <a:close/>
                </a:path>
                <a:path w="1408429" h="1150620">
                  <a:moveTo>
                    <a:pt x="1220216" y="219709"/>
                  </a:moveTo>
                  <a:lnTo>
                    <a:pt x="1187323" y="219709"/>
                  </a:lnTo>
                  <a:lnTo>
                    <a:pt x="1187323" y="938529"/>
                  </a:lnTo>
                  <a:lnTo>
                    <a:pt x="1165860" y="938529"/>
                  </a:lnTo>
                  <a:lnTo>
                    <a:pt x="1066038" y="943609"/>
                  </a:lnTo>
                  <a:lnTo>
                    <a:pt x="1042797" y="946149"/>
                  </a:lnTo>
                  <a:lnTo>
                    <a:pt x="1020445" y="947419"/>
                  </a:lnTo>
                  <a:lnTo>
                    <a:pt x="998601" y="951229"/>
                  </a:lnTo>
                  <a:lnTo>
                    <a:pt x="957072" y="956309"/>
                  </a:lnTo>
                  <a:lnTo>
                    <a:pt x="937133" y="960119"/>
                  </a:lnTo>
                  <a:lnTo>
                    <a:pt x="880745" y="971549"/>
                  </a:lnTo>
                  <a:lnTo>
                    <a:pt x="845566" y="980439"/>
                  </a:lnTo>
                  <a:lnTo>
                    <a:pt x="812165" y="990599"/>
                  </a:lnTo>
                  <a:lnTo>
                    <a:pt x="780161" y="999489"/>
                  </a:lnTo>
                  <a:lnTo>
                    <a:pt x="749426" y="1009649"/>
                  </a:lnTo>
                  <a:lnTo>
                    <a:pt x="719836" y="1021079"/>
                  </a:lnTo>
                  <a:lnTo>
                    <a:pt x="691261" y="1031239"/>
                  </a:lnTo>
                  <a:lnTo>
                    <a:pt x="581025" y="1071879"/>
                  </a:lnTo>
                  <a:lnTo>
                    <a:pt x="467995" y="1103629"/>
                  </a:lnTo>
                  <a:lnTo>
                    <a:pt x="406019" y="1113789"/>
                  </a:lnTo>
                  <a:lnTo>
                    <a:pt x="338074" y="1118869"/>
                  </a:lnTo>
                  <a:lnTo>
                    <a:pt x="539940" y="1118869"/>
                  </a:lnTo>
                  <a:lnTo>
                    <a:pt x="563752" y="1112519"/>
                  </a:lnTo>
                  <a:lnTo>
                    <a:pt x="591947" y="1102359"/>
                  </a:lnTo>
                  <a:lnTo>
                    <a:pt x="619760" y="1093469"/>
                  </a:lnTo>
                  <a:lnTo>
                    <a:pt x="674751" y="1071879"/>
                  </a:lnTo>
                  <a:lnTo>
                    <a:pt x="730758" y="1051559"/>
                  </a:lnTo>
                  <a:lnTo>
                    <a:pt x="789813" y="1031239"/>
                  </a:lnTo>
                  <a:lnTo>
                    <a:pt x="853567" y="1012189"/>
                  </a:lnTo>
                  <a:lnTo>
                    <a:pt x="887729" y="1004569"/>
                  </a:lnTo>
                  <a:lnTo>
                    <a:pt x="923925" y="995679"/>
                  </a:lnTo>
                  <a:lnTo>
                    <a:pt x="942721" y="993139"/>
                  </a:lnTo>
                  <a:lnTo>
                    <a:pt x="982091" y="985519"/>
                  </a:lnTo>
                  <a:lnTo>
                    <a:pt x="1023874" y="980439"/>
                  </a:lnTo>
                  <a:lnTo>
                    <a:pt x="1045845" y="979169"/>
                  </a:lnTo>
                  <a:lnTo>
                    <a:pt x="1068197" y="976629"/>
                  </a:lnTo>
                  <a:lnTo>
                    <a:pt x="1166114" y="971549"/>
                  </a:lnTo>
                  <a:lnTo>
                    <a:pt x="1193038" y="971549"/>
                  </a:lnTo>
                  <a:lnTo>
                    <a:pt x="1203606" y="969009"/>
                  </a:lnTo>
                  <a:lnTo>
                    <a:pt x="1212246" y="963929"/>
                  </a:lnTo>
                  <a:lnTo>
                    <a:pt x="1218076" y="955039"/>
                  </a:lnTo>
                  <a:lnTo>
                    <a:pt x="1220216" y="943609"/>
                  </a:lnTo>
                  <a:lnTo>
                    <a:pt x="1220216" y="886459"/>
                  </a:lnTo>
                  <a:lnTo>
                    <a:pt x="1194943" y="886459"/>
                  </a:lnTo>
                  <a:lnTo>
                    <a:pt x="1191768" y="853439"/>
                  </a:lnTo>
                  <a:lnTo>
                    <a:pt x="1199642" y="853439"/>
                  </a:lnTo>
                  <a:lnTo>
                    <a:pt x="1203833" y="852169"/>
                  </a:lnTo>
                  <a:lnTo>
                    <a:pt x="1213993" y="852169"/>
                  </a:lnTo>
                  <a:lnTo>
                    <a:pt x="1219962" y="850899"/>
                  </a:lnTo>
                  <a:lnTo>
                    <a:pt x="1220216" y="850899"/>
                  </a:lnTo>
                  <a:lnTo>
                    <a:pt x="1220216" y="843279"/>
                  </a:lnTo>
                  <a:lnTo>
                    <a:pt x="1189609" y="843279"/>
                  </a:lnTo>
                  <a:lnTo>
                    <a:pt x="1187450" y="831849"/>
                  </a:lnTo>
                  <a:lnTo>
                    <a:pt x="1197102" y="831849"/>
                  </a:lnTo>
                  <a:lnTo>
                    <a:pt x="1202182" y="830579"/>
                  </a:lnTo>
                  <a:lnTo>
                    <a:pt x="1206627" y="830579"/>
                  </a:lnTo>
                  <a:lnTo>
                    <a:pt x="1212215" y="829309"/>
                  </a:lnTo>
                  <a:lnTo>
                    <a:pt x="1218311" y="829309"/>
                  </a:lnTo>
                  <a:lnTo>
                    <a:pt x="1220216" y="829133"/>
                  </a:lnTo>
                  <a:lnTo>
                    <a:pt x="1220216" y="219709"/>
                  </a:lnTo>
                  <a:close/>
                </a:path>
                <a:path w="1408429" h="1150620">
                  <a:moveTo>
                    <a:pt x="1176274" y="231139"/>
                  </a:moveTo>
                  <a:lnTo>
                    <a:pt x="44196" y="231139"/>
                  </a:lnTo>
                  <a:lnTo>
                    <a:pt x="43815" y="1071879"/>
                  </a:lnTo>
                  <a:lnTo>
                    <a:pt x="57912" y="1074419"/>
                  </a:lnTo>
                  <a:lnTo>
                    <a:pt x="83566" y="1080769"/>
                  </a:lnTo>
                  <a:lnTo>
                    <a:pt x="108712" y="1085849"/>
                  </a:lnTo>
                  <a:lnTo>
                    <a:pt x="179070" y="1097279"/>
                  </a:lnTo>
                  <a:lnTo>
                    <a:pt x="243204" y="1104899"/>
                  </a:lnTo>
                  <a:lnTo>
                    <a:pt x="263144" y="1106169"/>
                  </a:lnTo>
                  <a:lnTo>
                    <a:pt x="282701" y="1106169"/>
                  </a:lnTo>
                  <a:lnTo>
                    <a:pt x="301371" y="1107439"/>
                  </a:lnTo>
                  <a:lnTo>
                    <a:pt x="337566" y="1107439"/>
                  </a:lnTo>
                  <a:lnTo>
                    <a:pt x="371855" y="1106169"/>
                  </a:lnTo>
                  <a:lnTo>
                    <a:pt x="435610" y="1098549"/>
                  </a:lnTo>
                  <a:lnTo>
                    <a:pt x="447548" y="1096009"/>
                  </a:lnTo>
                  <a:lnTo>
                    <a:pt x="282955" y="1096009"/>
                  </a:lnTo>
                  <a:lnTo>
                    <a:pt x="243967" y="1093469"/>
                  </a:lnTo>
                  <a:lnTo>
                    <a:pt x="223520" y="1090929"/>
                  </a:lnTo>
                  <a:lnTo>
                    <a:pt x="202184" y="1089659"/>
                  </a:lnTo>
                  <a:lnTo>
                    <a:pt x="180467" y="1087119"/>
                  </a:lnTo>
                  <a:lnTo>
                    <a:pt x="134620" y="1079499"/>
                  </a:lnTo>
                  <a:lnTo>
                    <a:pt x="60198" y="1064259"/>
                  </a:lnTo>
                  <a:lnTo>
                    <a:pt x="54864" y="1062989"/>
                  </a:lnTo>
                  <a:lnTo>
                    <a:pt x="55118" y="241300"/>
                  </a:lnTo>
                  <a:lnTo>
                    <a:pt x="1176274" y="241300"/>
                  </a:lnTo>
                  <a:lnTo>
                    <a:pt x="1176274" y="231139"/>
                  </a:lnTo>
                  <a:close/>
                </a:path>
                <a:path w="1408429" h="1150620">
                  <a:moveTo>
                    <a:pt x="1176274" y="241300"/>
                  </a:moveTo>
                  <a:lnTo>
                    <a:pt x="1165352" y="241300"/>
                  </a:lnTo>
                  <a:lnTo>
                    <a:pt x="1165352" y="916939"/>
                  </a:lnTo>
                  <a:lnTo>
                    <a:pt x="1165733" y="916939"/>
                  </a:lnTo>
                  <a:lnTo>
                    <a:pt x="1139190" y="918209"/>
                  </a:lnTo>
                  <a:lnTo>
                    <a:pt x="1113409" y="918209"/>
                  </a:lnTo>
                  <a:lnTo>
                    <a:pt x="1088644" y="919479"/>
                  </a:lnTo>
                  <a:lnTo>
                    <a:pt x="1064514" y="922019"/>
                  </a:lnTo>
                  <a:lnTo>
                    <a:pt x="1040892" y="923289"/>
                  </a:lnTo>
                  <a:lnTo>
                    <a:pt x="995934" y="928369"/>
                  </a:lnTo>
                  <a:lnTo>
                    <a:pt x="974725" y="932179"/>
                  </a:lnTo>
                  <a:lnTo>
                    <a:pt x="953643" y="934719"/>
                  </a:lnTo>
                  <a:lnTo>
                    <a:pt x="876046" y="949959"/>
                  </a:lnTo>
                  <a:lnTo>
                    <a:pt x="806196" y="969009"/>
                  </a:lnTo>
                  <a:lnTo>
                    <a:pt x="742569" y="989329"/>
                  </a:lnTo>
                  <a:lnTo>
                    <a:pt x="683641" y="1010919"/>
                  </a:lnTo>
                  <a:lnTo>
                    <a:pt x="655447" y="1021079"/>
                  </a:lnTo>
                  <a:lnTo>
                    <a:pt x="600710" y="1041399"/>
                  </a:lnTo>
                  <a:lnTo>
                    <a:pt x="519302" y="1068069"/>
                  </a:lnTo>
                  <a:lnTo>
                    <a:pt x="463042" y="1082039"/>
                  </a:lnTo>
                  <a:lnTo>
                    <a:pt x="402971" y="1092199"/>
                  </a:lnTo>
                  <a:lnTo>
                    <a:pt x="337058" y="1096009"/>
                  </a:lnTo>
                  <a:lnTo>
                    <a:pt x="447548" y="1096009"/>
                  </a:lnTo>
                  <a:lnTo>
                    <a:pt x="494411" y="1085849"/>
                  </a:lnTo>
                  <a:lnTo>
                    <a:pt x="550164" y="1070609"/>
                  </a:lnTo>
                  <a:lnTo>
                    <a:pt x="687451" y="1021079"/>
                  </a:lnTo>
                  <a:lnTo>
                    <a:pt x="716279" y="1009649"/>
                  </a:lnTo>
                  <a:lnTo>
                    <a:pt x="745998" y="999489"/>
                  </a:lnTo>
                  <a:lnTo>
                    <a:pt x="809117" y="979169"/>
                  </a:lnTo>
                  <a:lnTo>
                    <a:pt x="878459" y="961389"/>
                  </a:lnTo>
                  <a:lnTo>
                    <a:pt x="935227" y="949959"/>
                  </a:lnTo>
                  <a:lnTo>
                    <a:pt x="976122" y="942339"/>
                  </a:lnTo>
                  <a:lnTo>
                    <a:pt x="1065276" y="932179"/>
                  </a:lnTo>
                  <a:lnTo>
                    <a:pt x="1139444" y="928369"/>
                  </a:lnTo>
                  <a:lnTo>
                    <a:pt x="1176274" y="928369"/>
                  </a:lnTo>
                  <a:lnTo>
                    <a:pt x="1176274" y="241300"/>
                  </a:lnTo>
                  <a:close/>
                </a:path>
                <a:path w="1408429" h="1150620">
                  <a:moveTo>
                    <a:pt x="1220216" y="850899"/>
                  </a:moveTo>
                  <a:lnTo>
                    <a:pt x="1219962" y="850899"/>
                  </a:lnTo>
                  <a:lnTo>
                    <a:pt x="1213993" y="852169"/>
                  </a:lnTo>
                  <a:lnTo>
                    <a:pt x="1203833" y="852169"/>
                  </a:lnTo>
                  <a:lnTo>
                    <a:pt x="1199642" y="853439"/>
                  </a:lnTo>
                  <a:lnTo>
                    <a:pt x="1191768" y="853439"/>
                  </a:lnTo>
                  <a:lnTo>
                    <a:pt x="1194943" y="886459"/>
                  </a:lnTo>
                  <a:lnTo>
                    <a:pt x="1199642" y="886459"/>
                  </a:lnTo>
                  <a:lnTo>
                    <a:pt x="1203578" y="885189"/>
                  </a:lnTo>
                  <a:lnTo>
                    <a:pt x="1211452" y="885189"/>
                  </a:lnTo>
                  <a:lnTo>
                    <a:pt x="1216660" y="883919"/>
                  </a:lnTo>
                  <a:lnTo>
                    <a:pt x="1220216" y="883919"/>
                  </a:lnTo>
                  <a:lnTo>
                    <a:pt x="1220216" y="850899"/>
                  </a:lnTo>
                  <a:close/>
                </a:path>
                <a:path w="1408429" h="1150620">
                  <a:moveTo>
                    <a:pt x="1220216" y="883919"/>
                  </a:moveTo>
                  <a:lnTo>
                    <a:pt x="1216660" y="883919"/>
                  </a:lnTo>
                  <a:lnTo>
                    <a:pt x="1211452" y="885189"/>
                  </a:lnTo>
                  <a:lnTo>
                    <a:pt x="1203578" y="885189"/>
                  </a:lnTo>
                  <a:lnTo>
                    <a:pt x="1199642" y="886459"/>
                  </a:lnTo>
                  <a:lnTo>
                    <a:pt x="1220216" y="886459"/>
                  </a:lnTo>
                  <a:lnTo>
                    <a:pt x="1220216" y="883919"/>
                  </a:lnTo>
                  <a:close/>
                </a:path>
                <a:path w="1408429" h="1150620">
                  <a:moveTo>
                    <a:pt x="1308227" y="125729"/>
                  </a:moveTo>
                  <a:lnTo>
                    <a:pt x="1275334" y="125729"/>
                  </a:lnTo>
                  <a:lnTo>
                    <a:pt x="1275334" y="848359"/>
                  </a:lnTo>
                  <a:lnTo>
                    <a:pt x="1264285" y="848359"/>
                  </a:lnTo>
                  <a:lnTo>
                    <a:pt x="1233297" y="850899"/>
                  </a:lnTo>
                  <a:lnTo>
                    <a:pt x="1220216" y="850899"/>
                  </a:lnTo>
                  <a:lnTo>
                    <a:pt x="1220216" y="883919"/>
                  </a:lnTo>
                  <a:lnTo>
                    <a:pt x="1222248" y="883919"/>
                  </a:lnTo>
                  <a:lnTo>
                    <a:pt x="1235202" y="882649"/>
                  </a:lnTo>
                  <a:lnTo>
                    <a:pt x="1249426" y="882649"/>
                  </a:lnTo>
                  <a:lnTo>
                    <a:pt x="1264666" y="881379"/>
                  </a:lnTo>
                  <a:lnTo>
                    <a:pt x="1281049" y="881379"/>
                  </a:lnTo>
                  <a:lnTo>
                    <a:pt x="1291671" y="878839"/>
                  </a:lnTo>
                  <a:lnTo>
                    <a:pt x="1300305" y="873759"/>
                  </a:lnTo>
                  <a:lnTo>
                    <a:pt x="1306105" y="864869"/>
                  </a:lnTo>
                  <a:lnTo>
                    <a:pt x="1308227" y="854709"/>
                  </a:lnTo>
                  <a:lnTo>
                    <a:pt x="1308227" y="791209"/>
                  </a:lnTo>
                  <a:lnTo>
                    <a:pt x="1280795" y="791209"/>
                  </a:lnTo>
                  <a:lnTo>
                    <a:pt x="1280795" y="758189"/>
                  </a:lnTo>
                  <a:lnTo>
                    <a:pt x="1282700" y="758189"/>
                  </a:lnTo>
                  <a:lnTo>
                    <a:pt x="1285494" y="756919"/>
                  </a:lnTo>
                  <a:lnTo>
                    <a:pt x="1305052" y="756919"/>
                  </a:lnTo>
                  <a:lnTo>
                    <a:pt x="1308227" y="756320"/>
                  </a:lnTo>
                  <a:lnTo>
                    <a:pt x="1308227" y="746759"/>
                  </a:lnTo>
                  <a:lnTo>
                    <a:pt x="1279525" y="746759"/>
                  </a:lnTo>
                  <a:lnTo>
                    <a:pt x="1278382" y="736599"/>
                  </a:lnTo>
                  <a:lnTo>
                    <a:pt x="1281176" y="735329"/>
                  </a:lnTo>
                  <a:lnTo>
                    <a:pt x="1297940" y="735329"/>
                  </a:lnTo>
                  <a:lnTo>
                    <a:pt x="1303782" y="734059"/>
                  </a:lnTo>
                  <a:lnTo>
                    <a:pt x="1308227" y="734059"/>
                  </a:lnTo>
                  <a:lnTo>
                    <a:pt x="1308227" y="125729"/>
                  </a:lnTo>
                  <a:close/>
                </a:path>
                <a:path w="1408429" h="1150620">
                  <a:moveTo>
                    <a:pt x="1220216" y="829133"/>
                  </a:moveTo>
                  <a:lnTo>
                    <a:pt x="1218311" y="829309"/>
                  </a:lnTo>
                  <a:lnTo>
                    <a:pt x="1212215" y="829309"/>
                  </a:lnTo>
                  <a:lnTo>
                    <a:pt x="1206627" y="830579"/>
                  </a:lnTo>
                  <a:lnTo>
                    <a:pt x="1202182" y="830579"/>
                  </a:lnTo>
                  <a:lnTo>
                    <a:pt x="1197102" y="831849"/>
                  </a:lnTo>
                  <a:lnTo>
                    <a:pt x="1187450" y="831849"/>
                  </a:lnTo>
                  <a:lnTo>
                    <a:pt x="1189609" y="843279"/>
                  </a:lnTo>
                  <a:lnTo>
                    <a:pt x="1192784" y="843279"/>
                  </a:lnTo>
                  <a:lnTo>
                    <a:pt x="1198372" y="842009"/>
                  </a:lnTo>
                  <a:lnTo>
                    <a:pt x="1202944" y="842009"/>
                  </a:lnTo>
                  <a:lnTo>
                    <a:pt x="1207643" y="840739"/>
                  </a:lnTo>
                  <a:lnTo>
                    <a:pt x="1219200" y="840739"/>
                  </a:lnTo>
                  <a:lnTo>
                    <a:pt x="1220215" y="840644"/>
                  </a:lnTo>
                  <a:lnTo>
                    <a:pt x="1220216" y="829133"/>
                  </a:lnTo>
                  <a:close/>
                </a:path>
                <a:path w="1408429" h="1150620">
                  <a:moveTo>
                    <a:pt x="1220216" y="840644"/>
                  </a:moveTo>
                  <a:lnTo>
                    <a:pt x="1219200" y="840739"/>
                  </a:lnTo>
                  <a:lnTo>
                    <a:pt x="1207643" y="840739"/>
                  </a:lnTo>
                  <a:lnTo>
                    <a:pt x="1202944" y="842009"/>
                  </a:lnTo>
                  <a:lnTo>
                    <a:pt x="1198372" y="842009"/>
                  </a:lnTo>
                  <a:lnTo>
                    <a:pt x="1192784" y="843279"/>
                  </a:lnTo>
                  <a:lnTo>
                    <a:pt x="1220216" y="843279"/>
                  </a:lnTo>
                  <a:lnTo>
                    <a:pt x="1220216" y="840644"/>
                  </a:lnTo>
                  <a:close/>
                </a:path>
                <a:path w="1408429" h="1150620">
                  <a:moveTo>
                    <a:pt x="1264285" y="147319"/>
                  </a:moveTo>
                  <a:lnTo>
                    <a:pt x="1253363" y="147319"/>
                  </a:lnTo>
                  <a:lnTo>
                    <a:pt x="1253363" y="826769"/>
                  </a:lnTo>
                  <a:lnTo>
                    <a:pt x="1264030" y="826769"/>
                  </a:lnTo>
                  <a:lnTo>
                    <a:pt x="1247521" y="828039"/>
                  </a:lnTo>
                  <a:lnTo>
                    <a:pt x="1232027" y="828039"/>
                  </a:lnTo>
                  <a:lnTo>
                    <a:pt x="1220216" y="829133"/>
                  </a:lnTo>
                  <a:lnTo>
                    <a:pt x="1220216" y="840644"/>
                  </a:lnTo>
                  <a:lnTo>
                    <a:pt x="1232662" y="839469"/>
                  </a:lnTo>
                  <a:lnTo>
                    <a:pt x="1247902" y="838199"/>
                  </a:lnTo>
                  <a:lnTo>
                    <a:pt x="1264285" y="838199"/>
                  </a:lnTo>
                  <a:lnTo>
                    <a:pt x="1264285" y="147319"/>
                  </a:lnTo>
                  <a:close/>
                </a:path>
                <a:path w="1408429" h="1150620">
                  <a:moveTo>
                    <a:pt x="1308227" y="756320"/>
                  </a:moveTo>
                  <a:lnTo>
                    <a:pt x="1305052" y="756919"/>
                  </a:lnTo>
                  <a:lnTo>
                    <a:pt x="1285494" y="756919"/>
                  </a:lnTo>
                  <a:lnTo>
                    <a:pt x="1282700" y="758189"/>
                  </a:lnTo>
                  <a:lnTo>
                    <a:pt x="1280795" y="758189"/>
                  </a:lnTo>
                  <a:lnTo>
                    <a:pt x="1280795" y="791209"/>
                  </a:lnTo>
                  <a:lnTo>
                    <a:pt x="1284351" y="791209"/>
                  </a:lnTo>
                  <a:lnTo>
                    <a:pt x="1284986" y="789939"/>
                  </a:lnTo>
                  <a:lnTo>
                    <a:pt x="1300607" y="789939"/>
                  </a:lnTo>
                  <a:lnTo>
                    <a:pt x="1306957" y="788669"/>
                  </a:lnTo>
                  <a:lnTo>
                    <a:pt x="1308227" y="788669"/>
                  </a:lnTo>
                  <a:lnTo>
                    <a:pt x="1308227" y="756320"/>
                  </a:lnTo>
                  <a:close/>
                </a:path>
                <a:path w="1408429" h="1150620">
                  <a:moveTo>
                    <a:pt x="1308227" y="788669"/>
                  </a:moveTo>
                  <a:lnTo>
                    <a:pt x="1306957" y="788669"/>
                  </a:lnTo>
                  <a:lnTo>
                    <a:pt x="1300607" y="789939"/>
                  </a:lnTo>
                  <a:lnTo>
                    <a:pt x="1284986" y="789939"/>
                  </a:lnTo>
                  <a:lnTo>
                    <a:pt x="1284351" y="791209"/>
                  </a:lnTo>
                  <a:lnTo>
                    <a:pt x="1308227" y="791209"/>
                  </a:lnTo>
                  <a:lnTo>
                    <a:pt x="1308227" y="788669"/>
                  </a:lnTo>
                  <a:close/>
                </a:path>
                <a:path w="1408429" h="1150620">
                  <a:moveTo>
                    <a:pt x="1408429" y="33019"/>
                  </a:moveTo>
                  <a:lnTo>
                    <a:pt x="1375537" y="33019"/>
                  </a:lnTo>
                  <a:lnTo>
                    <a:pt x="1375537" y="754379"/>
                  </a:lnTo>
                  <a:lnTo>
                    <a:pt x="1344168" y="754379"/>
                  </a:lnTo>
                  <a:lnTo>
                    <a:pt x="1327023" y="755649"/>
                  </a:lnTo>
                  <a:lnTo>
                    <a:pt x="1311783" y="755649"/>
                  </a:lnTo>
                  <a:lnTo>
                    <a:pt x="1308227" y="756320"/>
                  </a:lnTo>
                  <a:lnTo>
                    <a:pt x="1308227" y="788669"/>
                  </a:lnTo>
                  <a:lnTo>
                    <a:pt x="1328293" y="788669"/>
                  </a:lnTo>
                  <a:lnTo>
                    <a:pt x="1344802" y="787399"/>
                  </a:lnTo>
                  <a:lnTo>
                    <a:pt x="1381252" y="787399"/>
                  </a:lnTo>
                  <a:lnTo>
                    <a:pt x="1391874" y="784859"/>
                  </a:lnTo>
                  <a:lnTo>
                    <a:pt x="1400508" y="778509"/>
                  </a:lnTo>
                  <a:lnTo>
                    <a:pt x="1406308" y="769619"/>
                  </a:lnTo>
                  <a:lnTo>
                    <a:pt x="1408429" y="759459"/>
                  </a:lnTo>
                  <a:lnTo>
                    <a:pt x="1408429" y="33019"/>
                  </a:lnTo>
                  <a:close/>
                </a:path>
                <a:path w="1408429" h="1150620">
                  <a:moveTo>
                    <a:pt x="1308227" y="734059"/>
                  </a:moveTo>
                  <a:lnTo>
                    <a:pt x="1303782" y="734059"/>
                  </a:lnTo>
                  <a:lnTo>
                    <a:pt x="1297940" y="735329"/>
                  </a:lnTo>
                  <a:lnTo>
                    <a:pt x="1281176" y="735329"/>
                  </a:lnTo>
                  <a:lnTo>
                    <a:pt x="1278382" y="736599"/>
                  </a:lnTo>
                  <a:lnTo>
                    <a:pt x="1279525" y="746759"/>
                  </a:lnTo>
                  <a:lnTo>
                    <a:pt x="1288288" y="746759"/>
                  </a:lnTo>
                  <a:lnTo>
                    <a:pt x="1292733" y="745489"/>
                  </a:lnTo>
                  <a:lnTo>
                    <a:pt x="1308227" y="745489"/>
                  </a:lnTo>
                  <a:lnTo>
                    <a:pt x="1308227" y="734059"/>
                  </a:lnTo>
                  <a:close/>
                </a:path>
                <a:path w="1408429" h="1150620">
                  <a:moveTo>
                    <a:pt x="1308227" y="745489"/>
                  </a:moveTo>
                  <a:lnTo>
                    <a:pt x="1292733" y="745489"/>
                  </a:lnTo>
                  <a:lnTo>
                    <a:pt x="1288288" y="746759"/>
                  </a:lnTo>
                  <a:lnTo>
                    <a:pt x="1308227" y="746759"/>
                  </a:lnTo>
                  <a:lnTo>
                    <a:pt x="1308227" y="745489"/>
                  </a:lnTo>
                  <a:close/>
                </a:path>
                <a:path w="1408429" h="1150620">
                  <a:moveTo>
                    <a:pt x="1364488" y="54609"/>
                  </a:moveTo>
                  <a:lnTo>
                    <a:pt x="1353566" y="54609"/>
                  </a:lnTo>
                  <a:lnTo>
                    <a:pt x="1353566" y="732789"/>
                  </a:lnTo>
                  <a:lnTo>
                    <a:pt x="1326261" y="732789"/>
                  </a:lnTo>
                  <a:lnTo>
                    <a:pt x="1318514" y="734059"/>
                  </a:lnTo>
                  <a:lnTo>
                    <a:pt x="1308227" y="734059"/>
                  </a:lnTo>
                  <a:lnTo>
                    <a:pt x="1308227" y="745489"/>
                  </a:lnTo>
                  <a:lnTo>
                    <a:pt x="1311275" y="745489"/>
                  </a:lnTo>
                  <a:lnTo>
                    <a:pt x="1326642" y="744219"/>
                  </a:lnTo>
                  <a:lnTo>
                    <a:pt x="1343914" y="744219"/>
                  </a:lnTo>
                  <a:lnTo>
                    <a:pt x="1362202" y="742949"/>
                  </a:lnTo>
                  <a:lnTo>
                    <a:pt x="1364488" y="742949"/>
                  </a:lnTo>
                  <a:lnTo>
                    <a:pt x="1364488" y="54609"/>
                  </a:lnTo>
                  <a:close/>
                </a:path>
                <a:path w="1408429" h="1150620">
                  <a:moveTo>
                    <a:pt x="186436" y="92709"/>
                  </a:moveTo>
                  <a:lnTo>
                    <a:pt x="123698" y="92709"/>
                  </a:lnTo>
                  <a:lnTo>
                    <a:pt x="113035" y="93979"/>
                  </a:lnTo>
                  <a:lnTo>
                    <a:pt x="104314" y="100329"/>
                  </a:lnTo>
                  <a:lnTo>
                    <a:pt x="98426" y="109219"/>
                  </a:lnTo>
                  <a:lnTo>
                    <a:pt x="96266" y="119379"/>
                  </a:lnTo>
                  <a:lnTo>
                    <a:pt x="96266" y="214629"/>
                  </a:lnTo>
                  <a:lnTo>
                    <a:pt x="129159" y="214629"/>
                  </a:lnTo>
                  <a:lnTo>
                    <a:pt x="129159" y="125729"/>
                  </a:lnTo>
                  <a:lnTo>
                    <a:pt x="1308227" y="125729"/>
                  </a:lnTo>
                  <a:lnTo>
                    <a:pt x="1308227" y="119379"/>
                  </a:lnTo>
                  <a:lnTo>
                    <a:pt x="186436" y="119379"/>
                  </a:lnTo>
                  <a:lnTo>
                    <a:pt x="186436" y="92709"/>
                  </a:lnTo>
                  <a:close/>
                </a:path>
                <a:path w="1408429" h="1150620">
                  <a:moveTo>
                    <a:pt x="140208" y="186689"/>
                  </a:moveTo>
                  <a:lnTo>
                    <a:pt x="129159" y="186689"/>
                  </a:lnTo>
                  <a:lnTo>
                    <a:pt x="129159" y="214629"/>
                  </a:lnTo>
                  <a:lnTo>
                    <a:pt x="140208" y="214629"/>
                  </a:lnTo>
                  <a:lnTo>
                    <a:pt x="140208" y="186689"/>
                  </a:lnTo>
                  <a:close/>
                </a:path>
                <a:path w="1408429" h="1150620">
                  <a:moveTo>
                    <a:pt x="1264285" y="135889"/>
                  </a:moveTo>
                  <a:lnTo>
                    <a:pt x="140208" y="135889"/>
                  </a:lnTo>
                  <a:lnTo>
                    <a:pt x="140208" y="214629"/>
                  </a:lnTo>
                  <a:lnTo>
                    <a:pt x="151129" y="214629"/>
                  </a:lnTo>
                  <a:lnTo>
                    <a:pt x="151129" y="147319"/>
                  </a:lnTo>
                  <a:lnTo>
                    <a:pt x="1264285" y="147319"/>
                  </a:lnTo>
                  <a:lnTo>
                    <a:pt x="1264285" y="135889"/>
                  </a:lnTo>
                  <a:close/>
                </a:path>
                <a:path w="1408429" h="1150620">
                  <a:moveTo>
                    <a:pt x="1192784" y="186689"/>
                  </a:moveTo>
                  <a:lnTo>
                    <a:pt x="151129" y="186689"/>
                  </a:lnTo>
                  <a:lnTo>
                    <a:pt x="151129" y="214629"/>
                  </a:lnTo>
                  <a:lnTo>
                    <a:pt x="1220216" y="214629"/>
                  </a:lnTo>
                  <a:lnTo>
                    <a:pt x="1218055" y="203200"/>
                  </a:lnTo>
                  <a:lnTo>
                    <a:pt x="1212167" y="195579"/>
                  </a:lnTo>
                  <a:lnTo>
                    <a:pt x="1203446" y="189229"/>
                  </a:lnTo>
                  <a:lnTo>
                    <a:pt x="1192784" y="186689"/>
                  </a:lnTo>
                  <a:close/>
                </a:path>
                <a:path w="1408429" h="1150620">
                  <a:moveTo>
                    <a:pt x="1380998" y="0"/>
                  </a:moveTo>
                  <a:lnTo>
                    <a:pt x="213868" y="0"/>
                  </a:lnTo>
                  <a:lnTo>
                    <a:pt x="203205" y="2539"/>
                  </a:lnTo>
                  <a:lnTo>
                    <a:pt x="194484" y="7619"/>
                  </a:lnTo>
                  <a:lnTo>
                    <a:pt x="188596" y="16509"/>
                  </a:lnTo>
                  <a:lnTo>
                    <a:pt x="186436" y="27939"/>
                  </a:lnTo>
                  <a:lnTo>
                    <a:pt x="186436" y="119379"/>
                  </a:lnTo>
                  <a:lnTo>
                    <a:pt x="219328" y="119379"/>
                  </a:lnTo>
                  <a:lnTo>
                    <a:pt x="219328" y="33019"/>
                  </a:lnTo>
                  <a:lnTo>
                    <a:pt x="1408429" y="33019"/>
                  </a:lnTo>
                  <a:lnTo>
                    <a:pt x="1408429" y="27939"/>
                  </a:lnTo>
                  <a:lnTo>
                    <a:pt x="1406269" y="16509"/>
                  </a:lnTo>
                  <a:lnTo>
                    <a:pt x="1400381" y="7619"/>
                  </a:lnTo>
                  <a:lnTo>
                    <a:pt x="1391660" y="2539"/>
                  </a:lnTo>
                  <a:lnTo>
                    <a:pt x="1380998" y="0"/>
                  </a:lnTo>
                  <a:close/>
                </a:path>
                <a:path w="1408429" h="1150620">
                  <a:moveTo>
                    <a:pt x="230377" y="92709"/>
                  </a:moveTo>
                  <a:lnTo>
                    <a:pt x="219328" y="92709"/>
                  </a:lnTo>
                  <a:lnTo>
                    <a:pt x="219328" y="119379"/>
                  </a:lnTo>
                  <a:lnTo>
                    <a:pt x="230377" y="119379"/>
                  </a:lnTo>
                  <a:lnTo>
                    <a:pt x="230377" y="92709"/>
                  </a:lnTo>
                  <a:close/>
                </a:path>
                <a:path w="1408429" h="1150620">
                  <a:moveTo>
                    <a:pt x="1364488" y="44450"/>
                  </a:moveTo>
                  <a:lnTo>
                    <a:pt x="230377" y="44450"/>
                  </a:lnTo>
                  <a:lnTo>
                    <a:pt x="230377" y="119379"/>
                  </a:lnTo>
                  <a:lnTo>
                    <a:pt x="241300" y="119379"/>
                  </a:lnTo>
                  <a:lnTo>
                    <a:pt x="241300" y="54609"/>
                  </a:lnTo>
                  <a:lnTo>
                    <a:pt x="1364488" y="54609"/>
                  </a:lnTo>
                  <a:lnTo>
                    <a:pt x="1364488" y="44450"/>
                  </a:lnTo>
                  <a:close/>
                </a:path>
                <a:path w="1408429" h="1150620">
                  <a:moveTo>
                    <a:pt x="1280795" y="92709"/>
                  </a:moveTo>
                  <a:lnTo>
                    <a:pt x="241300" y="92709"/>
                  </a:lnTo>
                  <a:lnTo>
                    <a:pt x="241300" y="119379"/>
                  </a:lnTo>
                  <a:lnTo>
                    <a:pt x="1308227" y="119379"/>
                  </a:lnTo>
                  <a:lnTo>
                    <a:pt x="1306066" y="109219"/>
                  </a:lnTo>
                  <a:lnTo>
                    <a:pt x="1300178" y="100329"/>
                  </a:lnTo>
                  <a:lnTo>
                    <a:pt x="1291457" y="93979"/>
                  </a:lnTo>
                  <a:lnTo>
                    <a:pt x="1280795" y="92709"/>
                  </a:lnTo>
                  <a:close/>
                </a:path>
              </a:pathLst>
            </a:custGeom>
            <a:solidFill>
              <a:srgbClr val="A55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708138" y="3091688"/>
            <a:ext cx="9398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參加過大</a:t>
            </a:r>
            <a:endParaRPr sz="1800">
              <a:latin typeface="Microsoft JhengHei"/>
              <a:cs typeface="Microsoft JhengHei"/>
            </a:endParaRPr>
          </a:p>
          <a:p>
            <a:pPr marL="1270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型競賽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7567930" y="4175252"/>
            <a:ext cx="1408430" cy="1223010"/>
            <a:chOff x="7567930" y="4175252"/>
            <a:chExt cx="1408430" cy="1223010"/>
          </a:xfrm>
        </p:grpSpPr>
        <p:sp>
          <p:nvSpPr>
            <p:cNvPr id="58" name="object 58"/>
            <p:cNvSpPr/>
            <p:nvPr/>
          </p:nvSpPr>
          <p:spPr>
            <a:xfrm>
              <a:off x="7595616" y="4201668"/>
              <a:ext cx="1353820" cy="1169670"/>
            </a:xfrm>
            <a:custGeom>
              <a:avLst/>
              <a:gdLst/>
              <a:ahLst/>
              <a:cxnLst/>
              <a:rect l="l" t="t" r="r" b="b"/>
              <a:pathLst>
                <a:path w="1353820" h="1169670">
                  <a:moveTo>
                    <a:pt x="1165098" y="199389"/>
                  </a:moveTo>
                  <a:lnTo>
                    <a:pt x="0" y="199389"/>
                  </a:lnTo>
                  <a:lnTo>
                    <a:pt x="0" y="1127632"/>
                  </a:lnTo>
                  <a:lnTo>
                    <a:pt x="58233" y="1141550"/>
                  </a:lnTo>
                  <a:lnTo>
                    <a:pt x="112597" y="1152446"/>
                  </a:lnTo>
                  <a:lnTo>
                    <a:pt x="163378" y="1160505"/>
                  </a:lnTo>
                  <a:lnTo>
                    <a:pt x="210863" y="1165911"/>
                  </a:lnTo>
                  <a:lnTo>
                    <a:pt x="255338" y="1168848"/>
                  </a:lnTo>
                  <a:lnTo>
                    <a:pt x="297090" y="1169501"/>
                  </a:lnTo>
                  <a:lnTo>
                    <a:pt x="336406" y="1168054"/>
                  </a:lnTo>
                  <a:lnTo>
                    <a:pt x="408875" y="1159596"/>
                  </a:lnTo>
                  <a:lnTo>
                    <a:pt x="475039" y="1144948"/>
                  </a:lnTo>
                  <a:lnTo>
                    <a:pt x="537190" y="1125584"/>
                  </a:lnTo>
                  <a:lnTo>
                    <a:pt x="597620" y="1102978"/>
                  </a:lnTo>
                  <a:lnTo>
                    <a:pt x="690058" y="1066214"/>
                  </a:lnTo>
                  <a:lnTo>
                    <a:pt x="722495" y="1053936"/>
                  </a:lnTo>
                  <a:lnTo>
                    <a:pt x="791525" y="1030447"/>
                  </a:lnTo>
                  <a:lnTo>
                    <a:pt x="828691" y="1019606"/>
                  </a:lnTo>
                  <a:lnTo>
                    <a:pt x="868007" y="1009613"/>
                  </a:lnTo>
                  <a:lnTo>
                    <a:pt x="909759" y="1000652"/>
                  </a:lnTo>
                  <a:lnTo>
                    <a:pt x="954234" y="992906"/>
                  </a:lnTo>
                  <a:lnTo>
                    <a:pt x="1001719" y="986562"/>
                  </a:lnTo>
                  <a:lnTo>
                    <a:pt x="1052500" y="981802"/>
                  </a:lnTo>
                  <a:lnTo>
                    <a:pt x="1106864" y="978810"/>
                  </a:lnTo>
                  <a:lnTo>
                    <a:pt x="1165098" y="977772"/>
                  </a:lnTo>
                  <a:lnTo>
                    <a:pt x="1165098" y="199389"/>
                  </a:lnTo>
                  <a:close/>
                </a:path>
                <a:path w="1353820" h="1169670">
                  <a:moveTo>
                    <a:pt x="1253108" y="98424"/>
                  </a:moveTo>
                  <a:lnTo>
                    <a:pt x="96011" y="98424"/>
                  </a:lnTo>
                  <a:lnTo>
                    <a:pt x="96011" y="199389"/>
                  </a:lnTo>
                  <a:lnTo>
                    <a:pt x="1165098" y="199389"/>
                  </a:lnTo>
                  <a:lnTo>
                    <a:pt x="1165098" y="887221"/>
                  </a:lnTo>
                  <a:lnTo>
                    <a:pt x="1172652" y="886368"/>
                  </a:lnTo>
                  <a:lnTo>
                    <a:pt x="1192577" y="884491"/>
                  </a:lnTo>
                  <a:lnTo>
                    <a:pt x="1220765" y="882614"/>
                  </a:lnTo>
                  <a:lnTo>
                    <a:pt x="1253108" y="881760"/>
                  </a:lnTo>
                  <a:lnTo>
                    <a:pt x="1253108" y="98424"/>
                  </a:lnTo>
                  <a:close/>
                </a:path>
                <a:path w="1353820" h="1169670">
                  <a:moveTo>
                    <a:pt x="1353311" y="0"/>
                  </a:moveTo>
                  <a:lnTo>
                    <a:pt x="186181" y="0"/>
                  </a:lnTo>
                  <a:lnTo>
                    <a:pt x="186181" y="98424"/>
                  </a:lnTo>
                  <a:lnTo>
                    <a:pt x="1253108" y="98424"/>
                  </a:lnTo>
                  <a:lnTo>
                    <a:pt x="1253108" y="784986"/>
                  </a:lnTo>
                  <a:lnTo>
                    <a:pt x="1261711" y="784351"/>
                  </a:lnTo>
                  <a:lnTo>
                    <a:pt x="1284398" y="782954"/>
                  </a:lnTo>
                  <a:lnTo>
                    <a:pt x="1316491" y="781557"/>
                  </a:lnTo>
                  <a:lnTo>
                    <a:pt x="1353311" y="780922"/>
                  </a:lnTo>
                  <a:lnTo>
                    <a:pt x="1353311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7567930" y="4175252"/>
              <a:ext cx="1408430" cy="1223010"/>
            </a:xfrm>
            <a:custGeom>
              <a:avLst/>
              <a:gdLst/>
              <a:ahLst/>
              <a:cxnLst/>
              <a:rect l="l" t="t" r="r" b="b"/>
              <a:pathLst>
                <a:path w="1408429" h="1223010">
                  <a:moveTo>
                    <a:pt x="96266" y="199390"/>
                  </a:moveTo>
                  <a:lnTo>
                    <a:pt x="27686" y="199390"/>
                  </a:lnTo>
                  <a:lnTo>
                    <a:pt x="17023" y="200660"/>
                  </a:lnTo>
                  <a:lnTo>
                    <a:pt x="8302" y="207010"/>
                  </a:lnTo>
                  <a:lnTo>
                    <a:pt x="2414" y="215900"/>
                  </a:lnTo>
                  <a:lnTo>
                    <a:pt x="253" y="226060"/>
                  </a:lnTo>
                  <a:lnTo>
                    <a:pt x="0" y="1154430"/>
                  </a:lnTo>
                  <a:lnTo>
                    <a:pt x="1520" y="1163320"/>
                  </a:lnTo>
                  <a:lnTo>
                    <a:pt x="74549" y="1193800"/>
                  </a:lnTo>
                  <a:lnTo>
                    <a:pt x="149478" y="1209040"/>
                  </a:lnTo>
                  <a:lnTo>
                    <a:pt x="239775" y="1220470"/>
                  </a:lnTo>
                  <a:lnTo>
                    <a:pt x="281431" y="1223010"/>
                  </a:lnTo>
                  <a:lnTo>
                    <a:pt x="339851" y="1223010"/>
                  </a:lnTo>
                  <a:lnTo>
                    <a:pt x="410845" y="1217930"/>
                  </a:lnTo>
                  <a:lnTo>
                    <a:pt x="475615" y="1206500"/>
                  </a:lnTo>
                  <a:lnTo>
                    <a:pt x="535686" y="1191260"/>
                  </a:lnTo>
                  <a:lnTo>
                    <a:pt x="301371" y="1191260"/>
                  </a:lnTo>
                  <a:lnTo>
                    <a:pt x="242443" y="1187450"/>
                  </a:lnTo>
                  <a:lnTo>
                    <a:pt x="177673" y="1179830"/>
                  </a:lnTo>
                  <a:lnTo>
                    <a:pt x="131191" y="1172210"/>
                  </a:lnTo>
                  <a:lnTo>
                    <a:pt x="81534" y="1162050"/>
                  </a:lnTo>
                  <a:lnTo>
                    <a:pt x="55625" y="1155700"/>
                  </a:lnTo>
                  <a:lnTo>
                    <a:pt x="32893" y="1150620"/>
                  </a:lnTo>
                  <a:lnTo>
                    <a:pt x="33147" y="232410"/>
                  </a:lnTo>
                  <a:lnTo>
                    <a:pt x="1220216" y="232410"/>
                  </a:lnTo>
                  <a:lnTo>
                    <a:pt x="1220216" y="226060"/>
                  </a:lnTo>
                  <a:lnTo>
                    <a:pt x="96266" y="226060"/>
                  </a:lnTo>
                  <a:lnTo>
                    <a:pt x="96266" y="199390"/>
                  </a:lnTo>
                  <a:close/>
                </a:path>
                <a:path w="1408429" h="1223010">
                  <a:moveTo>
                    <a:pt x="1187323" y="887730"/>
                  </a:moveTo>
                  <a:lnTo>
                    <a:pt x="1187323" y="999490"/>
                  </a:lnTo>
                  <a:lnTo>
                    <a:pt x="1165860" y="999490"/>
                  </a:lnTo>
                  <a:lnTo>
                    <a:pt x="1139698" y="1000760"/>
                  </a:lnTo>
                  <a:lnTo>
                    <a:pt x="1114298" y="1000760"/>
                  </a:lnTo>
                  <a:lnTo>
                    <a:pt x="1089787" y="1003300"/>
                  </a:lnTo>
                  <a:lnTo>
                    <a:pt x="1065911" y="1004570"/>
                  </a:lnTo>
                  <a:lnTo>
                    <a:pt x="977519" y="1014730"/>
                  </a:lnTo>
                  <a:lnTo>
                    <a:pt x="917701" y="1026160"/>
                  </a:lnTo>
                  <a:lnTo>
                    <a:pt x="880618" y="1035050"/>
                  </a:lnTo>
                  <a:lnTo>
                    <a:pt x="812038" y="1054100"/>
                  </a:lnTo>
                  <a:lnTo>
                    <a:pt x="749426" y="1075690"/>
                  </a:lnTo>
                  <a:lnTo>
                    <a:pt x="719709" y="1087120"/>
                  </a:lnTo>
                  <a:lnTo>
                    <a:pt x="691134" y="1097280"/>
                  </a:lnTo>
                  <a:lnTo>
                    <a:pt x="608202" y="1130300"/>
                  </a:lnTo>
                  <a:lnTo>
                    <a:pt x="553466" y="1150620"/>
                  </a:lnTo>
                  <a:lnTo>
                    <a:pt x="467868" y="1174750"/>
                  </a:lnTo>
                  <a:lnTo>
                    <a:pt x="372872" y="1188720"/>
                  </a:lnTo>
                  <a:lnTo>
                    <a:pt x="301371" y="1191260"/>
                  </a:lnTo>
                  <a:lnTo>
                    <a:pt x="535686" y="1191260"/>
                  </a:lnTo>
                  <a:lnTo>
                    <a:pt x="564388" y="1182370"/>
                  </a:lnTo>
                  <a:lnTo>
                    <a:pt x="592581" y="1172210"/>
                  </a:lnTo>
                  <a:lnTo>
                    <a:pt x="620268" y="1160780"/>
                  </a:lnTo>
                  <a:lnTo>
                    <a:pt x="675259" y="1139190"/>
                  </a:lnTo>
                  <a:lnTo>
                    <a:pt x="703199" y="1129030"/>
                  </a:lnTo>
                  <a:lnTo>
                    <a:pt x="731393" y="1117600"/>
                  </a:lnTo>
                  <a:lnTo>
                    <a:pt x="760349" y="1106170"/>
                  </a:lnTo>
                  <a:lnTo>
                    <a:pt x="821436" y="1085850"/>
                  </a:lnTo>
                  <a:lnTo>
                    <a:pt x="887984" y="1066800"/>
                  </a:lnTo>
                  <a:lnTo>
                    <a:pt x="943101" y="1054100"/>
                  </a:lnTo>
                  <a:lnTo>
                    <a:pt x="962278" y="1051560"/>
                  </a:lnTo>
                  <a:lnTo>
                    <a:pt x="982472" y="1047750"/>
                  </a:lnTo>
                  <a:lnTo>
                    <a:pt x="1002792" y="1045210"/>
                  </a:lnTo>
                  <a:lnTo>
                    <a:pt x="1024127" y="1041400"/>
                  </a:lnTo>
                  <a:lnTo>
                    <a:pt x="1045845" y="1038860"/>
                  </a:lnTo>
                  <a:lnTo>
                    <a:pt x="1068451" y="1037590"/>
                  </a:lnTo>
                  <a:lnTo>
                    <a:pt x="1091692" y="1035050"/>
                  </a:lnTo>
                  <a:lnTo>
                    <a:pt x="1140587" y="1032510"/>
                  </a:lnTo>
                  <a:lnTo>
                    <a:pt x="1193038" y="1032510"/>
                  </a:lnTo>
                  <a:lnTo>
                    <a:pt x="1203606" y="1029970"/>
                  </a:lnTo>
                  <a:lnTo>
                    <a:pt x="1212246" y="1023620"/>
                  </a:lnTo>
                  <a:lnTo>
                    <a:pt x="1218076" y="1016000"/>
                  </a:lnTo>
                  <a:lnTo>
                    <a:pt x="1220216" y="1004570"/>
                  </a:lnTo>
                  <a:lnTo>
                    <a:pt x="1220216" y="941070"/>
                  </a:lnTo>
                  <a:lnTo>
                    <a:pt x="1194943" y="941070"/>
                  </a:lnTo>
                  <a:lnTo>
                    <a:pt x="1191641" y="909320"/>
                  </a:lnTo>
                  <a:lnTo>
                    <a:pt x="1192911" y="908050"/>
                  </a:lnTo>
                  <a:lnTo>
                    <a:pt x="1203705" y="908050"/>
                  </a:lnTo>
                  <a:lnTo>
                    <a:pt x="1208531" y="906780"/>
                  </a:lnTo>
                  <a:lnTo>
                    <a:pt x="1213993" y="906780"/>
                  </a:lnTo>
                  <a:lnTo>
                    <a:pt x="1219835" y="905510"/>
                  </a:lnTo>
                  <a:lnTo>
                    <a:pt x="1220216" y="905510"/>
                  </a:lnTo>
                  <a:lnTo>
                    <a:pt x="1220216" y="897890"/>
                  </a:lnTo>
                  <a:lnTo>
                    <a:pt x="1189481" y="897890"/>
                  </a:lnTo>
                  <a:lnTo>
                    <a:pt x="1187323" y="887730"/>
                  </a:lnTo>
                  <a:close/>
                </a:path>
                <a:path w="1408429" h="1223010">
                  <a:moveTo>
                    <a:pt x="1176274" y="242570"/>
                  </a:moveTo>
                  <a:lnTo>
                    <a:pt x="44196" y="242570"/>
                  </a:lnTo>
                  <a:lnTo>
                    <a:pt x="43815" y="1141730"/>
                  </a:lnTo>
                  <a:lnTo>
                    <a:pt x="58166" y="1145540"/>
                  </a:lnTo>
                  <a:lnTo>
                    <a:pt x="83820" y="1150620"/>
                  </a:lnTo>
                  <a:lnTo>
                    <a:pt x="108839" y="1156970"/>
                  </a:lnTo>
                  <a:lnTo>
                    <a:pt x="133096" y="1160780"/>
                  </a:lnTo>
                  <a:lnTo>
                    <a:pt x="156464" y="1165860"/>
                  </a:lnTo>
                  <a:lnTo>
                    <a:pt x="179197" y="1169670"/>
                  </a:lnTo>
                  <a:lnTo>
                    <a:pt x="222503" y="1174750"/>
                  </a:lnTo>
                  <a:lnTo>
                    <a:pt x="243331" y="1176020"/>
                  </a:lnTo>
                  <a:lnTo>
                    <a:pt x="263271" y="1178560"/>
                  </a:lnTo>
                  <a:lnTo>
                    <a:pt x="282701" y="1178560"/>
                  </a:lnTo>
                  <a:lnTo>
                    <a:pt x="301371" y="1179830"/>
                  </a:lnTo>
                  <a:lnTo>
                    <a:pt x="337439" y="1179830"/>
                  </a:lnTo>
                  <a:lnTo>
                    <a:pt x="404368" y="1174750"/>
                  </a:lnTo>
                  <a:lnTo>
                    <a:pt x="442944" y="1168400"/>
                  </a:lnTo>
                  <a:lnTo>
                    <a:pt x="282955" y="1168400"/>
                  </a:lnTo>
                  <a:lnTo>
                    <a:pt x="244221" y="1165860"/>
                  </a:lnTo>
                  <a:lnTo>
                    <a:pt x="180721" y="1158240"/>
                  </a:lnTo>
                  <a:lnTo>
                    <a:pt x="135000" y="1150620"/>
                  </a:lnTo>
                  <a:lnTo>
                    <a:pt x="86105" y="1140460"/>
                  </a:lnTo>
                  <a:lnTo>
                    <a:pt x="60578" y="1134110"/>
                  </a:lnTo>
                  <a:lnTo>
                    <a:pt x="54864" y="1132840"/>
                  </a:lnTo>
                  <a:lnTo>
                    <a:pt x="55118" y="254000"/>
                  </a:lnTo>
                  <a:lnTo>
                    <a:pt x="1176274" y="254000"/>
                  </a:lnTo>
                  <a:lnTo>
                    <a:pt x="1176274" y="242570"/>
                  </a:lnTo>
                  <a:close/>
                </a:path>
                <a:path w="1408429" h="1223010">
                  <a:moveTo>
                    <a:pt x="1176274" y="254000"/>
                  </a:moveTo>
                  <a:lnTo>
                    <a:pt x="1165352" y="254000"/>
                  </a:lnTo>
                  <a:lnTo>
                    <a:pt x="1165352" y="977900"/>
                  </a:lnTo>
                  <a:lnTo>
                    <a:pt x="1139063" y="977900"/>
                  </a:lnTo>
                  <a:lnTo>
                    <a:pt x="1088517" y="980440"/>
                  </a:lnTo>
                  <a:lnTo>
                    <a:pt x="1064260" y="982980"/>
                  </a:lnTo>
                  <a:lnTo>
                    <a:pt x="1040892" y="984250"/>
                  </a:lnTo>
                  <a:lnTo>
                    <a:pt x="1017904" y="988060"/>
                  </a:lnTo>
                  <a:lnTo>
                    <a:pt x="974344" y="993140"/>
                  </a:lnTo>
                  <a:lnTo>
                    <a:pt x="913384" y="1004570"/>
                  </a:lnTo>
                  <a:lnTo>
                    <a:pt x="875792" y="1013460"/>
                  </a:lnTo>
                  <a:lnTo>
                    <a:pt x="839851" y="1022350"/>
                  </a:lnTo>
                  <a:lnTo>
                    <a:pt x="805815" y="1032510"/>
                  </a:lnTo>
                  <a:lnTo>
                    <a:pt x="773176" y="1043940"/>
                  </a:lnTo>
                  <a:lnTo>
                    <a:pt x="742061" y="1054100"/>
                  </a:lnTo>
                  <a:lnTo>
                    <a:pt x="711962" y="1065530"/>
                  </a:lnTo>
                  <a:lnTo>
                    <a:pt x="683005" y="1076960"/>
                  </a:lnTo>
                  <a:lnTo>
                    <a:pt x="654939" y="1088390"/>
                  </a:lnTo>
                  <a:lnTo>
                    <a:pt x="600075" y="1109980"/>
                  </a:lnTo>
                  <a:lnTo>
                    <a:pt x="546226" y="1130300"/>
                  </a:lnTo>
                  <a:lnTo>
                    <a:pt x="491236" y="1146810"/>
                  </a:lnTo>
                  <a:lnTo>
                    <a:pt x="433324" y="1159510"/>
                  </a:lnTo>
                  <a:lnTo>
                    <a:pt x="370713" y="1167130"/>
                  </a:lnTo>
                  <a:lnTo>
                    <a:pt x="336930" y="1168400"/>
                  </a:lnTo>
                  <a:lnTo>
                    <a:pt x="442944" y="1168400"/>
                  </a:lnTo>
                  <a:lnTo>
                    <a:pt x="522224" y="1149350"/>
                  </a:lnTo>
                  <a:lnTo>
                    <a:pt x="604139" y="1120140"/>
                  </a:lnTo>
                  <a:lnTo>
                    <a:pt x="659002" y="1098550"/>
                  </a:lnTo>
                  <a:lnTo>
                    <a:pt x="687070" y="1087120"/>
                  </a:lnTo>
                  <a:lnTo>
                    <a:pt x="715899" y="1075690"/>
                  </a:lnTo>
                  <a:lnTo>
                    <a:pt x="745744" y="1065530"/>
                  </a:lnTo>
                  <a:lnTo>
                    <a:pt x="776604" y="1054100"/>
                  </a:lnTo>
                  <a:lnTo>
                    <a:pt x="808863" y="1043940"/>
                  </a:lnTo>
                  <a:lnTo>
                    <a:pt x="878204" y="1023620"/>
                  </a:lnTo>
                  <a:lnTo>
                    <a:pt x="915543" y="1014730"/>
                  </a:lnTo>
                  <a:lnTo>
                    <a:pt x="955294" y="1007110"/>
                  </a:lnTo>
                  <a:lnTo>
                    <a:pt x="975995" y="1004570"/>
                  </a:lnTo>
                  <a:lnTo>
                    <a:pt x="997203" y="1000760"/>
                  </a:lnTo>
                  <a:lnTo>
                    <a:pt x="1065149" y="993140"/>
                  </a:lnTo>
                  <a:lnTo>
                    <a:pt x="1165860" y="988060"/>
                  </a:lnTo>
                  <a:lnTo>
                    <a:pt x="1176274" y="988060"/>
                  </a:lnTo>
                  <a:lnTo>
                    <a:pt x="1176274" y="254000"/>
                  </a:lnTo>
                  <a:close/>
                </a:path>
                <a:path w="1408429" h="1223010">
                  <a:moveTo>
                    <a:pt x="1220216" y="905510"/>
                  </a:moveTo>
                  <a:lnTo>
                    <a:pt x="1219835" y="905510"/>
                  </a:lnTo>
                  <a:lnTo>
                    <a:pt x="1213993" y="906780"/>
                  </a:lnTo>
                  <a:lnTo>
                    <a:pt x="1208531" y="906780"/>
                  </a:lnTo>
                  <a:lnTo>
                    <a:pt x="1203705" y="908050"/>
                  </a:lnTo>
                  <a:lnTo>
                    <a:pt x="1192911" y="908050"/>
                  </a:lnTo>
                  <a:lnTo>
                    <a:pt x="1191641" y="909320"/>
                  </a:lnTo>
                  <a:lnTo>
                    <a:pt x="1194943" y="941070"/>
                  </a:lnTo>
                  <a:lnTo>
                    <a:pt x="1202944" y="941070"/>
                  </a:lnTo>
                  <a:lnTo>
                    <a:pt x="1207008" y="939800"/>
                  </a:lnTo>
                  <a:lnTo>
                    <a:pt x="1216660" y="939800"/>
                  </a:lnTo>
                  <a:lnTo>
                    <a:pt x="1220216" y="939026"/>
                  </a:lnTo>
                  <a:lnTo>
                    <a:pt x="1220216" y="905510"/>
                  </a:lnTo>
                  <a:close/>
                </a:path>
                <a:path w="1408429" h="1223010">
                  <a:moveTo>
                    <a:pt x="1220216" y="939026"/>
                  </a:moveTo>
                  <a:lnTo>
                    <a:pt x="1216660" y="939800"/>
                  </a:lnTo>
                  <a:lnTo>
                    <a:pt x="1207008" y="939800"/>
                  </a:lnTo>
                  <a:lnTo>
                    <a:pt x="1202944" y="941070"/>
                  </a:lnTo>
                  <a:lnTo>
                    <a:pt x="1220216" y="941070"/>
                  </a:lnTo>
                  <a:lnTo>
                    <a:pt x="1220216" y="939026"/>
                  </a:lnTo>
                  <a:close/>
                </a:path>
                <a:path w="1408429" h="1223010">
                  <a:moveTo>
                    <a:pt x="1308227" y="130810"/>
                  </a:moveTo>
                  <a:lnTo>
                    <a:pt x="1275334" y="130810"/>
                  </a:lnTo>
                  <a:lnTo>
                    <a:pt x="1275334" y="902970"/>
                  </a:lnTo>
                  <a:lnTo>
                    <a:pt x="1264285" y="904240"/>
                  </a:lnTo>
                  <a:lnTo>
                    <a:pt x="1248283" y="904240"/>
                  </a:lnTo>
                  <a:lnTo>
                    <a:pt x="1233297" y="905510"/>
                  </a:lnTo>
                  <a:lnTo>
                    <a:pt x="1220216" y="905510"/>
                  </a:lnTo>
                  <a:lnTo>
                    <a:pt x="1220216" y="939026"/>
                  </a:lnTo>
                  <a:lnTo>
                    <a:pt x="1222502" y="938530"/>
                  </a:lnTo>
                  <a:lnTo>
                    <a:pt x="1235202" y="938530"/>
                  </a:lnTo>
                  <a:lnTo>
                    <a:pt x="1264666" y="935990"/>
                  </a:lnTo>
                  <a:lnTo>
                    <a:pt x="1281049" y="935990"/>
                  </a:lnTo>
                  <a:lnTo>
                    <a:pt x="1291671" y="933450"/>
                  </a:lnTo>
                  <a:lnTo>
                    <a:pt x="1300305" y="928370"/>
                  </a:lnTo>
                  <a:lnTo>
                    <a:pt x="1306105" y="919480"/>
                  </a:lnTo>
                  <a:lnTo>
                    <a:pt x="1308227" y="909320"/>
                  </a:lnTo>
                  <a:lnTo>
                    <a:pt x="1308227" y="839470"/>
                  </a:lnTo>
                  <a:lnTo>
                    <a:pt x="1280795" y="839470"/>
                  </a:lnTo>
                  <a:lnTo>
                    <a:pt x="1280795" y="806450"/>
                  </a:lnTo>
                  <a:lnTo>
                    <a:pt x="1285367" y="806450"/>
                  </a:lnTo>
                  <a:lnTo>
                    <a:pt x="1289050" y="805180"/>
                  </a:lnTo>
                  <a:lnTo>
                    <a:pt x="1305052" y="805180"/>
                  </a:lnTo>
                  <a:lnTo>
                    <a:pt x="1308227" y="804580"/>
                  </a:lnTo>
                  <a:lnTo>
                    <a:pt x="1308227" y="796290"/>
                  </a:lnTo>
                  <a:lnTo>
                    <a:pt x="1279525" y="796290"/>
                  </a:lnTo>
                  <a:lnTo>
                    <a:pt x="1278381" y="784860"/>
                  </a:lnTo>
                  <a:lnTo>
                    <a:pt x="1283589" y="784860"/>
                  </a:lnTo>
                  <a:lnTo>
                    <a:pt x="1287652" y="783590"/>
                  </a:lnTo>
                  <a:lnTo>
                    <a:pt x="1303781" y="783590"/>
                  </a:lnTo>
                  <a:lnTo>
                    <a:pt x="1308227" y="783196"/>
                  </a:lnTo>
                  <a:lnTo>
                    <a:pt x="1308227" y="130810"/>
                  </a:lnTo>
                  <a:close/>
                </a:path>
                <a:path w="1408429" h="1223010">
                  <a:moveTo>
                    <a:pt x="1220216" y="884164"/>
                  </a:moveTo>
                  <a:lnTo>
                    <a:pt x="1212215" y="885190"/>
                  </a:lnTo>
                  <a:lnTo>
                    <a:pt x="1206627" y="885190"/>
                  </a:lnTo>
                  <a:lnTo>
                    <a:pt x="1201547" y="886460"/>
                  </a:lnTo>
                  <a:lnTo>
                    <a:pt x="1191514" y="886460"/>
                  </a:lnTo>
                  <a:lnTo>
                    <a:pt x="1187323" y="887730"/>
                  </a:lnTo>
                  <a:lnTo>
                    <a:pt x="1189481" y="897890"/>
                  </a:lnTo>
                  <a:lnTo>
                    <a:pt x="1195197" y="897890"/>
                  </a:lnTo>
                  <a:lnTo>
                    <a:pt x="1198752" y="896620"/>
                  </a:lnTo>
                  <a:lnTo>
                    <a:pt x="1207643" y="896620"/>
                  </a:lnTo>
                  <a:lnTo>
                    <a:pt x="1213103" y="895350"/>
                  </a:lnTo>
                  <a:lnTo>
                    <a:pt x="1219073" y="895350"/>
                  </a:lnTo>
                  <a:lnTo>
                    <a:pt x="1220216" y="895243"/>
                  </a:lnTo>
                  <a:lnTo>
                    <a:pt x="1220216" y="884164"/>
                  </a:lnTo>
                  <a:close/>
                </a:path>
                <a:path w="1408429" h="1223010">
                  <a:moveTo>
                    <a:pt x="1220216" y="895243"/>
                  </a:moveTo>
                  <a:lnTo>
                    <a:pt x="1219073" y="895350"/>
                  </a:lnTo>
                  <a:lnTo>
                    <a:pt x="1213103" y="895350"/>
                  </a:lnTo>
                  <a:lnTo>
                    <a:pt x="1207643" y="896620"/>
                  </a:lnTo>
                  <a:lnTo>
                    <a:pt x="1198752" y="896620"/>
                  </a:lnTo>
                  <a:lnTo>
                    <a:pt x="1195197" y="897890"/>
                  </a:lnTo>
                  <a:lnTo>
                    <a:pt x="1220216" y="897890"/>
                  </a:lnTo>
                  <a:lnTo>
                    <a:pt x="1220216" y="895243"/>
                  </a:lnTo>
                  <a:close/>
                </a:path>
                <a:path w="1408429" h="1223010">
                  <a:moveTo>
                    <a:pt x="1264285" y="152400"/>
                  </a:moveTo>
                  <a:lnTo>
                    <a:pt x="1253363" y="152400"/>
                  </a:lnTo>
                  <a:lnTo>
                    <a:pt x="1253363" y="881380"/>
                  </a:lnTo>
                  <a:lnTo>
                    <a:pt x="1264030" y="881380"/>
                  </a:lnTo>
                  <a:lnTo>
                    <a:pt x="1247394" y="882650"/>
                  </a:lnTo>
                  <a:lnTo>
                    <a:pt x="1232027" y="882650"/>
                  </a:lnTo>
                  <a:lnTo>
                    <a:pt x="1220216" y="884164"/>
                  </a:lnTo>
                  <a:lnTo>
                    <a:pt x="1220216" y="895243"/>
                  </a:lnTo>
                  <a:lnTo>
                    <a:pt x="1247775" y="892810"/>
                  </a:lnTo>
                  <a:lnTo>
                    <a:pt x="1264285" y="892810"/>
                  </a:lnTo>
                  <a:lnTo>
                    <a:pt x="1264285" y="152400"/>
                  </a:lnTo>
                  <a:close/>
                </a:path>
                <a:path w="1408429" h="1223010">
                  <a:moveTo>
                    <a:pt x="1220216" y="232410"/>
                  </a:moveTo>
                  <a:lnTo>
                    <a:pt x="1187323" y="232410"/>
                  </a:lnTo>
                  <a:lnTo>
                    <a:pt x="1187323" y="887730"/>
                  </a:lnTo>
                  <a:lnTo>
                    <a:pt x="1191514" y="886460"/>
                  </a:lnTo>
                  <a:lnTo>
                    <a:pt x="1201547" y="886460"/>
                  </a:lnTo>
                  <a:lnTo>
                    <a:pt x="1206627" y="885190"/>
                  </a:lnTo>
                  <a:lnTo>
                    <a:pt x="1212215" y="885190"/>
                  </a:lnTo>
                  <a:lnTo>
                    <a:pt x="1220216" y="884164"/>
                  </a:lnTo>
                  <a:lnTo>
                    <a:pt x="1220216" y="232410"/>
                  </a:lnTo>
                  <a:close/>
                </a:path>
                <a:path w="1408429" h="1223010">
                  <a:moveTo>
                    <a:pt x="1308227" y="804580"/>
                  </a:moveTo>
                  <a:lnTo>
                    <a:pt x="1305052" y="805180"/>
                  </a:lnTo>
                  <a:lnTo>
                    <a:pt x="1289050" y="805180"/>
                  </a:lnTo>
                  <a:lnTo>
                    <a:pt x="1285367" y="806450"/>
                  </a:lnTo>
                  <a:lnTo>
                    <a:pt x="1280795" y="806450"/>
                  </a:lnTo>
                  <a:lnTo>
                    <a:pt x="1280795" y="839470"/>
                  </a:lnTo>
                  <a:lnTo>
                    <a:pt x="1284986" y="839470"/>
                  </a:lnTo>
                  <a:lnTo>
                    <a:pt x="1291081" y="838200"/>
                  </a:lnTo>
                  <a:lnTo>
                    <a:pt x="1306956" y="838200"/>
                  </a:lnTo>
                  <a:lnTo>
                    <a:pt x="1308227" y="837955"/>
                  </a:lnTo>
                  <a:lnTo>
                    <a:pt x="1308227" y="804580"/>
                  </a:lnTo>
                  <a:close/>
                </a:path>
                <a:path w="1408429" h="1223010">
                  <a:moveTo>
                    <a:pt x="1308227" y="837955"/>
                  </a:moveTo>
                  <a:lnTo>
                    <a:pt x="1306956" y="838200"/>
                  </a:lnTo>
                  <a:lnTo>
                    <a:pt x="1291081" y="838200"/>
                  </a:lnTo>
                  <a:lnTo>
                    <a:pt x="1284986" y="839470"/>
                  </a:lnTo>
                  <a:lnTo>
                    <a:pt x="1308227" y="839470"/>
                  </a:lnTo>
                  <a:lnTo>
                    <a:pt x="1308227" y="837955"/>
                  </a:lnTo>
                  <a:close/>
                </a:path>
                <a:path w="1408429" h="1223010">
                  <a:moveTo>
                    <a:pt x="1408429" y="33020"/>
                  </a:moveTo>
                  <a:lnTo>
                    <a:pt x="1375537" y="33020"/>
                  </a:lnTo>
                  <a:lnTo>
                    <a:pt x="1375537" y="802640"/>
                  </a:lnTo>
                  <a:lnTo>
                    <a:pt x="1344041" y="802640"/>
                  </a:lnTo>
                  <a:lnTo>
                    <a:pt x="1327150" y="803910"/>
                  </a:lnTo>
                  <a:lnTo>
                    <a:pt x="1311783" y="803910"/>
                  </a:lnTo>
                  <a:lnTo>
                    <a:pt x="1308227" y="804580"/>
                  </a:lnTo>
                  <a:lnTo>
                    <a:pt x="1308227" y="837955"/>
                  </a:lnTo>
                  <a:lnTo>
                    <a:pt x="1313561" y="836930"/>
                  </a:lnTo>
                  <a:lnTo>
                    <a:pt x="1328166" y="836930"/>
                  </a:lnTo>
                  <a:lnTo>
                    <a:pt x="1344929" y="835660"/>
                  </a:lnTo>
                  <a:lnTo>
                    <a:pt x="1381252" y="835660"/>
                  </a:lnTo>
                  <a:lnTo>
                    <a:pt x="1391874" y="833120"/>
                  </a:lnTo>
                  <a:lnTo>
                    <a:pt x="1400508" y="826770"/>
                  </a:lnTo>
                  <a:lnTo>
                    <a:pt x="1406308" y="819150"/>
                  </a:lnTo>
                  <a:lnTo>
                    <a:pt x="1408429" y="807720"/>
                  </a:lnTo>
                  <a:lnTo>
                    <a:pt x="1408429" y="33020"/>
                  </a:lnTo>
                  <a:close/>
                </a:path>
                <a:path w="1408429" h="1223010">
                  <a:moveTo>
                    <a:pt x="1308227" y="783196"/>
                  </a:moveTo>
                  <a:lnTo>
                    <a:pt x="1303781" y="783590"/>
                  </a:lnTo>
                  <a:lnTo>
                    <a:pt x="1287652" y="783590"/>
                  </a:lnTo>
                  <a:lnTo>
                    <a:pt x="1283589" y="784860"/>
                  </a:lnTo>
                  <a:lnTo>
                    <a:pt x="1278381" y="784860"/>
                  </a:lnTo>
                  <a:lnTo>
                    <a:pt x="1279525" y="796290"/>
                  </a:lnTo>
                  <a:lnTo>
                    <a:pt x="1281938" y="795020"/>
                  </a:lnTo>
                  <a:lnTo>
                    <a:pt x="1288288" y="795020"/>
                  </a:lnTo>
                  <a:lnTo>
                    <a:pt x="1298194" y="793750"/>
                  </a:lnTo>
                  <a:lnTo>
                    <a:pt x="1308227" y="793750"/>
                  </a:lnTo>
                  <a:lnTo>
                    <a:pt x="1308227" y="783196"/>
                  </a:lnTo>
                  <a:close/>
                </a:path>
                <a:path w="1408429" h="1223010">
                  <a:moveTo>
                    <a:pt x="1308227" y="793750"/>
                  </a:moveTo>
                  <a:lnTo>
                    <a:pt x="1298194" y="793750"/>
                  </a:lnTo>
                  <a:lnTo>
                    <a:pt x="1288288" y="795020"/>
                  </a:lnTo>
                  <a:lnTo>
                    <a:pt x="1281938" y="795020"/>
                  </a:lnTo>
                  <a:lnTo>
                    <a:pt x="1279525" y="796290"/>
                  </a:lnTo>
                  <a:lnTo>
                    <a:pt x="1308227" y="796290"/>
                  </a:lnTo>
                  <a:lnTo>
                    <a:pt x="1308227" y="793750"/>
                  </a:lnTo>
                  <a:close/>
                </a:path>
                <a:path w="1408429" h="1223010">
                  <a:moveTo>
                    <a:pt x="1364488" y="54610"/>
                  </a:moveTo>
                  <a:lnTo>
                    <a:pt x="1353566" y="54610"/>
                  </a:lnTo>
                  <a:lnTo>
                    <a:pt x="1353566" y="781050"/>
                  </a:lnTo>
                  <a:lnTo>
                    <a:pt x="1343533" y="781050"/>
                  </a:lnTo>
                  <a:lnTo>
                    <a:pt x="1326388" y="782320"/>
                  </a:lnTo>
                  <a:lnTo>
                    <a:pt x="1318133" y="782320"/>
                  </a:lnTo>
                  <a:lnTo>
                    <a:pt x="1308227" y="783196"/>
                  </a:lnTo>
                  <a:lnTo>
                    <a:pt x="1308227" y="793750"/>
                  </a:lnTo>
                  <a:lnTo>
                    <a:pt x="1318641" y="793750"/>
                  </a:lnTo>
                  <a:lnTo>
                    <a:pt x="1326769" y="792480"/>
                  </a:lnTo>
                  <a:lnTo>
                    <a:pt x="1343787" y="792480"/>
                  </a:lnTo>
                  <a:lnTo>
                    <a:pt x="1362202" y="791210"/>
                  </a:lnTo>
                  <a:lnTo>
                    <a:pt x="1364488" y="791210"/>
                  </a:lnTo>
                  <a:lnTo>
                    <a:pt x="1364488" y="54610"/>
                  </a:lnTo>
                  <a:close/>
                </a:path>
                <a:path w="1408429" h="1223010">
                  <a:moveTo>
                    <a:pt x="186436" y="97790"/>
                  </a:moveTo>
                  <a:lnTo>
                    <a:pt x="123698" y="97790"/>
                  </a:lnTo>
                  <a:lnTo>
                    <a:pt x="113035" y="100330"/>
                  </a:lnTo>
                  <a:lnTo>
                    <a:pt x="104314" y="106680"/>
                  </a:lnTo>
                  <a:lnTo>
                    <a:pt x="98426" y="114300"/>
                  </a:lnTo>
                  <a:lnTo>
                    <a:pt x="96266" y="125730"/>
                  </a:lnTo>
                  <a:lnTo>
                    <a:pt x="96266" y="226060"/>
                  </a:lnTo>
                  <a:lnTo>
                    <a:pt x="129159" y="226060"/>
                  </a:lnTo>
                  <a:lnTo>
                    <a:pt x="129159" y="130810"/>
                  </a:lnTo>
                  <a:lnTo>
                    <a:pt x="1308227" y="130810"/>
                  </a:lnTo>
                  <a:lnTo>
                    <a:pt x="1308227" y="125730"/>
                  </a:lnTo>
                  <a:lnTo>
                    <a:pt x="186436" y="125730"/>
                  </a:lnTo>
                  <a:lnTo>
                    <a:pt x="186436" y="97790"/>
                  </a:lnTo>
                  <a:close/>
                </a:path>
                <a:path w="1408429" h="1223010">
                  <a:moveTo>
                    <a:pt x="140208" y="199390"/>
                  </a:moveTo>
                  <a:lnTo>
                    <a:pt x="129159" y="199390"/>
                  </a:lnTo>
                  <a:lnTo>
                    <a:pt x="129159" y="226060"/>
                  </a:lnTo>
                  <a:lnTo>
                    <a:pt x="140208" y="226060"/>
                  </a:lnTo>
                  <a:lnTo>
                    <a:pt x="140208" y="199390"/>
                  </a:lnTo>
                  <a:close/>
                </a:path>
                <a:path w="1408429" h="1223010">
                  <a:moveTo>
                    <a:pt x="1264285" y="142240"/>
                  </a:moveTo>
                  <a:lnTo>
                    <a:pt x="140208" y="142240"/>
                  </a:lnTo>
                  <a:lnTo>
                    <a:pt x="140208" y="226060"/>
                  </a:lnTo>
                  <a:lnTo>
                    <a:pt x="151129" y="226060"/>
                  </a:lnTo>
                  <a:lnTo>
                    <a:pt x="151129" y="152400"/>
                  </a:lnTo>
                  <a:lnTo>
                    <a:pt x="1264285" y="152400"/>
                  </a:lnTo>
                  <a:lnTo>
                    <a:pt x="1264285" y="142240"/>
                  </a:lnTo>
                  <a:close/>
                </a:path>
                <a:path w="1408429" h="1223010">
                  <a:moveTo>
                    <a:pt x="1192784" y="199390"/>
                  </a:moveTo>
                  <a:lnTo>
                    <a:pt x="151129" y="199390"/>
                  </a:lnTo>
                  <a:lnTo>
                    <a:pt x="151129" y="226060"/>
                  </a:lnTo>
                  <a:lnTo>
                    <a:pt x="1220216" y="226060"/>
                  </a:lnTo>
                  <a:lnTo>
                    <a:pt x="1218055" y="215900"/>
                  </a:lnTo>
                  <a:lnTo>
                    <a:pt x="1212167" y="207010"/>
                  </a:lnTo>
                  <a:lnTo>
                    <a:pt x="1203446" y="200660"/>
                  </a:lnTo>
                  <a:lnTo>
                    <a:pt x="1192784" y="199390"/>
                  </a:lnTo>
                  <a:close/>
                </a:path>
                <a:path w="1408429" h="1223010">
                  <a:moveTo>
                    <a:pt x="1380998" y="0"/>
                  </a:moveTo>
                  <a:lnTo>
                    <a:pt x="213868" y="0"/>
                  </a:lnTo>
                  <a:lnTo>
                    <a:pt x="203205" y="1270"/>
                  </a:lnTo>
                  <a:lnTo>
                    <a:pt x="194484" y="7620"/>
                  </a:lnTo>
                  <a:lnTo>
                    <a:pt x="188596" y="16510"/>
                  </a:lnTo>
                  <a:lnTo>
                    <a:pt x="186436" y="26670"/>
                  </a:lnTo>
                  <a:lnTo>
                    <a:pt x="186436" y="125730"/>
                  </a:lnTo>
                  <a:lnTo>
                    <a:pt x="219328" y="125730"/>
                  </a:lnTo>
                  <a:lnTo>
                    <a:pt x="219328" y="33020"/>
                  </a:lnTo>
                  <a:lnTo>
                    <a:pt x="1408429" y="33020"/>
                  </a:lnTo>
                  <a:lnTo>
                    <a:pt x="1408429" y="26670"/>
                  </a:lnTo>
                  <a:lnTo>
                    <a:pt x="1406269" y="16510"/>
                  </a:lnTo>
                  <a:lnTo>
                    <a:pt x="1400381" y="7620"/>
                  </a:lnTo>
                  <a:lnTo>
                    <a:pt x="1391660" y="1270"/>
                  </a:lnTo>
                  <a:lnTo>
                    <a:pt x="1380998" y="0"/>
                  </a:lnTo>
                  <a:close/>
                </a:path>
                <a:path w="1408429" h="1223010">
                  <a:moveTo>
                    <a:pt x="230377" y="97790"/>
                  </a:moveTo>
                  <a:lnTo>
                    <a:pt x="219328" y="97790"/>
                  </a:lnTo>
                  <a:lnTo>
                    <a:pt x="219328" y="125730"/>
                  </a:lnTo>
                  <a:lnTo>
                    <a:pt x="230377" y="125730"/>
                  </a:lnTo>
                  <a:lnTo>
                    <a:pt x="230377" y="97790"/>
                  </a:lnTo>
                  <a:close/>
                </a:path>
                <a:path w="1408429" h="1223010">
                  <a:moveTo>
                    <a:pt x="1364488" y="43180"/>
                  </a:moveTo>
                  <a:lnTo>
                    <a:pt x="230377" y="43180"/>
                  </a:lnTo>
                  <a:lnTo>
                    <a:pt x="230377" y="125730"/>
                  </a:lnTo>
                  <a:lnTo>
                    <a:pt x="241300" y="125730"/>
                  </a:lnTo>
                  <a:lnTo>
                    <a:pt x="241300" y="54610"/>
                  </a:lnTo>
                  <a:lnTo>
                    <a:pt x="1364488" y="54610"/>
                  </a:lnTo>
                  <a:lnTo>
                    <a:pt x="1364488" y="43180"/>
                  </a:lnTo>
                  <a:close/>
                </a:path>
                <a:path w="1408429" h="1223010">
                  <a:moveTo>
                    <a:pt x="1280795" y="97790"/>
                  </a:moveTo>
                  <a:lnTo>
                    <a:pt x="241300" y="97790"/>
                  </a:lnTo>
                  <a:lnTo>
                    <a:pt x="241300" y="125730"/>
                  </a:lnTo>
                  <a:lnTo>
                    <a:pt x="1308227" y="125730"/>
                  </a:lnTo>
                  <a:lnTo>
                    <a:pt x="1306066" y="114300"/>
                  </a:lnTo>
                  <a:lnTo>
                    <a:pt x="1300178" y="106680"/>
                  </a:lnTo>
                  <a:lnTo>
                    <a:pt x="1291457" y="100330"/>
                  </a:lnTo>
                  <a:lnTo>
                    <a:pt x="1280795" y="97790"/>
                  </a:lnTo>
                  <a:close/>
                </a:path>
              </a:pathLst>
            </a:custGeom>
            <a:solidFill>
              <a:srgbClr val="A55F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7710296" y="4573016"/>
            <a:ext cx="939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發明展或 專利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1612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dirty="0">
                <a:latin typeface="Arial MT"/>
                <a:cs typeface="Arial MT"/>
              </a:rPr>
              <a:t>2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176145" cy="6858000"/>
            <a:chOff x="0" y="0"/>
            <a:chExt cx="2176145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86256" cy="685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687" y="1659636"/>
              <a:ext cx="1136904" cy="87325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7294" y="1685924"/>
              <a:ext cx="1034161" cy="77152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832345"/>
              <a:ext cx="1290828" cy="9585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5858256"/>
              <a:ext cx="1214627" cy="8564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8288" y="3046488"/>
              <a:ext cx="1316736" cy="95858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96" y="3072383"/>
              <a:ext cx="1214628" cy="8564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339" y="240804"/>
              <a:ext cx="1316736" cy="95858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6679" y="256032"/>
              <a:ext cx="1214628" cy="85648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2504" y="4480559"/>
              <a:ext cx="1176528" cy="94640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0952" y="4509008"/>
              <a:ext cx="1069720" cy="8403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3627" y="5908548"/>
              <a:ext cx="1165098" cy="56615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562608" y="5707827"/>
              <a:ext cx="121538" cy="937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090612" y="5409438"/>
              <a:ext cx="1076325" cy="640715"/>
            </a:xfrm>
            <a:custGeom>
              <a:avLst/>
              <a:gdLst/>
              <a:ahLst/>
              <a:cxnLst/>
              <a:rect l="l" t="t" r="r" b="b"/>
              <a:pathLst>
                <a:path w="1076325" h="640714">
                  <a:moveTo>
                    <a:pt x="698944" y="303237"/>
                  </a:moveTo>
                  <a:lnTo>
                    <a:pt x="764095" y="321767"/>
                  </a:lnTo>
                  <a:lnTo>
                    <a:pt x="764222" y="501154"/>
                  </a:lnTo>
                  <a:lnTo>
                    <a:pt x="855027" y="347713"/>
                  </a:lnTo>
                  <a:lnTo>
                    <a:pt x="919670" y="366115"/>
                  </a:lnTo>
                  <a:lnTo>
                    <a:pt x="914590" y="543991"/>
                  </a:lnTo>
                  <a:lnTo>
                    <a:pt x="1010221" y="391909"/>
                  </a:lnTo>
                  <a:lnTo>
                    <a:pt x="1076261" y="410718"/>
                  </a:lnTo>
                  <a:lnTo>
                    <a:pt x="922845" y="640651"/>
                  </a:lnTo>
                  <a:lnTo>
                    <a:pt x="858583" y="622325"/>
                  </a:lnTo>
                  <a:lnTo>
                    <a:pt x="861250" y="447128"/>
                  </a:lnTo>
                  <a:lnTo>
                    <a:pt x="771969" y="597674"/>
                  </a:lnTo>
                  <a:lnTo>
                    <a:pt x="706945" y="579132"/>
                  </a:lnTo>
                  <a:lnTo>
                    <a:pt x="698944" y="303237"/>
                  </a:lnTo>
                  <a:close/>
                </a:path>
                <a:path w="1076325" h="640714">
                  <a:moveTo>
                    <a:pt x="324421" y="196507"/>
                  </a:moveTo>
                  <a:lnTo>
                    <a:pt x="391350" y="215595"/>
                  </a:lnTo>
                  <a:lnTo>
                    <a:pt x="319214" y="468680"/>
                  </a:lnTo>
                  <a:lnTo>
                    <a:pt x="252285" y="449592"/>
                  </a:lnTo>
                  <a:lnTo>
                    <a:pt x="324421" y="196507"/>
                  </a:lnTo>
                  <a:close/>
                </a:path>
                <a:path w="1076325" h="640714">
                  <a:moveTo>
                    <a:pt x="558863" y="257124"/>
                  </a:moveTo>
                  <a:lnTo>
                    <a:pt x="606774" y="280844"/>
                  </a:lnTo>
                  <a:lnTo>
                    <a:pt x="637349" y="319824"/>
                  </a:lnTo>
                  <a:lnTo>
                    <a:pt x="648049" y="373910"/>
                  </a:lnTo>
                  <a:lnTo>
                    <a:pt x="644886" y="406574"/>
                  </a:lnTo>
                  <a:lnTo>
                    <a:pt x="636079" y="442988"/>
                  </a:lnTo>
                  <a:lnTo>
                    <a:pt x="468312" y="395185"/>
                  </a:lnTo>
                  <a:lnTo>
                    <a:pt x="465572" y="409616"/>
                  </a:lnTo>
                  <a:lnTo>
                    <a:pt x="477424" y="455739"/>
                  </a:lnTo>
                  <a:lnTo>
                    <a:pt x="512863" y="475329"/>
                  </a:lnTo>
                  <a:lnTo>
                    <a:pt x="520239" y="475694"/>
                  </a:lnTo>
                  <a:lnTo>
                    <a:pt x="527305" y="474806"/>
                  </a:lnTo>
                  <a:lnTo>
                    <a:pt x="558101" y="449643"/>
                  </a:lnTo>
                  <a:lnTo>
                    <a:pt x="621728" y="479856"/>
                  </a:lnTo>
                  <a:lnTo>
                    <a:pt x="581116" y="517168"/>
                  </a:lnTo>
                  <a:lnTo>
                    <a:pt x="529764" y="529653"/>
                  </a:lnTo>
                  <a:lnTo>
                    <a:pt x="510490" y="528053"/>
                  </a:lnTo>
                  <a:lnTo>
                    <a:pt x="460087" y="512070"/>
                  </a:lnTo>
                  <a:lnTo>
                    <a:pt x="417379" y="476580"/>
                  </a:lnTo>
                  <a:lnTo>
                    <a:pt x="399075" y="431050"/>
                  </a:lnTo>
                  <a:lnTo>
                    <a:pt x="397113" y="408151"/>
                  </a:lnTo>
                  <a:lnTo>
                    <a:pt x="398936" y="383877"/>
                  </a:lnTo>
                  <a:lnTo>
                    <a:pt x="415083" y="329060"/>
                  </a:lnTo>
                  <a:lnTo>
                    <a:pt x="445563" y="284478"/>
                  </a:lnTo>
                  <a:lnTo>
                    <a:pt x="487497" y="258465"/>
                  </a:lnTo>
                  <a:lnTo>
                    <a:pt x="534169" y="252497"/>
                  </a:lnTo>
                  <a:lnTo>
                    <a:pt x="558863" y="257124"/>
                  </a:lnTo>
                  <a:close/>
                </a:path>
                <a:path w="1076325" h="640714">
                  <a:moveTo>
                    <a:pt x="351853" y="100203"/>
                  </a:moveTo>
                  <a:lnTo>
                    <a:pt x="418782" y="119253"/>
                  </a:lnTo>
                  <a:lnTo>
                    <a:pt x="401129" y="181267"/>
                  </a:lnTo>
                  <a:lnTo>
                    <a:pt x="334200" y="162178"/>
                  </a:lnTo>
                  <a:lnTo>
                    <a:pt x="351853" y="100203"/>
                  </a:lnTo>
                  <a:close/>
                </a:path>
                <a:path w="1076325" h="640714">
                  <a:moveTo>
                    <a:pt x="0" y="0"/>
                  </a:moveTo>
                  <a:lnTo>
                    <a:pt x="76504" y="21717"/>
                  </a:lnTo>
                  <a:lnTo>
                    <a:pt x="91236" y="305536"/>
                  </a:lnTo>
                  <a:lnTo>
                    <a:pt x="250507" y="71374"/>
                  </a:lnTo>
                  <a:lnTo>
                    <a:pt x="325310" y="92709"/>
                  </a:lnTo>
                  <a:lnTo>
                    <a:pt x="100634" y="406387"/>
                  </a:lnTo>
                  <a:lnTo>
                    <a:pt x="25336" y="384924"/>
                  </a:lnTo>
                  <a:lnTo>
                    <a:pt x="0" y="0"/>
                  </a:lnTo>
                  <a:close/>
                </a:path>
              </a:pathLst>
            </a:custGeom>
            <a:ln w="18288">
              <a:solidFill>
                <a:srgbClr val="D996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6512052" y="0"/>
            <a:ext cx="2632075" cy="6858000"/>
            <a:chOff x="6512052" y="0"/>
            <a:chExt cx="2632075" cy="6858000"/>
          </a:xfrm>
        </p:grpSpPr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001000" y="0"/>
              <a:ext cx="1143000" cy="685800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441436" y="0"/>
              <a:ext cx="702564" cy="685799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203692" y="2450592"/>
              <a:ext cx="518922" cy="212216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212836" y="251460"/>
              <a:ext cx="502920" cy="210616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12052" y="676655"/>
              <a:ext cx="1465326" cy="86487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271877" y="560133"/>
              <a:ext cx="154939" cy="177196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871120" y="800861"/>
              <a:ext cx="148270" cy="18062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6802501" y="198374"/>
              <a:ext cx="1348105" cy="864235"/>
            </a:xfrm>
            <a:custGeom>
              <a:avLst/>
              <a:gdLst/>
              <a:ahLst/>
              <a:cxnLst/>
              <a:rect l="l" t="t" r="r" b="b"/>
              <a:pathLst>
                <a:path w="1348104" h="864235">
                  <a:moveTo>
                    <a:pt x="887095" y="440816"/>
                  </a:moveTo>
                  <a:lnTo>
                    <a:pt x="897717" y="446027"/>
                  </a:lnTo>
                  <a:lnTo>
                    <a:pt x="907494" y="452691"/>
                  </a:lnTo>
                  <a:lnTo>
                    <a:pt x="916437" y="460783"/>
                  </a:lnTo>
                  <a:lnTo>
                    <a:pt x="924559" y="470280"/>
                  </a:lnTo>
                  <a:lnTo>
                    <a:pt x="881760" y="518413"/>
                  </a:lnTo>
                  <a:lnTo>
                    <a:pt x="875621" y="510482"/>
                  </a:lnTo>
                  <a:lnTo>
                    <a:pt x="869219" y="504015"/>
                  </a:lnTo>
                  <a:lnTo>
                    <a:pt x="862580" y="499000"/>
                  </a:lnTo>
                  <a:lnTo>
                    <a:pt x="855726" y="495426"/>
                  </a:lnTo>
                  <a:lnTo>
                    <a:pt x="849032" y="493236"/>
                  </a:lnTo>
                  <a:lnTo>
                    <a:pt x="842470" y="492188"/>
                  </a:lnTo>
                  <a:lnTo>
                    <a:pt x="836027" y="492283"/>
                  </a:lnTo>
                  <a:lnTo>
                    <a:pt x="803909" y="514476"/>
                  </a:lnTo>
                  <a:lnTo>
                    <a:pt x="777103" y="565608"/>
                  </a:lnTo>
                  <a:lnTo>
                    <a:pt x="734441" y="669163"/>
                  </a:lnTo>
                  <a:lnTo>
                    <a:pt x="669925" y="642874"/>
                  </a:lnTo>
                  <a:lnTo>
                    <a:pt x="769493" y="399161"/>
                  </a:lnTo>
                  <a:lnTo>
                    <a:pt x="829437" y="423672"/>
                  </a:lnTo>
                  <a:lnTo>
                    <a:pt x="815213" y="458342"/>
                  </a:lnTo>
                  <a:lnTo>
                    <a:pt x="827281" y="450155"/>
                  </a:lnTo>
                  <a:lnTo>
                    <a:pt x="838136" y="443896"/>
                  </a:lnTo>
                  <a:lnTo>
                    <a:pt x="847752" y="439590"/>
                  </a:lnTo>
                  <a:lnTo>
                    <a:pt x="856106" y="437261"/>
                  </a:lnTo>
                  <a:lnTo>
                    <a:pt x="863842" y="436423"/>
                  </a:lnTo>
                  <a:lnTo>
                    <a:pt x="871601" y="436752"/>
                  </a:lnTo>
                  <a:lnTo>
                    <a:pt x="879359" y="438225"/>
                  </a:lnTo>
                  <a:lnTo>
                    <a:pt x="887095" y="440816"/>
                  </a:lnTo>
                  <a:close/>
                </a:path>
                <a:path w="1348104" h="864235">
                  <a:moveTo>
                    <a:pt x="598677" y="322961"/>
                  </a:moveTo>
                  <a:lnTo>
                    <a:pt x="645318" y="352504"/>
                  </a:lnTo>
                  <a:lnTo>
                    <a:pt x="674624" y="395859"/>
                  </a:lnTo>
                  <a:lnTo>
                    <a:pt x="684545" y="447389"/>
                  </a:lnTo>
                  <a:lnTo>
                    <a:pt x="681392" y="473940"/>
                  </a:lnTo>
                  <a:lnTo>
                    <a:pt x="659846" y="526615"/>
                  </a:lnTo>
                  <a:lnTo>
                    <a:pt x="623321" y="565148"/>
                  </a:lnTo>
                  <a:lnTo>
                    <a:pt x="574290" y="586297"/>
                  </a:lnTo>
                  <a:lnTo>
                    <a:pt x="548354" y="588978"/>
                  </a:lnTo>
                  <a:lnTo>
                    <a:pt x="521989" y="586158"/>
                  </a:lnTo>
                  <a:lnTo>
                    <a:pt x="478982" y="570132"/>
                  </a:lnTo>
                  <a:lnTo>
                    <a:pt x="437388" y="536575"/>
                  </a:lnTo>
                  <a:lnTo>
                    <a:pt x="412509" y="490640"/>
                  </a:lnTo>
                  <a:lnTo>
                    <a:pt x="408725" y="455040"/>
                  </a:lnTo>
                  <a:lnTo>
                    <a:pt x="410749" y="435990"/>
                  </a:lnTo>
                  <a:lnTo>
                    <a:pt x="422655" y="395604"/>
                  </a:lnTo>
                  <a:lnTo>
                    <a:pt x="450713" y="352188"/>
                  </a:lnTo>
                  <a:lnTo>
                    <a:pt x="493807" y="321214"/>
                  </a:lnTo>
                  <a:lnTo>
                    <a:pt x="545171" y="311459"/>
                  </a:lnTo>
                  <a:lnTo>
                    <a:pt x="562959" y="312959"/>
                  </a:lnTo>
                  <a:lnTo>
                    <a:pt x="580794" y="316793"/>
                  </a:lnTo>
                  <a:lnTo>
                    <a:pt x="598677" y="322961"/>
                  </a:lnTo>
                  <a:close/>
                </a:path>
                <a:path w="1348104" h="864235">
                  <a:moveTo>
                    <a:pt x="1283716" y="501141"/>
                  </a:moveTo>
                  <a:lnTo>
                    <a:pt x="1348104" y="527430"/>
                  </a:lnTo>
                  <a:lnTo>
                    <a:pt x="1210818" y="863726"/>
                  </a:lnTo>
                  <a:lnTo>
                    <a:pt x="1150874" y="839342"/>
                  </a:lnTo>
                  <a:lnTo>
                    <a:pt x="1165478" y="803528"/>
                  </a:lnTo>
                  <a:lnTo>
                    <a:pt x="1153711" y="810075"/>
                  </a:lnTo>
                  <a:lnTo>
                    <a:pt x="1141825" y="815038"/>
                  </a:lnTo>
                  <a:lnTo>
                    <a:pt x="1129795" y="818405"/>
                  </a:lnTo>
                  <a:lnTo>
                    <a:pt x="1117600" y="820165"/>
                  </a:lnTo>
                  <a:lnTo>
                    <a:pt x="1105626" y="820475"/>
                  </a:lnTo>
                  <a:lnTo>
                    <a:pt x="1094105" y="819499"/>
                  </a:lnTo>
                  <a:lnTo>
                    <a:pt x="1053103" y="803306"/>
                  </a:lnTo>
                  <a:lnTo>
                    <a:pt x="1024044" y="771683"/>
                  </a:lnTo>
                  <a:lnTo>
                    <a:pt x="1008893" y="726489"/>
                  </a:lnTo>
                  <a:lnTo>
                    <a:pt x="1008522" y="700738"/>
                  </a:lnTo>
                  <a:lnTo>
                    <a:pt x="1013223" y="673201"/>
                  </a:lnTo>
                  <a:lnTo>
                    <a:pt x="1036722" y="615475"/>
                  </a:lnTo>
                  <a:lnTo>
                    <a:pt x="1070580" y="574363"/>
                  </a:lnTo>
                  <a:lnTo>
                    <a:pt x="1111962" y="553809"/>
                  </a:lnTo>
                  <a:lnTo>
                    <a:pt x="1133522" y="550846"/>
                  </a:lnTo>
                  <a:lnTo>
                    <a:pt x="1155344" y="552717"/>
                  </a:lnTo>
                  <a:lnTo>
                    <a:pt x="1196324" y="569632"/>
                  </a:lnTo>
                  <a:lnTo>
                    <a:pt x="1224708" y="601029"/>
                  </a:lnTo>
                  <a:lnTo>
                    <a:pt x="1234185" y="622300"/>
                  </a:lnTo>
                  <a:lnTo>
                    <a:pt x="1283716" y="501141"/>
                  </a:lnTo>
                  <a:close/>
                </a:path>
                <a:path w="1348104" h="864235">
                  <a:moveTo>
                    <a:pt x="993521" y="382524"/>
                  </a:moveTo>
                  <a:lnTo>
                    <a:pt x="1058037" y="408939"/>
                  </a:lnTo>
                  <a:lnTo>
                    <a:pt x="920623" y="745236"/>
                  </a:lnTo>
                  <a:lnTo>
                    <a:pt x="856106" y="718820"/>
                  </a:lnTo>
                  <a:lnTo>
                    <a:pt x="993521" y="382524"/>
                  </a:lnTo>
                  <a:close/>
                </a:path>
                <a:path w="1348104" h="864235">
                  <a:moveTo>
                    <a:pt x="57150" y="0"/>
                  </a:moveTo>
                  <a:lnTo>
                    <a:pt x="126619" y="28448"/>
                  </a:lnTo>
                  <a:lnTo>
                    <a:pt x="82930" y="280162"/>
                  </a:lnTo>
                  <a:lnTo>
                    <a:pt x="238759" y="74168"/>
                  </a:lnTo>
                  <a:lnTo>
                    <a:pt x="319531" y="107187"/>
                  </a:lnTo>
                  <a:lnTo>
                    <a:pt x="282448" y="366140"/>
                  </a:lnTo>
                  <a:lnTo>
                    <a:pt x="430022" y="152400"/>
                  </a:lnTo>
                  <a:lnTo>
                    <a:pt x="498475" y="180339"/>
                  </a:lnTo>
                  <a:lnTo>
                    <a:pt x="279400" y="483235"/>
                  </a:lnTo>
                  <a:lnTo>
                    <a:pt x="207391" y="453771"/>
                  </a:lnTo>
                  <a:lnTo>
                    <a:pt x="243077" y="175005"/>
                  </a:lnTo>
                  <a:lnTo>
                    <a:pt x="73659" y="399161"/>
                  </a:lnTo>
                  <a:lnTo>
                    <a:pt x="0" y="369062"/>
                  </a:lnTo>
                  <a:lnTo>
                    <a:pt x="57150" y="0"/>
                  </a:lnTo>
                  <a:close/>
                </a:path>
              </a:pathLst>
            </a:custGeom>
            <a:ln w="18288">
              <a:solidFill>
                <a:srgbClr val="D996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矩形 32"/>
          <p:cNvSpPr/>
          <p:nvPr/>
        </p:nvSpPr>
        <p:spPr>
          <a:xfrm>
            <a:off x="1912504" y="2159838"/>
            <a:ext cx="52565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6000" dirty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升學進路輔導說明</a:t>
            </a:r>
            <a:endParaRPr kumimoji="0" lang="en-US" altLang="zh-TW" sz="6000" dirty="0"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620125" cy="6730365"/>
            <a:chOff x="0" y="0"/>
            <a:chExt cx="8620125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8496300" cy="792480"/>
            </a:xfrm>
            <a:custGeom>
              <a:avLst/>
              <a:gdLst/>
              <a:ahLst/>
              <a:cxnLst/>
              <a:rect l="l" t="t" r="r" b="b"/>
              <a:pathLst>
                <a:path w="8496300" h="792480">
                  <a:moveTo>
                    <a:pt x="8100059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8100059" y="792480"/>
                  </a:lnTo>
                  <a:lnTo>
                    <a:pt x="8496300" y="396240"/>
                  </a:lnTo>
                  <a:lnTo>
                    <a:pt x="8100059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8496300" cy="792480"/>
            </a:xfrm>
            <a:custGeom>
              <a:avLst/>
              <a:gdLst/>
              <a:ahLst/>
              <a:cxnLst/>
              <a:rect l="l" t="t" r="r" b="b"/>
              <a:pathLst>
                <a:path w="8496300" h="792480">
                  <a:moveTo>
                    <a:pt x="0" y="0"/>
                  </a:moveTo>
                  <a:lnTo>
                    <a:pt x="8100059" y="0"/>
                  </a:lnTo>
                  <a:lnTo>
                    <a:pt x="8496300" y="396240"/>
                  </a:lnTo>
                  <a:lnTo>
                    <a:pt x="8100059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9590" y="148793"/>
            <a:ext cx="7856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15968"/>
                </a:solidFill>
              </a:rPr>
              <a:t>科技校院</a:t>
            </a:r>
            <a:r>
              <a:rPr sz="4400" dirty="0">
                <a:solidFill>
                  <a:srgbClr val="FF0000"/>
                </a:solidFill>
              </a:rPr>
              <a:t>繁星</a:t>
            </a:r>
            <a:r>
              <a:rPr sz="4400" dirty="0">
                <a:solidFill>
                  <a:srgbClr val="215968"/>
                </a:solidFill>
              </a:rPr>
              <a:t>計畫聯合推薦甄選</a:t>
            </a:r>
            <a:endParaRPr sz="4400" dirty="0"/>
          </a:p>
        </p:txBody>
      </p:sp>
      <p:grpSp>
        <p:nvGrpSpPr>
          <p:cNvPr id="6" name="object 6"/>
          <p:cNvGrpSpPr/>
          <p:nvPr/>
        </p:nvGrpSpPr>
        <p:grpSpPr>
          <a:xfrm>
            <a:off x="368846" y="1385569"/>
            <a:ext cx="5928360" cy="702310"/>
            <a:chOff x="368846" y="1385569"/>
            <a:chExt cx="5928360" cy="702310"/>
          </a:xfrm>
        </p:grpSpPr>
        <p:sp>
          <p:nvSpPr>
            <p:cNvPr id="7" name="object 7"/>
            <p:cNvSpPr/>
            <p:nvPr/>
          </p:nvSpPr>
          <p:spPr>
            <a:xfrm>
              <a:off x="396239" y="1412747"/>
              <a:ext cx="5873750" cy="647700"/>
            </a:xfrm>
            <a:custGeom>
              <a:avLst/>
              <a:gdLst/>
              <a:ahLst/>
              <a:cxnLst/>
              <a:rect l="l" t="t" r="r" b="b"/>
              <a:pathLst>
                <a:path w="5873750" h="647700">
                  <a:moveTo>
                    <a:pt x="5765546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700"/>
                  </a:lnTo>
                  <a:lnTo>
                    <a:pt x="5765546" y="647700"/>
                  </a:lnTo>
                  <a:lnTo>
                    <a:pt x="5807541" y="639208"/>
                  </a:lnTo>
                  <a:lnTo>
                    <a:pt x="5841857" y="616061"/>
                  </a:lnTo>
                  <a:lnTo>
                    <a:pt x="5865004" y="581745"/>
                  </a:lnTo>
                  <a:lnTo>
                    <a:pt x="5873496" y="539750"/>
                  </a:lnTo>
                  <a:lnTo>
                    <a:pt x="5873496" y="107950"/>
                  </a:lnTo>
                  <a:lnTo>
                    <a:pt x="5865004" y="65954"/>
                  </a:lnTo>
                  <a:lnTo>
                    <a:pt x="5841857" y="31638"/>
                  </a:lnTo>
                  <a:lnTo>
                    <a:pt x="5807541" y="8491"/>
                  </a:lnTo>
                  <a:lnTo>
                    <a:pt x="576554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68846" y="1385569"/>
              <a:ext cx="5928360" cy="702310"/>
            </a:xfrm>
            <a:custGeom>
              <a:avLst/>
              <a:gdLst/>
              <a:ahLst/>
              <a:cxnLst/>
              <a:rect l="l" t="t" r="r" b="b"/>
              <a:pathLst>
                <a:path w="5928360" h="702310">
                  <a:moveTo>
                    <a:pt x="5792939" y="0"/>
                  </a:moveTo>
                  <a:lnTo>
                    <a:pt x="133985" y="0"/>
                  </a:lnTo>
                  <a:lnTo>
                    <a:pt x="120243" y="1270"/>
                  </a:lnTo>
                  <a:lnTo>
                    <a:pt x="81432" y="11430"/>
                  </a:lnTo>
                  <a:lnTo>
                    <a:pt x="48361" y="31750"/>
                  </a:lnTo>
                  <a:lnTo>
                    <a:pt x="22415" y="60960"/>
                  </a:lnTo>
                  <a:lnTo>
                    <a:pt x="5676" y="96520"/>
                  </a:lnTo>
                  <a:lnTo>
                    <a:pt x="22" y="134620"/>
                  </a:lnTo>
                  <a:lnTo>
                    <a:pt x="0" y="568960"/>
                  </a:lnTo>
                  <a:lnTo>
                    <a:pt x="838" y="582930"/>
                  </a:lnTo>
                  <a:lnTo>
                    <a:pt x="11188" y="621030"/>
                  </a:lnTo>
                  <a:lnTo>
                    <a:pt x="31800" y="655320"/>
                  </a:lnTo>
                  <a:lnTo>
                    <a:pt x="60972" y="680720"/>
                  </a:lnTo>
                  <a:lnTo>
                    <a:pt x="96481" y="697230"/>
                  </a:lnTo>
                  <a:lnTo>
                    <a:pt x="122936" y="702310"/>
                  </a:lnTo>
                  <a:lnTo>
                    <a:pt x="5808179" y="702310"/>
                  </a:lnTo>
                  <a:lnTo>
                    <a:pt x="5846914" y="692150"/>
                  </a:lnTo>
                  <a:lnTo>
                    <a:pt x="5880188" y="670560"/>
                  </a:lnTo>
                  <a:lnTo>
                    <a:pt x="135407" y="670560"/>
                  </a:lnTo>
                  <a:lnTo>
                    <a:pt x="114515" y="668020"/>
                  </a:lnTo>
                  <a:lnTo>
                    <a:pt x="77825" y="652780"/>
                  </a:lnTo>
                  <a:lnTo>
                    <a:pt x="50266" y="624839"/>
                  </a:lnTo>
                  <a:lnTo>
                    <a:pt x="34899" y="588010"/>
                  </a:lnTo>
                  <a:lnTo>
                    <a:pt x="32932" y="568960"/>
                  </a:lnTo>
                  <a:lnTo>
                    <a:pt x="32942" y="134620"/>
                  </a:lnTo>
                  <a:lnTo>
                    <a:pt x="41021" y="95250"/>
                  </a:lnTo>
                  <a:lnTo>
                    <a:pt x="63093" y="63500"/>
                  </a:lnTo>
                  <a:lnTo>
                    <a:pt x="95796" y="41910"/>
                  </a:lnTo>
                  <a:lnTo>
                    <a:pt x="135686" y="33020"/>
                  </a:lnTo>
                  <a:lnTo>
                    <a:pt x="5880823" y="33020"/>
                  </a:lnTo>
                  <a:lnTo>
                    <a:pt x="5878029" y="30480"/>
                  </a:lnTo>
                  <a:lnTo>
                    <a:pt x="5844374" y="10160"/>
                  </a:lnTo>
                  <a:lnTo>
                    <a:pt x="5818847" y="2539"/>
                  </a:lnTo>
                  <a:lnTo>
                    <a:pt x="5792939" y="0"/>
                  </a:lnTo>
                  <a:close/>
                </a:path>
                <a:path w="5928360" h="702310">
                  <a:moveTo>
                    <a:pt x="5880823" y="33020"/>
                  </a:moveTo>
                  <a:lnTo>
                    <a:pt x="5792939" y="33020"/>
                  </a:lnTo>
                  <a:lnTo>
                    <a:pt x="5813894" y="35560"/>
                  </a:lnTo>
                  <a:lnTo>
                    <a:pt x="5823673" y="38100"/>
                  </a:lnTo>
                  <a:lnTo>
                    <a:pt x="5858344" y="57150"/>
                  </a:lnTo>
                  <a:lnTo>
                    <a:pt x="5883109" y="87630"/>
                  </a:lnTo>
                  <a:lnTo>
                    <a:pt x="5894920" y="125730"/>
                  </a:lnTo>
                  <a:lnTo>
                    <a:pt x="5895365" y="134620"/>
                  </a:lnTo>
                  <a:lnTo>
                    <a:pt x="5895349" y="568960"/>
                  </a:lnTo>
                  <a:lnTo>
                    <a:pt x="5887300" y="607060"/>
                  </a:lnTo>
                  <a:lnTo>
                    <a:pt x="5865202" y="640080"/>
                  </a:lnTo>
                  <a:lnTo>
                    <a:pt x="5832563" y="661670"/>
                  </a:lnTo>
                  <a:lnTo>
                    <a:pt x="5792685" y="670560"/>
                  </a:lnTo>
                  <a:lnTo>
                    <a:pt x="5880188" y="670560"/>
                  </a:lnTo>
                  <a:lnTo>
                    <a:pt x="5906096" y="642620"/>
                  </a:lnTo>
                  <a:lnTo>
                    <a:pt x="5922606" y="607060"/>
                  </a:lnTo>
                  <a:lnTo>
                    <a:pt x="5928258" y="568960"/>
                  </a:lnTo>
                  <a:lnTo>
                    <a:pt x="5928321" y="134620"/>
                  </a:lnTo>
                  <a:lnTo>
                    <a:pt x="5927432" y="120650"/>
                  </a:lnTo>
                  <a:lnTo>
                    <a:pt x="5917145" y="82550"/>
                  </a:lnTo>
                  <a:lnTo>
                    <a:pt x="5896571" y="48260"/>
                  </a:lnTo>
                  <a:lnTo>
                    <a:pt x="5887808" y="39370"/>
                  </a:lnTo>
                  <a:lnTo>
                    <a:pt x="5880823" y="33020"/>
                  </a:lnTo>
                  <a:close/>
                </a:path>
                <a:path w="5928360" h="702310">
                  <a:moveTo>
                    <a:pt x="5803226" y="44450"/>
                  </a:moveTo>
                  <a:lnTo>
                    <a:pt x="126822" y="44450"/>
                  </a:lnTo>
                  <a:lnTo>
                    <a:pt x="117779" y="45720"/>
                  </a:lnTo>
                  <a:lnTo>
                    <a:pt x="77749" y="64770"/>
                  </a:lnTo>
                  <a:lnTo>
                    <a:pt x="51333" y="99060"/>
                  </a:lnTo>
                  <a:lnTo>
                    <a:pt x="43921" y="134620"/>
                  </a:lnTo>
                  <a:lnTo>
                    <a:pt x="43929" y="568960"/>
                  </a:lnTo>
                  <a:lnTo>
                    <a:pt x="54521" y="610870"/>
                  </a:lnTo>
                  <a:lnTo>
                    <a:pt x="83439" y="642620"/>
                  </a:lnTo>
                  <a:lnTo>
                    <a:pt x="125209" y="657860"/>
                  </a:lnTo>
                  <a:lnTo>
                    <a:pt x="135407" y="659130"/>
                  </a:lnTo>
                  <a:lnTo>
                    <a:pt x="5801575" y="659130"/>
                  </a:lnTo>
                  <a:lnTo>
                    <a:pt x="5837834" y="647700"/>
                  </a:lnTo>
                  <a:lnTo>
                    <a:pt x="125780" y="647700"/>
                  </a:lnTo>
                  <a:lnTo>
                    <a:pt x="117805" y="646430"/>
                  </a:lnTo>
                  <a:lnTo>
                    <a:pt x="110134" y="643889"/>
                  </a:lnTo>
                  <a:lnTo>
                    <a:pt x="102819" y="641350"/>
                  </a:lnTo>
                  <a:lnTo>
                    <a:pt x="89052" y="633730"/>
                  </a:lnTo>
                  <a:lnTo>
                    <a:pt x="83312" y="628650"/>
                  </a:lnTo>
                  <a:lnTo>
                    <a:pt x="77381" y="623570"/>
                  </a:lnTo>
                  <a:lnTo>
                    <a:pt x="72326" y="617220"/>
                  </a:lnTo>
                  <a:lnTo>
                    <a:pt x="67843" y="612139"/>
                  </a:lnTo>
                  <a:lnTo>
                    <a:pt x="63893" y="604520"/>
                  </a:lnTo>
                  <a:lnTo>
                    <a:pt x="54889" y="568960"/>
                  </a:lnTo>
                  <a:lnTo>
                    <a:pt x="54892" y="134620"/>
                  </a:lnTo>
                  <a:lnTo>
                    <a:pt x="65125" y="96520"/>
                  </a:lnTo>
                  <a:lnTo>
                    <a:pt x="91440" y="68580"/>
                  </a:lnTo>
                  <a:lnTo>
                    <a:pt x="136829" y="54610"/>
                  </a:lnTo>
                  <a:lnTo>
                    <a:pt x="5834638" y="54610"/>
                  </a:lnTo>
                  <a:lnTo>
                    <a:pt x="5829388" y="52070"/>
                  </a:lnTo>
                  <a:lnTo>
                    <a:pt x="5821006" y="48260"/>
                  </a:lnTo>
                  <a:lnTo>
                    <a:pt x="5812243" y="45720"/>
                  </a:lnTo>
                  <a:lnTo>
                    <a:pt x="5803226" y="44450"/>
                  </a:lnTo>
                  <a:close/>
                </a:path>
                <a:path w="5928360" h="702310">
                  <a:moveTo>
                    <a:pt x="5834638" y="54610"/>
                  </a:moveTo>
                  <a:lnTo>
                    <a:pt x="5792939" y="54610"/>
                  </a:lnTo>
                  <a:lnTo>
                    <a:pt x="5802591" y="55880"/>
                  </a:lnTo>
                  <a:lnTo>
                    <a:pt x="5810592" y="57150"/>
                  </a:lnTo>
                  <a:lnTo>
                    <a:pt x="5845263" y="74930"/>
                  </a:lnTo>
                  <a:lnTo>
                    <a:pt x="5870282" y="113030"/>
                  </a:lnTo>
                  <a:lnTo>
                    <a:pt x="5873394" y="568960"/>
                  </a:lnTo>
                  <a:lnTo>
                    <a:pt x="5872949" y="577850"/>
                  </a:lnTo>
                  <a:lnTo>
                    <a:pt x="5858979" y="613410"/>
                  </a:lnTo>
                  <a:lnTo>
                    <a:pt x="5848946" y="624839"/>
                  </a:lnTo>
                  <a:lnTo>
                    <a:pt x="5843104" y="631189"/>
                  </a:lnTo>
                  <a:lnTo>
                    <a:pt x="5830404" y="638810"/>
                  </a:lnTo>
                  <a:lnTo>
                    <a:pt x="5823038" y="642620"/>
                  </a:lnTo>
                  <a:lnTo>
                    <a:pt x="5815672" y="645160"/>
                  </a:lnTo>
                  <a:lnTo>
                    <a:pt x="5799924" y="647700"/>
                  </a:lnTo>
                  <a:lnTo>
                    <a:pt x="5837834" y="647700"/>
                  </a:lnTo>
                  <a:lnTo>
                    <a:pt x="5868377" y="619760"/>
                  </a:lnTo>
                  <a:lnTo>
                    <a:pt x="5883871" y="577850"/>
                  </a:lnTo>
                  <a:lnTo>
                    <a:pt x="5884380" y="566420"/>
                  </a:lnTo>
                  <a:lnTo>
                    <a:pt x="5884379" y="134620"/>
                  </a:lnTo>
                  <a:lnTo>
                    <a:pt x="5873711" y="92710"/>
                  </a:lnTo>
                  <a:lnTo>
                    <a:pt x="5863932" y="78739"/>
                  </a:lnTo>
                  <a:lnTo>
                    <a:pt x="5858217" y="71120"/>
                  </a:lnTo>
                  <a:lnTo>
                    <a:pt x="5851740" y="66039"/>
                  </a:lnTo>
                  <a:lnTo>
                    <a:pt x="5844882" y="60960"/>
                  </a:lnTo>
                  <a:lnTo>
                    <a:pt x="5837262" y="55880"/>
                  </a:lnTo>
                  <a:lnTo>
                    <a:pt x="5834638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80973" y="1532636"/>
            <a:ext cx="4902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"/>
                <a:ea typeface="+mn-ea"/>
                <a:cs typeface="Microsoft JhengHei"/>
              </a:rPr>
              <a:t>依「在校成績排名百分比」進行分發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+mn-ea"/>
              <a:cs typeface="Microsoft JhengHe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83907" y="1387855"/>
            <a:ext cx="1711452" cy="1651000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118984" y="1642364"/>
            <a:ext cx="12458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"/>
                <a:ea typeface="+mn-ea"/>
                <a:cs typeface="Microsoft JhengHei"/>
              </a:rPr>
              <a:t>適合想要 成績拚第 一的同學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+mn-ea"/>
              <a:cs typeface="Microsoft JhengHe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1668" y="3468623"/>
            <a:ext cx="1641817" cy="142240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710895" y="3818382"/>
            <a:ext cx="7893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+mn-ea"/>
                <a:cs typeface="Microsoft JhengHei"/>
              </a:rPr>
              <a:t>學業平 均成績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+mn-ea"/>
              <a:cs typeface="Microsoft JhengHe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84373" y="3430523"/>
            <a:ext cx="1641855" cy="14224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2893822" y="3674821"/>
            <a:ext cx="7118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+mn-ea"/>
                <a:cs typeface="Microsoft JhengHei"/>
              </a:rPr>
              <a:t>專精科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+mn-ea"/>
                <a:cs typeface="Microsoft JhengHei"/>
              </a:rPr>
              <a:t>目平均 成績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+mn-ea"/>
              <a:cs typeface="Microsoft JhengHe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68846" y="2336545"/>
            <a:ext cx="2760345" cy="702310"/>
            <a:chOff x="368846" y="2336545"/>
            <a:chExt cx="2760345" cy="702310"/>
          </a:xfrm>
        </p:grpSpPr>
        <p:sp>
          <p:nvSpPr>
            <p:cNvPr id="17" name="object 17"/>
            <p:cNvSpPr/>
            <p:nvPr/>
          </p:nvSpPr>
          <p:spPr>
            <a:xfrm>
              <a:off x="396239" y="2363723"/>
              <a:ext cx="2705100" cy="647700"/>
            </a:xfrm>
            <a:custGeom>
              <a:avLst/>
              <a:gdLst/>
              <a:ahLst/>
              <a:cxnLst/>
              <a:rect l="l" t="t" r="r" b="b"/>
              <a:pathLst>
                <a:path w="2705100" h="647700">
                  <a:moveTo>
                    <a:pt x="2597150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700"/>
                  </a:lnTo>
                  <a:lnTo>
                    <a:pt x="2597150" y="647700"/>
                  </a:lnTo>
                  <a:lnTo>
                    <a:pt x="2639145" y="639208"/>
                  </a:lnTo>
                  <a:lnTo>
                    <a:pt x="2673461" y="616061"/>
                  </a:lnTo>
                  <a:lnTo>
                    <a:pt x="2696608" y="581745"/>
                  </a:lnTo>
                  <a:lnTo>
                    <a:pt x="2705100" y="539750"/>
                  </a:lnTo>
                  <a:lnTo>
                    <a:pt x="2705100" y="107950"/>
                  </a:lnTo>
                  <a:lnTo>
                    <a:pt x="2696608" y="65954"/>
                  </a:lnTo>
                  <a:lnTo>
                    <a:pt x="2673461" y="31638"/>
                  </a:lnTo>
                  <a:lnTo>
                    <a:pt x="2639145" y="8491"/>
                  </a:lnTo>
                  <a:lnTo>
                    <a:pt x="259715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368846" y="2336545"/>
              <a:ext cx="2760345" cy="702310"/>
            </a:xfrm>
            <a:custGeom>
              <a:avLst/>
              <a:gdLst/>
              <a:ahLst/>
              <a:cxnLst/>
              <a:rect l="l" t="t" r="r" b="b"/>
              <a:pathLst>
                <a:path w="2760345" h="702310">
                  <a:moveTo>
                    <a:pt x="2624543" y="0"/>
                  </a:moveTo>
                  <a:lnTo>
                    <a:pt x="133985" y="0"/>
                  </a:lnTo>
                  <a:lnTo>
                    <a:pt x="120243" y="1270"/>
                  </a:lnTo>
                  <a:lnTo>
                    <a:pt x="81432" y="11430"/>
                  </a:lnTo>
                  <a:lnTo>
                    <a:pt x="48361" y="31750"/>
                  </a:lnTo>
                  <a:lnTo>
                    <a:pt x="22415" y="60960"/>
                  </a:lnTo>
                  <a:lnTo>
                    <a:pt x="5676" y="96520"/>
                  </a:lnTo>
                  <a:lnTo>
                    <a:pt x="22" y="134620"/>
                  </a:lnTo>
                  <a:lnTo>
                    <a:pt x="0" y="568960"/>
                  </a:lnTo>
                  <a:lnTo>
                    <a:pt x="838" y="582930"/>
                  </a:lnTo>
                  <a:lnTo>
                    <a:pt x="11188" y="621030"/>
                  </a:lnTo>
                  <a:lnTo>
                    <a:pt x="31800" y="655320"/>
                  </a:lnTo>
                  <a:lnTo>
                    <a:pt x="60972" y="680720"/>
                  </a:lnTo>
                  <a:lnTo>
                    <a:pt x="96481" y="697230"/>
                  </a:lnTo>
                  <a:lnTo>
                    <a:pt x="122936" y="702310"/>
                  </a:lnTo>
                  <a:lnTo>
                    <a:pt x="2639783" y="702310"/>
                  </a:lnTo>
                  <a:lnTo>
                    <a:pt x="2678518" y="692150"/>
                  </a:lnTo>
                  <a:lnTo>
                    <a:pt x="2711792" y="670560"/>
                  </a:lnTo>
                  <a:lnTo>
                    <a:pt x="135407" y="670560"/>
                  </a:lnTo>
                  <a:lnTo>
                    <a:pt x="114515" y="668020"/>
                  </a:lnTo>
                  <a:lnTo>
                    <a:pt x="77825" y="652780"/>
                  </a:lnTo>
                  <a:lnTo>
                    <a:pt x="50266" y="624839"/>
                  </a:lnTo>
                  <a:lnTo>
                    <a:pt x="34899" y="588010"/>
                  </a:lnTo>
                  <a:lnTo>
                    <a:pt x="32932" y="568960"/>
                  </a:lnTo>
                  <a:lnTo>
                    <a:pt x="32942" y="134620"/>
                  </a:lnTo>
                  <a:lnTo>
                    <a:pt x="41021" y="95250"/>
                  </a:lnTo>
                  <a:lnTo>
                    <a:pt x="63093" y="63500"/>
                  </a:lnTo>
                  <a:lnTo>
                    <a:pt x="95796" y="41910"/>
                  </a:lnTo>
                  <a:lnTo>
                    <a:pt x="135686" y="33020"/>
                  </a:lnTo>
                  <a:lnTo>
                    <a:pt x="2712427" y="33020"/>
                  </a:lnTo>
                  <a:lnTo>
                    <a:pt x="2709633" y="30480"/>
                  </a:lnTo>
                  <a:lnTo>
                    <a:pt x="2675978" y="10160"/>
                  </a:lnTo>
                  <a:lnTo>
                    <a:pt x="2650451" y="2539"/>
                  </a:lnTo>
                  <a:lnTo>
                    <a:pt x="2624543" y="0"/>
                  </a:lnTo>
                  <a:close/>
                </a:path>
                <a:path w="2760345" h="702310">
                  <a:moveTo>
                    <a:pt x="2712427" y="33020"/>
                  </a:moveTo>
                  <a:lnTo>
                    <a:pt x="2624543" y="33020"/>
                  </a:lnTo>
                  <a:lnTo>
                    <a:pt x="2645498" y="35560"/>
                  </a:lnTo>
                  <a:lnTo>
                    <a:pt x="2655277" y="38100"/>
                  </a:lnTo>
                  <a:lnTo>
                    <a:pt x="2689948" y="57150"/>
                  </a:lnTo>
                  <a:lnTo>
                    <a:pt x="2714713" y="87630"/>
                  </a:lnTo>
                  <a:lnTo>
                    <a:pt x="2726524" y="125730"/>
                  </a:lnTo>
                  <a:lnTo>
                    <a:pt x="2726969" y="134620"/>
                  </a:lnTo>
                  <a:lnTo>
                    <a:pt x="2726953" y="568960"/>
                  </a:lnTo>
                  <a:lnTo>
                    <a:pt x="2718904" y="607060"/>
                  </a:lnTo>
                  <a:lnTo>
                    <a:pt x="2696806" y="640080"/>
                  </a:lnTo>
                  <a:lnTo>
                    <a:pt x="2664167" y="661670"/>
                  </a:lnTo>
                  <a:lnTo>
                    <a:pt x="2624289" y="670560"/>
                  </a:lnTo>
                  <a:lnTo>
                    <a:pt x="2711792" y="670560"/>
                  </a:lnTo>
                  <a:lnTo>
                    <a:pt x="2737700" y="642620"/>
                  </a:lnTo>
                  <a:lnTo>
                    <a:pt x="2754210" y="607060"/>
                  </a:lnTo>
                  <a:lnTo>
                    <a:pt x="2759862" y="568960"/>
                  </a:lnTo>
                  <a:lnTo>
                    <a:pt x="2759925" y="134620"/>
                  </a:lnTo>
                  <a:lnTo>
                    <a:pt x="2759036" y="120650"/>
                  </a:lnTo>
                  <a:lnTo>
                    <a:pt x="2748749" y="82550"/>
                  </a:lnTo>
                  <a:lnTo>
                    <a:pt x="2728175" y="48260"/>
                  </a:lnTo>
                  <a:lnTo>
                    <a:pt x="2719412" y="39370"/>
                  </a:lnTo>
                  <a:lnTo>
                    <a:pt x="2712427" y="33020"/>
                  </a:lnTo>
                  <a:close/>
                </a:path>
                <a:path w="2760345" h="702310">
                  <a:moveTo>
                    <a:pt x="2634830" y="44450"/>
                  </a:moveTo>
                  <a:lnTo>
                    <a:pt x="126822" y="44450"/>
                  </a:lnTo>
                  <a:lnTo>
                    <a:pt x="117779" y="45720"/>
                  </a:lnTo>
                  <a:lnTo>
                    <a:pt x="77749" y="64770"/>
                  </a:lnTo>
                  <a:lnTo>
                    <a:pt x="51333" y="99060"/>
                  </a:lnTo>
                  <a:lnTo>
                    <a:pt x="43921" y="134620"/>
                  </a:lnTo>
                  <a:lnTo>
                    <a:pt x="43929" y="568960"/>
                  </a:lnTo>
                  <a:lnTo>
                    <a:pt x="54521" y="610870"/>
                  </a:lnTo>
                  <a:lnTo>
                    <a:pt x="83439" y="642620"/>
                  </a:lnTo>
                  <a:lnTo>
                    <a:pt x="125209" y="657860"/>
                  </a:lnTo>
                  <a:lnTo>
                    <a:pt x="135407" y="659130"/>
                  </a:lnTo>
                  <a:lnTo>
                    <a:pt x="2633179" y="659130"/>
                  </a:lnTo>
                  <a:lnTo>
                    <a:pt x="2669438" y="647700"/>
                  </a:lnTo>
                  <a:lnTo>
                    <a:pt x="125780" y="647700"/>
                  </a:lnTo>
                  <a:lnTo>
                    <a:pt x="117805" y="646430"/>
                  </a:lnTo>
                  <a:lnTo>
                    <a:pt x="110134" y="643889"/>
                  </a:lnTo>
                  <a:lnTo>
                    <a:pt x="102819" y="641350"/>
                  </a:lnTo>
                  <a:lnTo>
                    <a:pt x="89052" y="633730"/>
                  </a:lnTo>
                  <a:lnTo>
                    <a:pt x="83312" y="628650"/>
                  </a:lnTo>
                  <a:lnTo>
                    <a:pt x="77381" y="623570"/>
                  </a:lnTo>
                  <a:lnTo>
                    <a:pt x="72326" y="617220"/>
                  </a:lnTo>
                  <a:lnTo>
                    <a:pt x="67843" y="612139"/>
                  </a:lnTo>
                  <a:lnTo>
                    <a:pt x="63893" y="604520"/>
                  </a:lnTo>
                  <a:lnTo>
                    <a:pt x="54889" y="568960"/>
                  </a:lnTo>
                  <a:lnTo>
                    <a:pt x="54892" y="134620"/>
                  </a:lnTo>
                  <a:lnTo>
                    <a:pt x="65125" y="96520"/>
                  </a:lnTo>
                  <a:lnTo>
                    <a:pt x="91440" y="68580"/>
                  </a:lnTo>
                  <a:lnTo>
                    <a:pt x="136829" y="54610"/>
                  </a:lnTo>
                  <a:lnTo>
                    <a:pt x="2666242" y="54610"/>
                  </a:lnTo>
                  <a:lnTo>
                    <a:pt x="2660992" y="52070"/>
                  </a:lnTo>
                  <a:lnTo>
                    <a:pt x="2652610" y="48260"/>
                  </a:lnTo>
                  <a:lnTo>
                    <a:pt x="2643847" y="45720"/>
                  </a:lnTo>
                  <a:lnTo>
                    <a:pt x="2634830" y="44450"/>
                  </a:lnTo>
                  <a:close/>
                </a:path>
                <a:path w="2760345" h="702310">
                  <a:moveTo>
                    <a:pt x="2666242" y="54610"/>
                  </a:moveTo>
                  <a:lnTo>
                    <a:pt x="2624543" y="54610"/>
                  </a:lnTo>
                  <a:lnTo>
                    <a:pt x="2634195" y="55880"/>
                  </a:lnTo>
                  <a:lnTo>
                    <a:pt x="2642196" y="57150"/>
                  </a:lnTo>
                  <a:lnTo>
                    <a:pt x="2676867" y="74930"/>
                  </a:lnTo>
                  <a:lnTo>
                    <a:pt x="2701886" y="113030"/>
                  </a:lnTo>
                  <a:lnTo>
                    <a:pt x="2704998" y="568960"/>
                  </a:lnTo>
                  <a:lnTo>
                    <a:pt x="2704553" y="577850"/>
                  </a:lnTo>
                  <a:lnTo>
                    <a:pt x="2690583" y="613410"/>
                  </a:lnTo>
                  <a:lnTo>
                    <a:pt x="2680550" y="624839"/>
                  </a:lnTo>
                  <a:lnTo>
                    <a:pt x="2674708" y="631189"/>
                  </a:lnTo>
                  <a:lnTo>
                    <a:pt x="2662008" y="638810"/>
                  </a:lnTo>
                  <a:lnTo>
                    <a:pt x="2654642" y="642620"/>
                  </a:lnTo>
                  <a:lnTo>
                    <a:pt x="2647276" y="645160"/>
                  </a:lnTo>
                  <a:lnTo>
                    <a:pt x="2631528" y="647700"/>
                  </a:lnTo>
                  <a:lnTo>
                    <a:pt x="2669438" y="647700"/>
                  </a:lnTo>
                  <a:lnTo>
                    <a:pt x="2699981" y="619760"/>
                  </a:lnTo>
                  <a:lnTo>
                    <a:pt x="2715475" y="577850"/>
                  </a:lnTo>
                  <a:lnTo>
                    <a:pt x="2715984" y="566420"/>
                  </a:lnTo>
                  <a:lnTo>
                    <a:pt x="2715983" y="134620"/>
                  </a:lnTo>
                  <a:lnTo>
                    <a:pt x="2705315" y="92710"/>
                  </a:lnTo>
                  <a:lnTo>
                    <a:pt x="2695536" y="78739"/>
                  </a:lnTo>
                  <a:lnTo>
                    <a:pt x="2689821" y="71120"/>
                  </a:lnTo>
                  <a:lnTo>
                    <a:pt x="2683344" y="66039"/>
                  </a:lnTo>
                  <a:lnTo>
                    <a:pt x="2676486" y="60960"/>
                  </a:lnTo>
                  <a:lnTo>
                    <a:pt x="2668866" y="55880"/>
                  </a:lnTo>
                  <a:lnTo>
                    <a:pt x="2666242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516737" y="2483612"/>
            <a:ext cx="2466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"/>
                <a:ea typeface="+mn-ea"/>
                <a:cs typeface="Microsoft JhengHei"/>
              </a:rPr>
              <a:t>共有八大比序項目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+mn-ea"/>
              <a:cs typeface="Microsoft JhengHe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077211" y="3430523"/>
            <a:ext cx="4220845" cy="1422400"/>
            <a:chOff x="2077211" y="3430523"/>
            <a:chExt cx="4220845" cy="142240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04643" y="4005071"/>
              <a:ext cx="234695" cy="21640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077211" y="3938904"/>
              <a:ext cx="300990" cy="349250"/>
            </a:xfrm>
            <a:custGeom>
              <a:avLst/>
              <a:gdLst/>
              <a:ahLst/>
              <a:cxnLst/>
              <a:rect l="l" t="t" r="r" b="b"/>
              <a:pathLst>
                <a:path w="300989" h="349250">
                  <a:moveTo>
                    <a:pt x="126492" y="0"/>
                  </a:moveTo>
                  <a:lnTo>
                    <a:pt x="126492" y="92837"/>
                  </a:lnTo>
                  <a:lnTo>
                    <a:pt x="0" y="92837"/>
                  </a:lnTo>
                  <a:lnTo>
                    <a:pt x="0" y="255905"/>
                  </a:lnTo>
                  <a:lnTo>
                    <a:pt x="126492" y="255905"/>
                  </a:lnTo>
                  <a:lnTo>
                    <a:pt x="126492" y="348742"/>
                  </a:lnTo>
                  <a:lnTo>
                    <a:pt x="205867" y="269367"/>
                  </a:lnTo>
                  <a:lnTo>
                    <a:pt x="159385" y="269367"/>
                  </a:lnTo>
                  <a:lnTo>
                    <a:pt x="159385" y="223012"/>
                  </a:lnTo>
                  <a:lnTo>
                    <a:pt x="32893" y="223012"/>
                  </a:lnTo>
                  <a:lnTo>
                    <a:pt x="32893" y="125730"/>
                  </a:lnTo>
                  <a:lnTo>
                    <a:pt x="159385" y="125730"/>
                  </a:lnTo>
                  <a:lnTo>
                    <a:pt x="159385" y="79375"/>
                  </a:lnTo>
                  <a:lnTo>
                    <a:pt x="205867" y="79375"/>
                  </a:lnTo>
                  <a:lnTo>
                    <a:pt x="126492" y="0"/>
                  </a:lnTo>
                  <a:close/>
                </a:path>
                <a:path w="300989" h="349250">
                  <a:moveTo>
                    <a:pt x="205867" y="79375"/>
                  </a:moveTo>
                  <a:lnTo>
                    <a:pt x="159385" y="79375"/>
                  </a:lnTo>
                  <a:lnTo>
                    <a:pt x="254381" y="174371"/>
                  </a:lnTo>
                  <a:lnTo>
                    <a:pt x="159385" y="269367"/>
                  </a:lnTo>
                  <a:lnTo>
                    <a:pt x="205867" y="269367"/>
                  </a:lnTo>
                  <a:lnTo>
                    <a:pt x="300863" y="174371"/>
                  </a:lnTo>
                  <a:lnTo>
                    <a:pt x="205867" y="79375"/>
                  </a:lnTo>
                  <a:close/>
                </a:path>
                <a:path w="300989" h="349250">
                  <a:moveTo>
                    <a:pt x="170433" y="105918"/>
                  </a:moveTo>
                  <a:lnTo>
                    <a:pt x="170433" y="136779"/>
                  </a:lnTo>
                  <a:lnTo>
                    <a:pt x="43942" y="136779"/>
                  </a:lnTo>
                  <a:lnTo>
                    <a:pt x="43942" y="211963"/>
                  </a:lnTo>
                  <a:lnTo>
                    <a:pt x="170433" y="211963"/>
                  </a:lnTo>
                  <a:lnTo>
                    <a:pt x="170433" y="242824"/>
                  </a:lnTo>
                  <a:lnTo>
                    <a:pt x="196850" y="216408"/>
                  </a:lnTo>
                  <a:lnTo>
                    <a:pt x="181356" y="216408"/>
                  </a:lnTo>
                  <a:lnTo>
                    <a:pt x="181356" y="201041"/>
                  </a:lnTo>
                  <a:lnTo>
                    <a:pt x="54863" y="201041"/>
                  </a:lnTo>
                  <a:lnTo>
                    <a:pt x="54863" y="147701"/>
                  </a:lnTo>
                  <a:lnTo>
                    <a:pt x="181356" y="147701"/>
                  </a:lnTo>
                  <a:lnTo>
                    <a:pt x="181356" y="132334"/>
                  </a:lnTo>
                  <a:lnTo>
                    <a:pt x="196849" y="132334"/>
                  </a:lnTo>
                  <a:lnTo>
                    <a:pt x="170433" y="105918"/>
                  </a:lnTo>
                  <a:close/>
                </a:path>
                <a:path w="300989" h="349250">
                  <a:moveTo>
                    <a:pt x="196849" y="132334"/>
                  </a:moveTo>
                  <a:lnTo>
                    <a:pt x="181356" y="132334"/>
                  </a:lnTo>
                  <a:lnTo>
                    <a:pt x="223393" y="174371"/>
                  </a:lnTo>
                  <a:lnTo>
                    <a:pt x="181356" y="216408"/>
                  </a:lnTo>
                  <a:lnTo>
                    <a:pt x="196850" y="216408"/>
                  </a:lnTo>
                  <a:lnTo>
                    <a:pt x="238887" y="174371"/>
                  </a:lnTo>
                  <a:lnTo>
                    <a:pt x="196849" y="132334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6073" y="3430523"/>
              <a:ext cx="1641855" cy="1422400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065903" y="3674821"/>
            <a:ext cx="7118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just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+mn-ea"/>
                <a:cs typeface="Microsoft JhengHei"/>
              </a:rPr>
              <a:t>核心科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+mn-ea"/>
                <a:cs typeface="Microsoft JhengHei"/>
              </a:rPr>
              <a:t>目平均 成績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+mn-ea"/>
              <a:cs typeface="Microsoft JhengHe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248911" y="3415284"/>
            <a:ext cx="4311015" cy="1422400"/>
            <a:chOff x="4248911" y="3415284"/>
            <a:chExt cx="4311015" cy="1422400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76343" y="4005072"/>
              <a:ext cx="234695" cy="21640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248911" y="3938905"/>
              <a:ext cx="300990" cy="349250"/>
            </a:xfrm>
            <a:custGeom>
              <a:avLst/>
              <a:gdLst/>
              <a:ahLst/>
              <a:cxnLst/>
              <a:rect l="l" t="t" r="r" b="b"/>
              <a:pathLst>
                <a:path w="300989" h="349250">
                  <a:moveTo>
                    <a:pt x="126491" y="0"/>
                  </a:moveTo>
                  <a:lnTo>
                    <a:pt x="126491" y="92837"/>
                  </a:lnTo>
                  <a:lnTo>
                    <a:pt x="0" y="92837"/>
                  </a:lnTo>
                  <a:lnTo>
                    <a:pt x="0" y="255905"/>
                  </a:lnTo>
                  <a:lnTo>
                    <a:pt x="126491" y="255905"/>
                  </a:lnTo>
                  <a:lnTo>
                    <a:pt x="126491" y="348742"/>
                  </a:lnTo>
                  <a:lnTo>
                    <a:pt x="205866" y="269367"/>
                  </a:lnTo>
                  <a:lnTo>
                    <a:pt x="159385" y="269367"/>
                  </a:lnTo>
                  <a:lnTo>
                    <a:pt x="159385" y="223012"/>
                  </a:lnTo>
                  <a:lnTo>
                    <a:pt x="32892" y="223012"/>
                  </a:lnTo>
                  <a:lnTo>
                    <a:pt x="32892" y="125730"/>
                  </a:lnTo>
                  <a:lnTo>
                    <a:pt x="159385" y="125730"/>
                  </a:lnTo>
                  <a:lnTo>
                    <a:pt x="159385" y="79375"/>
                  </a:lnTo>
                  <a:lnTo>
                    <a:pt x="205866" y="79375"/>
                  </a:lnTo>
                  <a:lnTo>
                    <a:pt x="126491" y="0"/>
                  </a:lnTo>
                  <a:close/>
                </a:path>
                <a:path w="300989" h="349250">
                  <a:moveTo>
                    <a:pt x="205866" y="79375"/>
                  </a:moveTo>
                  <a:lnTo>
                    <a:pt x="159385" y="79375"/>
                  </a:lnTo>
                  <a:lnTo>
                    <a:pt x="254380" y="174371"/>
                  </a:lnTo>
                  <a:lnTo>
                    <a:pt x="159385" y="269367"/>
                  </a:lnTo>
                  <a:lnTo>
                    <a:pt x="205866" y="269367"/>
                  </a:lnTo>
                  <a:lnTo>
                    <a:pt x="300863" y="174371"/>
                  </a:lnTo>
                  <a:lnTo>
                    <a:pt x="205866" y="79375"/>
                  </a:lnTo>
                  <a:close/>
                </a:path>
                <a:path w="300989" h="349250">
                  <a:moveTo>
                    <a:pt x="170434" y="105918"/>
                  </a:moveTo>
                  <a:lnTo>
                    <a:pt x="170434" y="136779"/>
                  </a:lnTo>
                  <a:lnTo>
                    <a:pt x="43941" y="136779"/>
                  </a:lnTo>
                  <a:lnTo>
                    <a:pt x="43941" y="211963"/>
                  </a:lnTo>
                  <a:lnTo>
                    <a:pt x="170434" y="211963"/>
                  </a:lnTo>
                  <a:lnTo>
                    <a:pt x="170434" y="242824"/>
                  </a:lnTo>
                  <a:lnTo>
                    <a:pt x="196850" y="216408"/>
                  </a:lnTo>
                  <a:lnTo>
                    <a:pt x="181355" y="216408"/>
                  </a:lnTo>
                  <a:lnTo>
                    <a:pt x="181355" y="201041"/>
                  </a:lnTo>
                  <a:lnTo>
                    <a:pt x="54863" y="201041"/>
                  </a:lnTo>
                  <a:lnTo>
                    <a:pt x="54863" y="147701"/>
                  </a:lnTo>
                  <a:lnTo>
                    <a:pt x="181355" y="147701"/>
                  </a:lnTo>
                  <a:lnTo>
                    <a:pt x="181355" y="132334"/>
                  </a:lnTo>
                  <a:lnTo>
                    <a:pt x="196850" y="132334"/>
                  </a:lnTo>
                  <a:lnTo>
                    <a:pt x="170434" y="105918"/>
                  </a:lnTo>
                  <a:close/>
                </a:path>
                <a:path w="300989" h="349250">
                  <a:moveTo>
                    <a:pt x="196850" y="132334"/>
                  </a:moveTo>
                  <a:lnTo>
                    <a:pt x="181355" y="132334"/>
                  </a:lnTo>
                  <a:lnTo>
                    <a:pt x="223392" y="174371"/>
                  </a:lnTo>
                  <a:lnTo>
                    <a:pt x="181355" y="216408"/>
                  </a:lnTo>
                  <a:lnTo>
                    <a:pt x="196850" y="216408"/>
                  </a:lnTo>
                  <a:lnTo>
                    <a:pt x="238887" y="174371"/>
                  </a:lnTo>
                  <a:lnTo>
                    <a:pt x="196850" y="132334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919213" y="3415284"/>
              <a:ext cx="1640331" cy="142240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289418" y="3765296"/>
            <a:ext cx="7893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+mn-ea"/>
                <a:cs typeface="Microsoft JhengHei"/>
              </a:rPr>
              <a:t>英文平 均成績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+mn-ea"/>
              <a:cs typeface="Microsoft JhengHe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875068" y="3923665"/>
            <a:ext cx="5937885" cy="2435225"/>
            <a:chOff x="875068" y="3923665"/>
            <a:chExt cx="5937885" cy="2435225"/>
          </a:xfrm>
        </p:grpSpPr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9483" y="3989832"/>
              <a:ext cx="234696" cy="21640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512051" y="3923665"/>
              <a:ext cx="300990" cy="349250"/>
            </a:xfrm>
            <a:custGeom>
              <a:avLst/>
              <a:gdLst/>
              <a:ahLst/>
              <a:cxnLst/>
              <a:rect l="l" t="t" r="r" b="b"/>
              <a:pathLst>
                <a:path w="300990" h="349250">
                  <a:moveTo>
                    <a:pt x="126492" y="0"/>
                  </a:moveTo>
                  <a:lnTo>
                    <a:pt x="126492" y="92837"/>
                  </a:lnTo>
                  <a:lnTo>
                    <a:pt x="0" y="92837"/>
                  </a:lnTo>
                  <a:lnTo>
                    <a:pt x="0" y="255905"/>
                  </a:lnTo>
                  <a:lnTo>
                    <a:pt x="126492" y="255905"/>
                  </a:lnTo>
                  <a:lnTo>
                    <a:pt x="126492" y="348742"/>
                  </a:lnTo>
                  <a:lnTo>
                    <a:pt x="205867" y="269367"/>
                  </a:lnTo>
                  <a:lnTo>
                    <a:pt x="159384" y="269367"/>
                  </a:lnTo>
                  <a:lnTo>
                    <a:pt x="159384" y="223012"/>
                  </a:lnTo>
                  <a:lnTo>
                    <a:pt x="32893" y="223012"/>
                  </a:lnTo>
                  <a:lnTo>
                    <a:pt x="32893" y="125730"/>
                  </a:lnTo>
                  <a:lnTo>
                    <a:pt x="159384" y="125730"/>
                  </a:lnTo>
                  <a:lnTo>
                    <a:pt x="159384" y="79375"/>
                  </a:lnTo>
                  <a:lnTo>
                    <a:pt x="205867" y="79375"/>
                  </a:lnTo>
                  <a:lnTo>
                    <a:pt x="126492" y="0"/>
                  </a:lnTo>
                  <a:close/>
                </a:path>
                <a:path w="300990" h="349250">
                  <a:moveTo>
                    <a:pt x="205867" y="79375"/>
                  </a:moveTo>
                  <a:lnTo>
                    <a:pt x="159384" y="79375"/>
                  </a:lnTo>
                  <a:lnTo>
                    <a:pt x="254380" y="174371"/>
                  </a:lnTo>
                  <a:lnTo>
                    <a:pt x="159384" y="269367"/>
                  </a:lnTo>
                  <a:lnTo>
                    <a:pt x="205867" y="269367"/>
                  </a:lnTo>
                  <a:lnTo>
                    <a:pt x="300863" y="174371"/>
                  </a:lnTo>
                  <a:lnTo>
                    <a:pt x="205867" y="79375"/>
                  </a:lnTo>
                  <a:close/>
                </a:path>
                <a:path w="300990" h="349250">
                  <a:moveTo>
                    <a:pt x="170433" y="105918"/>
                  </a:moveTo>
                  <a:lnTo>
                    <a:pt x="170433" y="136779"/>
                  </a:lnTo>
                  <a:lnTo>
                    <a:pt x="43942" y="136779"/>
                  </a:lnTo>
                  <a:lnTo>
                    <a:pt x="43942" y="211962"/>
                  </a:lnTo>
                  <a:lnTo>
                    <a:pt x="170433" y="211962"/>
                  </a:lnTo>
                  <a:lnTo>
                    <a:pt x="170433" y="242824"/>
                  </a:lnTo>
                  <a:lnTo>
                    <a:pt x="196850" y="216408"/>
                  </a:lnTo>
                  <a:lnTo>
                    <a:pt x="181355" y="216408"/>
                  </a:lnTo>
                  <a:lnTo>
                    <a:pt x="181355" y="201041"/>
                  </a:lnTo>
                  <a:lnTo>
                    <a:pt x="54864" y="201041"/>
                  </a:lnTo>
                  <a:lnTo>
                    <a:pt x="54864" y="147701"/>
                  </a:lnTo>
                  <a:lnTo>
                    <a:pt x="181355" y="147701"/>
                  </a:lnTo>
                  <a:lnTo>
                    <a:pt x="181355" y="132334"/>
                  </a:lnTo>
                  <a:lnTo>
                    <a:pt x="196850" y="132334"/>
                  </a:lnTo>
                  <a:lnTo>
                    <a:pt x="170433" y="105918"/>
                  </a:lnTo>
                  <a:close/>
                </a:path>
                <a:path w="300990" h="349250">
                  <a:moveTo>
                    <a:pt x="196850" y="132334"/>
                  </a:moveTo>
                  <a:lnTo>
                    <a:pt x="181355" y="132334"/>
                  </a:lnTo>
                  <a:lnTo>
                    <a:pt x="223393" y="174371"/>
                  </a:lnTo>
                  <a:lnTo>
                    <a:pt x="181355" y="216408"/>
                  </a:lnTo>
                  <a:lnTo>
                    <a:pt x="196850" y="216408"/>
                  </a:lnTo>
                  <a:lnTo>
                    <a:pt x="238887" y="174371"/>
                  </a:lnTo>
                  <a:lnTo>
                    <a:pt x="196850" y="132334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75068" y="4936185"/>
              <a:ext cx="1641817" cy="1422400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1244904" y="5286248"/>
            <a:ext cx="7893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+mn-ea"/>
                <a:cs typeface="Microsoft JhengHei"/>
              </a:rPr>
              <a:t>國文平 均成績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+mn-ea"/>
              <a:cs typeface="Microsoft JhengHe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67868" y="4936185"/>
            <a:ext cx="4245610" cy="1422400"/>
            <a:chOff x="467868" y="4936185"/>
            <a:chExt cx="4245610" cy="1422400"/>
          </a:xfrm>
        </p:grpSpPr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95300" y="5510783"/>
              <a:ext cx="234695" cy="2148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467868" y="5444616"/>
              <a:ext cx="300990" cy="347345"/>
            </a:xfrm>
            <a:custGeom>
              <a:avLst/>
              <a:gdLst/>
              <a:ahLst/>
              <a:cxnLst/>
              <a:rect l="l" t="t" r="r" b="b"/>
              <a:pathLst>
                <a:path w="300990" h="347345">
                  <a:moveTo>
                    <a:pt x="127253" y="0"/>
                  </a:moveTo>
                  <a:lnTo>
                    <a:pt x="127253" y="92456"/>
                  </a:lnTo>
                  <a:lnTo>
                    <a:pt x="0" y="92456"/>
                  </a:lnTo>
                  <a:lnTo>
                    <a:pt x="0" y="254762"/>
                  </a:lnTo>
                  <a:lnTo>
                    <a:pt x="127253" y="254762"/>
                  </a:lnTo>
                  <a:lnTo>
                    <a:pt x="127253" y="347281"/>
                  </a:lnTo>
                  <a:lnTo>
                    <a:pt x="206730" y="267805"/>
                  </a:lnTo>
                  <a:lnTo>
                    <a:pt x="160172" y="267805"/>
                  </a:lnTo>
                  <a:lnTo>
                    <a:pt x="160172" y="221843"/>
                  </a:lnTo>
                  <a:lnTo>
                    <a:pt x="32918" y="221843"/>
                  </a:lnTo>
                  <a:lnTo>
                    <a:pt x="32918" y="125349"/>
                  </a:lnTo>
                  <a:lnTo>
                    <a:pt x="160172" y="125349"/>
                  </a:lnTo>
                  <a:lnTo>
                    <a:pt x="160172" y="79375"/>
                  </a:lnTo>
                  <a:lnTo>
                    <a:pt x="206657" y="79375"/>
                  </a:lnTo>
                  <a:lnTo>
                    <a:pt x="127253" y="0"/>
                  </a:lnTo>
                  <a:close/>
                </a:path>
                <a:path w="300990" h="347345">
                  <a:moveTo>
                    <a:pt x="206657" y="79375"/>
                  </a:moveTo>
                  <a:lnTo>
                    <a:pt x="160172" y="79375"/>
                  </a:lnTo>
                  <a:lnTo>
                    <a:pt x="254368" y="173609"/>
                  </a:lnTo>
                  <a:lnTo>
                    <a:pt x="160172" y="267805"/>
                  </a:lnTo>
                  <a:lnTo>
                    <a:pt x="206730" y="267805"/>
                  </a:lnTo>
                  <a:lnTo>
                    <a:pt x="300926" y="173609"/>
                  </a:lnTo>
                  <a:lnTo>
                    <a:pt x="206657" y="79375"/>
                  </a:lnTo>
                  <a:close/>
                </a:path>
                <a:path w="300990" h="347345">
                  <a:moveTo>
                    <a:pt x="171145" y="105918"/>
                  </a:moveTo>
                  <a:lnTo>
                    <a:pt x="171145" y="136398"/>
                  </a:lnTo>
                  <a:lnTo>
                    <a:pt x="43891" y="136398"/>
                  </a:lnTo>
                  <a:lnTo>
                    <a:pt x="43891" y="210871"/>
                  </a:lnTo>
                  <a:lnTo>
                    <a:pt x="171145" y="210871"/>
                  </a:lnTo>
                  <a:lnTo>
                    <a:pt x="171145" y="241312"/>
                  </a:lnTo>
                  <a:lnTo>
                    <a:pt x="197637" y="214820"/>
                  </a:lnTo>
                  <a:lnTo>
                    <a:pt x="182117" y="214820"/>
                  </a:lnTo>
                  <a:lnTo>
                    <a:pt x="182117" y="199898"/>
                  </a:lnTo>
                  <a:lnTo>
                    <a:pt x="54863" y="199898"/>
                  </a:lnTo>
                  <a:lnTo>
                    <a:pt x="54863" y="147320"/>
                  </a:lnTo>
                  <a:lnTo>
                    <a:pt x="182117" y="147320"/>
                  </a:lnTo>
                  <a:lnTo>
                    <a:pt x="182117" y="132334"/>
                  </a:lnTo>
                  <a:lnTo>
                    <a:pt x="197566" y="132334"/>
                  </a:lnTo>
                  <a:lnTo>
                    <a:pt x="171145" y="105918"/>
                  </a:lnTo>
                  <a:close/>
                </a:path>
                <a:path w="300990" h="347345">
                  <a:moveTo>
                    <a:pt x="197566" y="132334"/>
                  </a:moveTo>
                  <a:lnTo>
                    <a:pt x="182117" y="132334"/>
                  </a:lnTo>
                  <a:lnTo>
                    <a:pt x="223329" y="173609"/>
                  </a:lnTo>
                  <a:lnTo>
                    <a:pt x="182117" y="214820"/>
                  </a:lnTo>
                  <a:lnTo>
                    <a:pt x="197637" y="214820"/>
                  </a:lnTo>
                  <a:lnTo>
                    <a:pt x="238848" y="173609"/>
                  </a:lnTo>
                  <a:lnTo>
                    <a:pt x="197566" y="132334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8" name="object 3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72638" y="4936185"/>
              <a:ext cx="1640332" cy="1422400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3441953" y="5286248"/>
            <a:ext cx="7893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+mn-ea"/>
                <a:cs typeface="Microsoft JhengHei"/>
              </a:rPr>
              <a:t>數學平 均成績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+mn-ea"/>
              <a:cs typeface="Microsoft JhengHe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665476" y="4924590"/>
            <a:ext cx="4224020" cy="1409700"/>
            <a:chOff x="2665476" y="4924590"/>
            <a:chExt cx="4224020" cy="1409700"/>
          </a:xfrm>
        </p:grpSpPr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92908" y="5510784"/>
              <a:ext cx="234696" cy="21488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665476" y="5444617"/>
              <a:ext cx="300990" cy="347345"/>
            </a:xfrm>
            <a:custGeom>
              <a:avLst/>
              <a:gdLst/>
              <a:ahLst/>
              <a:cxnLst/>
              <a:rect l="l" t="t" r="r" b="b"/>
              <a:pathLst>
                <a:path w="300989" h="347345">
                  <a:moveTo>
                    <a:pt x="127254" y="0"/>
                  </a:moveTo>
                  <a:lnTo>
                    <a:pt x="127254" y="92456"/>
                  </a:lnTo>
                  <a:lnTo>
                    <a:pt x="0" y="92456"/>
                  </a:lnTo>
                  <a:lnTo>
                    <a:pt x="0" y="254762"/>
                  </a:lnTo>
                  <a:lnTo>
                    <a:pt x="127254" y="254762"/>
                  </a:lnTo>
                  <a:lnTo>
                    <a:pt x="127254" y="347281"/>
                  </a:lnTo>
                  <a:lnTo>
                    <a:pt x="206701" y="267805"/>
                  </a:lnTo>
                  <a:lnTo>
                    <a:pt x="160147" y="267805"/>
                  </a:lnTo>
                  <a:lnTo>
                    <a:pt x="160147" y="221843"/>
                  </a:lnTo>
                  <a:lnTo>
                    <a:pt x="32893" y="221843"/>
                  </a:lnTo>
                  <a:lnTo>
                    <a:pt x="32893" y="125349"/>
                  </a:lnTo>
                  <a:lnTo>
                    <a:pt x="160147" y="125349"/>
                  </a:lnTo>
                  <a:lnTo>
                    <a:pt x="160147" y="79375"/>
                  </a:lnTo>
                  <a:lnTo>
                    <a:pt x="206628" y="79375"/>
                  </a:lnTo>
                  <a:lnTo>
                    <a:pt x="127254" y="0"/>
                  </a:lnTo>
                  <a:close/>
                </a:path>
                <a:path w="300989" h="347345">
                  <a:moveTo>
                    <a:pt x="206628" y="79375"/>
                  </a:moveTo>
                  <a:lnTo>
                    <a:pt x="160147" y="79375"/>
                  </a:lnTo>
                  <a:lnTo>
                    <a:pt x="254381" y="173609"/>
                  </a:lnTo>
                  <a:lnTo>
                    <a:pt x="160147" y="267805"/>
                  </a:lnTo>
                  <a:lnTo>
                    <a:pt x="206701" y="267805"/>
                  </a:lnTo>
                  <a:lnTo>
                    <a:pt x="300863" y="173609"/>
                  </a:lnTo>
                  <a:lnTo>
                    <a:pt x="206628" y="79375"/>
                  </a:lnTo>
                  <a:close/>
                </a:path>
                <a:path w="300989" h="347345">
                  <a:moveTo>
                    <a:pt x="171196" y="105918"/>
                  </a:moveTo>
                  <a:lnTo>
                    <a:pt x="171196" y="136398"/>
                  </a:lnTo>
                  <a:lnTo>
                    <a:pt x="43942" y="136398"/>
                  </a:lnTo>
                  <a:lnTo>
                    <a:pt x="43942" y="210871"/>
                  </a:lnTo>
                  <a:lnTo>
                    <a:pt x="171196" y="210871"/>
                  </a:lnTo>
                  <a:lnTo>
                    <a:pt x="171196" y="241312"/>
                  </a:lnTo>
                  <a:lnTo>
                    <a:pt x="197683" y="214820"/>
                  </a:lnTo>
                  <a:lnTo>
                    <a:pt x="182118" y="214820"/>
                  </a:lnTo>
                  <a:lnTo>
                    <a:pt x="182118" y="199898"/>
                  </a:lnTo>
                  <a:lnTo>
                    <a:pt x="54863" y="199898"/>
                  </a:lnTo>
                  <a:lnTo>
                    <a:pt x="54863" y="147320"/>
                  </a:lnTo>
                  <a:lnTo>
                    <a:pt x="182118" y="147320"/>
                  </a:lnTo>
                  <a:lnTo>
                    <a:pt x="182118" y="132334"/>
                  </a:lnTo>
                  <a:lnTo>
                    <a:pt x="197611" y="132334"/>
                  </a:lnTo>
                  <a:lnTo>
                    <a:pt x="171196" y="105918"/>
                  </a:lnTo>
                  <a:close/>
                </a:path>
                <a:path w="300989" h="347345">
                  <a:moveTo>
                    <a:pt x="197611" y="132334"/>
                  </a:moveTo>
                  <a:lnTo>
                    <a:pt x="182118" y="132334"/>
                  </a:lnTo>
                  <a:lnTo>
                    <a:pt x="223393" y="173609"/>
                  </a:lnTo>
                  <a:lnTo>
                    <a:pt x="182118" y="214820"/>
                  </a:lnTo>
                  <a:lnTo>
                    <a:pt x="197683" y="214820"/>
                  </a:lnTo>
                  <a:lnTo>
                    <a:pt x="238887" y="173609"/>
                  </a:lnTo>
                  <a:lnTo>
                    <a:pt x="197611" y="132334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247386" y="4924590"/>
              <a:ext cx="1641856" cy="140969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5617845" y="5263134"/>
            <a:ext cx="7893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335" marR="5080" lvl="0" indent="-12827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+mn-ea"/>
                <a:cs typeface="Microsoft JhengHei"/>
              </a:rPr>
              <a:t>競賽及 證照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+mn-ea"/>
              <a:cs typeface="Microsoft JhengHe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840223" y="4905705"/>
            <a:ext cx="4240530" cy="1422400"/>
            <a:chOff x="4840223" y="4905705"/>
            <a:chExt cx="4240530" cy="1422400"/>
          </a:xfrm>
        </p:grpSpPr>
        <p:pic>
          <p:nvPicPr>
            <p:cNvPr id="46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867655" y="5487924"/>
              <a:ext cx="234696" cy="214884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840223" y="5421756"/>
              <a:ext cx="300990" cy="347345"/>
            </a:xfrm>
            <a:custGeom>
              <a:avLst/>
              <a:gdLst/>
              <a:ahLst/>
              <a:cxnLst/>
              <a:rect l="l" t="t" r="r" b="b"/>
              <a:pathLst>
                <a:path w="300989" h="347345">
                  <a:moveTo>
                    <a:pt x="127253" y="0"/>
                  </a:moveTo>
                  <a:lnTo>
                    <a:pt x="127253" y="92456"/>
                  </a:lnTo>
                  <a:lnTo>
                    <a:pt x="0" y="92456"/>
                  </a:lnTo>
                  <a:lnTo>
                    <a:pt x="0" y="254762"/>
                  </a:lnTo>
                  <a:lnTo>
                    <a:pt x="127253" y="254762"/>
                  </a:lnTo>
                  <a:lnTo>
                    <a:pt x="127253" y="347281"/>
                  </a:lnTo>
                  <a:lnTo>
                    <a:pt x="206701" y="267805"/>
                  </a:lnTo>
                  <a:lnTo>
                    <a:pt x="160147" y="267805"/>
                  </a:lnTo>
                  <a:lnTo>
                    <a:pt x="160147" y="221843"/>
                  </a:lnTo>
                  <a:lnTo>
                    <a:pt x="32892" y="221843"/>
                  </a:lnTo>
                  <a:lnTo>
                    <a:pt x="32892" y="125349"/>
                  </a:lnTo>
                  <a:lnTo>
                    <a:pt x="160147" y="125349"/>
                  </a:lnTo>
                  <a:lnTo>
                    <a:pt x="160147" y="79375"/>
                  </a:lnTo>
                  <a:lnTo>
                    <a:pt x="206628" y="79375"/>
                  </a:lnTo>
                  <a:lnTo>
                    <a:pt x="127253" y="0"/>
                  </a:lnTo>
                  <a:close/>
                </a:path>
                <a:path w="300989" h="347345">
                  <a:moveTo>
                    <a:pt x="206628" y="79375"/>
                  </a:moveTo>
                  <a:lnTo>
                    <a:pt x="160147" y="79375"/>
                  </a:lnTo>
                  <a:lnTo>
                    <a:pt x="254380" y="173609"/>
                  </a:lnTo>
                  <a:lnTo>
                    <a:pt x="160147" y="267805"/>
                  </a:lnTo>
                  <a:lnTo>
                    <a:pt x="206701" y="267805"/>
                  </a:lnTo>
                  <a:lnTo>
                    <a:pt x="300863" y="173609"/>
                  </a:lnTo>
                  <a:lnTo>
                    <a:pt x="206628" y="79375"/>
                  </a:lnTo>
                  <a:close/>
                </a:path>
                <a:path w="300989" h="347345">
                  <a:moveTo>
                    <a:pt x="171196" y="105918"/>
                  </a:moveTo>
                  <a:lnTo>
                    <a:pt x="171196" y="136398"/>
                  </a:lnTo>
                  <a:lnTo>
                    <a:pt x="43941" y="136398"/>
                  </a:lnTo>
                  <a:lnTo>
                    <a:pt x="43941" y="210871"/>
                  </a:lnTo>
                  <a:lnTo>
                    <a:pt x="171196" y="210871"/>
                  </a:lnTo>
                  <a:lnTo>
                    <a:pt x="171196" y="241312"/>
                  </a:lnTo>
                  <a:lnTo>
                    <a:pt x="197683" y="214820"/>
                  </a:lnTo>
                  <a:lnTo>
                    <a:pt x="182117" y="214820"/>
                  </a:lnTo>
                  <a:lnTo>
                    <a:pt x="182117" y="199898"/>
                  </a:lnTo>
                  <a:lnTo>
                    <a:pt x="54863" y="199898"/>
                  </a:lnTo>
                  <a:lnTo>
                    <a:pt x="54863" y="147320"/>
                  </a:lnTo>
                  <a:lnTo>
                    <a:pt x="182117" y="147320"/>
                  </a:lnTo>
                  <a:lnTo>
                    <a:pt x="182117" y="132334"/>
                  </a:lnTo>
                  <a:lnTo>
                    <a:pt x="197611" y="132334"/>
                  </a:lnTo>
                  <a:lnTo>
                    <a:pt x="171196" y="105918"/>
                  </a:lnTo>
                  <a:close/>
                </a:path>
                <a:path w="300989" h="347345">
                  <a:moveTo>
                    <a:pt x="197611" y="132334"/>
                  </a:moveTo>
                  <a:lnTo>
                    <a:pt x="182117" y="132334"/>
                  </a:lnTo>
                  <a:lnTo>
                    <a:pt x="223392" y="173609"/>
                  </a:lnTo>
                  <a:lnTo>
                    <a:pt x="182117" y="214820"/>
                  </a:lnTo>
                  <a:lnTo>
                    <a:pt x="197683" y="214820"/>
                  </a:lnTo>
                  <a:lnTo>
                    <a:pt x="238887" y="173609"/>
                  </a:lnTo>
                  <a:lnTo>
                    <a:pt x="197611" y="132334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38897" y="4905705"/>
              <a:ext cx="1641855" cy="1422400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7787131" y="5196967"/>
            <a:ext cx="836294" cy="756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JhengHei"/>
                <a:ea typeface="+mn-ea"/>
                <a:cs typeface="Microsoft JhengHei"/>
              </a:rPr>
              <a:t>幹部、社 團及志工 服務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+mn-ea"/>
              <a:cs typeface="Microsoft JhengHe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305555" y="2355088"/>
            <a:ext cx="4027170" cy="3408045"/>
            <a:chOff x="3305555" y="2355088"/>
            <a:chExt cx="4027170" cy="3408045"/>
          </a:xfrm>
        </p:grpSpPr>
        <p:pic>
          <p:nvPicPr>
            <p:cNvPr id="51" name="object 5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059167" y="5480304"/>
              <a:ext cx="234696" cy="216408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7031735" y="5414136"/>
              <a:ext cx="300990" cy="349250"/>
            </a:xfrm>
            <a:custGeom>
              <a:avLst/>
              <a:gdLst/>
              <a:ahLst/>
              <a:cxnLst/>
              <a:rect l="l" t="t" r="r" b="b"/>
              <a:pathLst>
                <a:path w="300990" h="349250">
                  <a:moveTo>
                    <a:pt x="126492" y="0"/>
                  </a:moveTo>
                  <a:lnTo>
                    <a:pt x="126492" y="92837"/>
                  </a:lnTo>
                  <a:lnTo>
                    <a:pt x="0" y="92837"/>
                  </a:lnTo>
                  <a:lnTo>
                    <a:pt x="0" y="255905"/>
                  </a:lnTo>
                  <a:lnTo>
                    <a:pt x="126492" y="255905"/>
                  </a:lnTo>
                  <a:lnTo>
                    <a:pt x="126492" y="348805"/>
                  </a:lnTo>
                  <a:lnTo>
                    <a:pt x="205939" y="269329"/>
                  </a:lnTo>
                  <a:lnTo>
                    <a:pt x="159385" y="269329"/>
                  </a:lnTo>
                  <a:lnTo>
                    <a:pt x="159385" y="222986"/>
                  </a:lnTo>
                  <a:lnTo>
                    <a:pt x="32893" y="222986"/>
                  </a:lnTo>
                  <a:lnTo>
                    <a:pt x="32893" y="125729"/>
                  </a:lnTo>
                  <a:lnTo>
                    <a:pt x="159385" y="125729"/>
                  </a:lnTo>
                  <a:lnTo>
                    <a:pt x="159385" y="79375"/>
                  </a:lnTo>
                  <a:lnTo>
                    <a:pt x="205866" y="79375"/>
                  </a:lnTo>
                  <a:lnTo>
                    <a:pt x="126492" y="0"/>
                  </a:lnTo>
                  <a:close/>
                </a:path>
                <a:path w="300990" h="349250">
                  <a:moveTo>
                    <a:pt x="205866" y="79375"/>
                  </a:moveTo>
                  <a:lnTo>
                    <a:pt x="159385" y="79375"/>
                  </a:lnTo>
                  <a:lnTo>
                    <a:pt x="254381" y="174371"/>
                  </a:lnTo>
                  <a:lnTo>
                    <a:pt x="159385" y="269329"/>
                  </a:lnTo>
                  <a:lnTo>
                    <a:pt x="205939" y="269329"/>
                  </a:lnTo>
                  <a:lnTo>
                    <a:pt x="300863" y="174371"/>
                  </a:lnTo>
                  <a:lnTo>
                    <a:pt x="205866" y="79375"/>
                  </a:lnTo>
                  <a:close/>
                </a:path>
                <a:path w="300990" h="349250">
                  <a:moveTo>
                    <a:pt x="170434" y="105918"/>
                  </a:moveTo>
                  <a:lnTo>
                    <a:pt x="170434" y="136778"/>
                  </a:lnTo>
                  <a:lnTo>
                    <a:pt x="43942" y="136778"/>
                  </a:lnTo>
                  <a:lnTo>
                    <a:pt x="43942" y="212014"/>
                  </a:lnTo>
                  <a:lnTo>
                    <a:pt x="170434" y="212014"/>
                  </a:lnTo>
                  <a:lnTo>
                    <a:pt x="170434" y="242836"/>
                  </a:lnTo>
                  <a:lnTo>
                    <a:pt x="196921" y="216344"/>
                  </a:lnTo>
                  <a:lnTo>
                    <a:pt x="181356" y="216344"/>
                  </a:lnTo>
                  <a:lnTo>
                    <a:pt x="181356" y="201041"/>
                  </a:lnTo>
                  <a:lnTo>
                    <a:pt x="54864" y="201041"/>
                  </a:lnTo>
                  <a:lnTo>
                    <a:pt x="54864" y="147700"/>
                  </a:lnTo>
                  <a:lnTo>
                    <a:pt x="181356" y="147700"/>
                  </a:lnTo>
                  <a:lnTo>
                    <a:pt x="181356" y="132334"/>
                  </a:lnTo>
                  <a:lnTo>
                    <a:pt x="196849" y="132334"/>
                  </a:lnTo>
                  <a:lnTo>
                    <a:pt x="170434" y="105918"/>
                  </a:lnTo>
                  <a:close/>
                </a:path>
                <a:path w="300990" h="349250">
                  <a:moveTo>
                    <a:pt x="196849" y="132334"/>
                  </a:moveTo>
                  <a:lnTo>
                    <a:pt x="181356" y="132334"/>
                  </a:lnTo>
                  <a:lnTo>
                    <a:pt x="223393" y="174371"/>
                  </a:lnTo>
                  <a:lnTo>
                    <a:pt x="181356" y="216344"/>
                  </a:lnTo>
                  <a:lnTo>
                    <a:pt x="196921" y="216344"/>
                  </a:lnTo>
                  <a:lnTo>
                    <a:pt x="238887" y="174371"/>
                  </a:lnTo>
                  <a:lnTo>
                    <a:pt x="196849" y="132334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3332987" y="2382012"/>
              <a:ext cx="1583690" cy="611505"/>
            </a:xfrm>
            <a:custGeom>
              <a:avLst/>
              <a:gdLst/>
              <a:ahLst/>
              <a:cxnLst/>
              <a:rect l="l" t="t" r="r" b="b"/>
              <a:pathLst>
                <a:path w="1583689" h="611505">
                  <a:moveTo>
                    <a:pt x="1481582" y="0"/>
                  </a:moveTo>
                  <a:lnTo>
                    <a:pt x="101853" y="0"/>
                  </a:lnTo>
                  <a:lnTo>
                    <a:pt x="62204" y="8002"/>
                  </a:lnTo>
                  <a:lnTo>
                    <a:pt x="29829" y="29829"/>
                  </a:lnTo>
                  <a:lnTo>
                    <a:pt x="8002" y="62204"/>
                  </a:lnTo>
                  <a:lnTo>
                    <a:pt x="0" y="101853"/>
                  </a:lnTo>
                  <a:lnTo>
                    <a:pt x="0" y="509270"/>
                  </a:lnTo>
                  <a:lnTo>
                    <a:pt x="8002" y="548919"/>
                  </a:lnTo>
                  <a:lnTo>
                    <a:pt x="29829" y="581294"/>
                  </a:lnTo>
                  <a:lnTo>
                    <a:pt x="62204" y="603121"/>
                  </a:lnTo>
                  <a:lnTo>
                    <a:pt x="101853" y="611124"/>
                  </a:lnTo>
                  <a:lnTo>
                    <a:pt x="1481582" y="611124"/>
                  </a:lnTo>
                  <a:lnTo>
                    <a:pt x="1521231" y="603121"/>
                  </a:lnTo>
                  <a:lnTo>
                    <a:pt x="1553606" y="581294"/>
                  </a:lnTo>
                  <a:lnTo>
                    <a:pt x="1575433" y="548919"/>
                  </a:lnTo>
                  <a:lnTo>
                    <a:pt x="1583436" y="509270"/>
                  </a:lnTo>
                  <a:lnTo>
                    <a:pt x="1583436" y="101853"/>
                  </a:lnTo>
                  <a:lnTo>
                    <a:pt x="1575433" y="62204"/>
                  </a:lnTo>
                  <a:lnTo>
                    <a:pt x="1553606" y="29829"/>
                  </a:lnTo>
                  <a:lnTo>
                    <a:pt x="1521231" y="8002"/>
                  </a:lnTo>
                  <a:lnTo>
                    <a:pt x="148158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3305555" y="2355088"/>
              <a:ext cx="1638300" cy="665480"/>
            </a:xfrm>
            <a:custGeom>
              <a:avLst/>
              <a:gdLst/>
              <a:ahLst/>
              <a:cxnLst/>
              <a:rect l="l" t="t" r="r" b="b"/>
              <a:pathLst>
                <a:path w="1638300" h="665480">
                  <a:moveTo>
                    <a:pt x="1509014" y="0"/>
                  </a:moveTo>
                  <a:lnTo>
                    <a:pt x="127889" y="0"/>
                  </a:lnTo>
                  <a:lnTo>
                    <a:pt x="101981" y="2539"/>
                  </a:lnTo>
                  <a:lnTo>
                    <a:pt x="66421" y="16509"/>
                  </a:lnTo>
                  <a:lnTo>
                    <a:pt x="28575" y="48259"/>
                  </a:lnTo>
                  <a:lnTo>
                    <a:pt x="5461" y="92709"/>
                  </a:lnTo>
                  <a:lnTo>
                    <a:pt x="0" y="538479"/>
                  </a:lnTo>
                  <a:lnTo>
                    <a:pt x="889" y="551179"/>
                  </a:lnTo>
                  <a:lnTo>
                    <a:pt x="10668" y="588009"/>
                  </a:lnTo>
                  <a:lnTo>
                    <a:pt x="38862" y="628650"/>
                  </a:lnTo>
                  <a:lnTo>
                    <a:pt x="80264" y="656589"/>
                  </a:lnTo>
                  <a:lnTo>
                    <a:pt x="117475" y="665479"/>
                  </a:lnTo>
                  <a:lnTo>
                    <a:pt x="1523492" y="665479"/>
                  </a:lnTo>
                  <a:lnTo>
                    <a:pt x="1560576" y="655319"/>
                  </a:lnTo>
                  <a:lnTo>
                    <a:pt x="1594811" y="633729"/>
                  </a:lnTo>
                  <a:lnTo>
                    <a:pt x="129413" y="633729"/>
                  </a:lnTo>
                  <a:lnTo>
                    <a:pt x="109601" y="631189"/>
                  </a:lnTo>
                  <a:lnTo>
                    <a:pt x="91567" y="626109"/>
                  </a:lnTo>
                  <a:lnTo>
                    <a:pt x="83185" y="621029"/>
                  </a:lnTo>
                  <a:lnTo>
                    <a:pt x="75184" y="617219"/>
                  </a:lnTo>
                  <a:lnTo>
                    <a:pt x="44450" y="582929"/>
                  </a:lnTo>
                  <a:lnTo>
                    <a:pt x="33401" y="546100"/>
                  </a:lnTo>
                  <a:lnTo>
                    <a:pt x="32965" y="538479"/>
                  </a:lnTo>
                  <a:lnTo>
                    <a:pt x="32972" y="128269"/>
                  </a:lnTo>
                  <a:lnTo>
                    <a:pt x="44704" y="83819"/>
                  </a:lnTo>
                  <a:lnTo>
                    <a:pt x="75692" y="49529"/>
                  </a:lnTo>
                  <a:lnTo>
                    <a:pt x="110109" y="35559"/>
                  </a:lnTo>
                  <a:lnTo>
                    <a:pt x="119761" y="33019"/>
                  </a:lnTo>
                  <a:lnTo>
                    <a:pt x="1594802" y="33019"/>
                  </a:lnTo>
                  <a:lnTo>
                    <a:pt x="1590167" y="29209"/>
                  </a:lnTo>
                  <a:lnTo>
                    <a:pt x="1546098" y="5079"/>
                  </a:lnTo>
                  <a:lnTo>
                    <a:pt x="1533652" y="2539"/>
                  </a:lnTo>
                  <a:lnTo>
                    <a:pt x="1509014" y="0"/>
                  </a:lnTo>
                  <a:close/>
                </a:path>
                <a:path w="1638300" h="665480">
                  <a:moveTo>
                    <a:pt x="1594802" y="33019"/>
                  </a:moveTo>
                  <a:lnTo>
                    <a:pt x="1509014" y="33019"/>
                  </a:lnTo>
                  <a:lnTo>
                    <a:pt x="1519174" y="34289"/>
                  </a:lnTo>
                  <a:lnTo>
                    <a:pt x="1537970" y="36829"/>
                  </a:lnTo>
                  <a:lnTo>
                    <a:pt x="1546733" y="40639"/>
                  </a:lnTo>
                  <a:lnTo>
                    <a:pt x="1555242" y="44450"/>
                  </a:lnTo>
                  <a:lnTo>
                    <a:pt x="1563116" y="49529"/>
                  </a:lnTo>
                  <a:lnTo>
                    <a:pt x="1570482" y="55879"/>
                  </a:lnTo>
                  <a:lnTo>
                    <a:pt x="1577340" y="60959"/>
                  </a:lnTo>
                  <a:lnTo>
                    <a:pt x="1601089" y="101600"/>
                  </a:lnTo>
                  <a:lnTo>
                    <a:pt x="1605343" y="128269"/>
                  </a:lnTo>
                  <a:lnTo>
                    <a:pt x="1605327" y="538479"/>
                  </a:lnTo>
                  <a:lnTo>
                    <a:pt x="1593596" y="582929"/>
                  </a:lnTo>
                  <a:lnTo>
                    <a:pt x="1570101" y="610869"/>
                  </a:lnTo>
                  <a:lnTo>
                    <a:pt x="1562735" y="617219"/>
                  </a:lnTo>
                  <a:lnTo>
                    <a:pt x="1554734" y="621029"/>
                  </a:lnTo>
                  <a:lnTo>
                    <a:pt x="1546352" y="626109"/>
                  </a:lnTo>
                  <a:lnTo>
                    <a:pt x="1528318" y="631189"/>
                  </a:lnTo>
                  <a:lnTo>
                    <a:pt x="1508760" y="633729"/>
                  </a:lnTo>
                  <a:lnTo>
                    <a:pt x="1594811" y="633729"/>
                  </a:lnTo>
                  <a:lnTo>
                    <a:pt x="1623314" y="596900"/>
                  </a:lnTo>
                  <a:lnTo>
                    <a:pt x="1637665" y="548639"/>
                  </a:lnTo>
                  <a:lnTo>
                    <a:pt x="1638300" y="128269"/>
                  </a:lnTo>
                  <a:lnTo>
                    <a:pt x="1637411" y="115569"/>
                  </a:lnTo>
                  <a:lnTo>
                    <a:pt x="1627505" y="77469"/>
                  </a:lnTo>
                  <a:lnTo>
                    <a:pt x="1599438" y="36829"/>
                  </a:lnTo>
                  <a:lnTo>
                    <a:pt x="1594802" y="33019"/>
                  </a:lnTo>
                  <a:close/>
                </a:path>
                <a:path w="1638300" h="665480">
                  <a:moveTo>
                    <a:pt x="1518539" y="44450"/>
                  </a:moveTo>
                  <a:lnTo>
                    <a:pt x="121412" y="44450"/>
                  </a:lnTo>
                  <a:lnTo>
                    <a:pt x="112903" y="45719"/>
                  </a:lnTo>
                  <a:lnTo>
                    <a:pt x="75565" y="63500"/>
                  </a:lnTo>
                  <a:lnTo>
                    <a:pt x="50927" y="95250"/>
                  </a:lnTo>
                  <a:lnTo>
                    <a:pt x="43887" y="537209"/>
                  </a:lnTo>
                  <a:lnTo>
                    <a:pt x="44323" y="544829"/>
                  </a:lnTo>
                  <a:lnTo>
                    <a:pt x="58039" y="584200"/>
                  </a:lnTo>
                  <a:lnTo>
                    <a:pt x="87884" y="612139"/>
                  </a:lnTo>
                  <a:lnTo>
                    <a:pt x="95250" y="614679"/>
                  </a:lnTo>
                  <a:lnTo>
                    <a:pt x="103124" y="618489"/>
                  </a:lnTo>
                  <a:lnTo>
                    <a:pt x="119888" y="621029"/>
                  </a:lnTo>
                  <a:lnTo>
                    <a:pt x="129413" y="622300"/>
                  </a:lnTo>
                  <a:lnTo>
                    <a:pt x="1517015" y="622300"/>
                  </a:lnTo>
                  <a:lnTo>
                    <a:pt x="1551474" y="610869"/>
                  </a:lnTo>
                  <a:lnTo>
                    <a:pt x="120523" y="610869"/>
                  </a:lnTo>
                  <a:lnTo>
                    <a:pt x="112776" y="609600"/>
                  </a:lnTo>
                  <a:lnTo>
                    <a:pt x="75692" y="588009"/>
                  </a:lnTo>
                  <a:lnTo>
                    <a:pt x="56134" y="551179"/>
                  </a:lnTo>
                  <a:lnTo>
                    <a:pt x="54936" y="128269"/>
                  </a:lnTo>
                  <a:lnTo>
                    <a:pt x="55372" y="120650"/>
                  </a:lnTo>
                  <a:lnTo>
                    <a:pt x="72771" y="81279"/>
                  </a:lnTo>
                  <a:lnTo>
                    <a:pt x="108458" y="58419"/>
                  </a:lnTo>
                  <a:lnTo>
                    <a:pt x="115570" y="55879"/>
                  </a:lnTo>
                  <a:lnTo>
                    <a:pt x="123063" y="55879"/>
                  </a:lnTo>
                  <a:lnTo>
                    <a:pt x="130810" y="54609"/>
                  </a:lnTo>
                  <a:lnTo>
                    <a:pt x="1550543" y="54609"/>
                  </a:lnTo>
                  <a:lnTo>
                    <a:pt x="1543050" y="50800"/>
                  </a:lnTo>
                  <a:lnTo>
                    <a:pt x="1535303" y="48259"/>
                  </a:lnTo>
                  <a:lnTo>
                    <a:pt x="1527175" y="45719"/>
                  </a:lnTo>
                  <a:lnTo>
                    <a:pt x="1518539" y="44450"/>
                  </a:lnTo>
                  <a:close/>
                </a:path>
                <a:path w="1638300" h="665480">
                  <a:moveTo>
                    <a:pt x="1550543" y="54609"/>
                  </a:moveTo>
                  <a:lnTo>
                    <a:pt x="1509014" y="54609"/>
                  </a:lnTo>
                  <a:lnTo>
                    <a:pt x="1517904" y="55879"/>
                  </a:lnTo>
                  <a:lnTo>
                    <a:pt x="1525524" y="57150"/>
                  </a:lnTo>
                  <a:lnTo>
                    <a:pt x="1562608" y="77469"/>
                  </a:lnTo>
                  <a:lnTo>
                    <a:pt x="1582166" y="115569"/>
                  </a:lnTo>
                  <a:lnTo>
                    <a:pt x="1583363" y="538479"/>
                  </a:lnTo>
                  <a:lnTo>
                    <a:pt x="1582928" y="546100"/>
                  </a:lnTo>
                  <a:lnTo>
                    <a:pt x="1569974" y="579119"/>
                  </a:lnTo>
                  <a:lnTo>
                    <a:pt x="1565783" y="585469"/>
                  </a:lnTo>
                  <a:lnTo>
                    <a:pt x="1529842" y="608329"/>
                  </a:lnTo>
                  <a:lnTo>
                    <a:pt x="1515364" y="610869"/>
                  </a:lnTo>
                  <a:lnTo>
                    <a:pt x="1551474" y="610869"/>
                  </a:lnTo>
                  <a:lnTo>
                    <a:pt x="1583690" y="577850"/>
                  </a:lnTo>
                  <a:lnTo>
                    <a:pt x="1594285" y="538479"/>
                  </a:lnTo>
                  <a:lnTo>
                    <a:pt x="1594358" y="535939"/>
                  </a:lnTo>
                  <a:lnTo>
                    <a:pt x="1594339" y="128269"/>
                  </a:lnTo>
                  <a:lnTo>
                    <a:pt x="1584452" y="88900"/>
                  </a:lnTo>
                  <a:lnTo>
                    <a:pt x="1557401" y="59689"/>
                  </a:lnTo>
                  <a:lnTo>
                    <a:pt x="1550543" y="54609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3478529" y="2483612"/>
            <a:ext cx="1293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"/>
                <a:ea typeface="+mn-ea"/>
                <a:cs typeface="Microsoft JhengHei"/>
              </a:rPr>
              <a:t>每校15名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+mn-ea"/>
              <a:cs typeface="Microsoft JhengHe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105400" y="2353817"/>
            <a:ext cx="1579245" cy="666750"/>
            <a:chOff x="5105400" y="2353817"/>
            <a:chExt cx="1579245" cy="666750"/>
          </a:xfrm>
        </p:grpSpPr>
        <p:sp>
          <p:nvSpPr>
            <p:cNvPr id="57" name="object 57"/>
            <p:cNvSpPr/>
            <p:nvPr/>
          </p:nvSpPr>
          <p:spPr>
            <a:xfrm>
              <a:off x="5132832" y="2380487"/>
              <a:ext cx="1524000" cy="612775"/>
            </a:xfrm>
            <a:custGeom>
              <a:avLst/>
              <a:gdLst/>
              <a:ahLst/>
              <a:cxnLst/>
              <a:rect l="l" t="t" r="r" b="b"/>
              <a:pathLst>
                <a:path w="1524000" h="612775">
                  <a:moveTo>
                    <a:pt x="1421891" y="0"/>
                  </a:moveTo>
                  <a:lnTo>
                    <a:pt x="102107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8"/>
                  </a:lnTo>
                  <a:lnTo>
                    <a:pt x="0" y="510539"/>
                  </a:lnTo>
                  <a:lnTo>
                    <a:pt x="8024" y="550283"/>
                  </a:lnTo>
                  <a:lnTo>
                    <a:pt x="29908" y="582739"/>
                  </a:lnTo>
                  <a:lnTo>
                    <a:pt x="62364" y="604623"/>
                  </a:lnTo>
                  <a:lnTo>
                    <a:pt x="102107" y="612648"/>
                  </a:lnTo>
                  <a:lnTo>
                    <a:pt x="1421891" y="612648"/>
                  </a:lnTo>
                  <a:lnTo>
                    <a:pt x="1461635" y="604623"/>
                  </a:lnTo>
                  <a:lnTo>
                    <a:pt x="1494091" y="582739"/>
                  </a:lnTo>
                  <a:lnTo>
                    <a:pt x="1515975" y="550283"/>
                  </a:lnTo>
                  <a:lnTo>
                    <a:pt x="1523999" y="510539"/>
                  </a:lnTo>
                  <a:lnTo>
                    <a:pt x="1523999" y="102108"/>
                  </a:lnTo>
                  <a:lnTo>
                    <a:pt x="1515975" y="62364"/>
                  </a:lnTo>
                  <a:lnTo>
                    <a:pt x="1494091" y="29908"/>
                  </a:lnTo>
                  <a:lnTo>
                    <a:pt x="1461635" y="8024"/>
                  </a:lnTo>
                  <a:lnTo>
                    <a:pt x="1421891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5105400" y="2353817"/>
              <a:ext cx="1579245" cy="666750"/>
            </a:xfrm>
            <a:custGeom>
              <a:avLst/>
              <a:gdLst/>
              <a:ahLst/>
              <a:cxnLst/>
              <a:rect l="l" t="t" r="r" b="b"/>
              <a:pathLst>
                <a:path w="1579245" h="666750">
                  <a:moveTo>
                    <a:pt x="1461261" y="0"/>
                  </a:moveTo>
                  <a:lnTo>
                    <a:pt x="128015" y="0"/>
                  </a:lnTo>
                  <a:lnTo>
                    <a:pt x="102235" y="2539"/>
                  </a:lnTo>
                  <a:lnTo>
                    <a:pt x="66548" y="16510"/>
                  </a:lnTo>
                  <a:lnTo>
                    <a:pt x="28828" y="48260"/>
                  </a:lnTo>
                  <a:lnTo>
                    <a:pt x="5461" y="92710"/>
                  </a:lnTo>
                  <a:lnTo>
                    <a:pt x="0" y="539750"/>
                  </a:lnTo>
                  <a:lnTo>
                    <a:pt x="888" y="552450"/>
                  </a:lnTo>
                  <a:lnTo>
                    <a:pt x="10795" y="589279"/>
                  </a:lnTo>
                  <a:lnTo>
                    <a:pt x="38735" y="629920"/>
                  </a:lnTo>
                  <a:lnTo>
                    <a:pt x="80390" y="657860"/>
                  </a:lnTo>
                  <a:lnTo>
                    <a:pt x="117601" y="666750"/>
                  </a:lnTo>
                  <a:lnTo>
                    <a:pt x="1463928" y="666750"/>
                  </a:lnTo>
                  <a:lnTo>
                    <a:pt x="1512316" y="651510"/>
                  </a:lnTo>
                  <a:lnTo>
                    <a:pt x="1535429" y="635000"/>
                  </a:lnTo>
                  <a:lnTo>
                    <a:pt x="129539" y="635000"/>
                  </a:lnTo>
                  <a:lnTo>
                    <a:pt x="109727" y="632460"/>
                  </a:lnTo>
                  <a:lnTo>
                    <a:pt x="100457" y="629920"/>
                  </a:lnTo>
                  <a:lnTo>
                    <a:pt x="91694" y="627379"/>
                  </a:lnTo>
                  <a:lnTo>
                    <a:pt x="83185" y="622300"/>
                  </a:lnTo>
                  <a:lnTo>
                    <a:pt x="75311" y="618489"/>
                  </a:lnTo>
                  <a:lnTo>
                    <a:pt x="44450" y="584200"/>
                  </a:lnTo>
                  <a:lnTo>
                    <a:pt x="33400" y="547370"/>
                  </a:lnTo>
                  <a:lnTo>
                    <a:pt x="32972" y="128270"/>
                  </a:lnTo>
                  <a:lnTo>
                    <a:pt x="33527" y="119379"/>
                  </a:lnTo>
                  <a:lnTo>
                    <a:pt x="44703" y="82550"/>
                  </a:lnTo>
                  <a:lnTo>
                    <a:pt x="75819" y="49529"/>
                  </a:lnTo>
                  <a:lnTo>
                    <a:pt x="119887" y="33020"/>
                  </a:lnTo>
                  <a:lnTo>
                    <a:pt x="1535366" y="33020"/>
                  </a:lnTo>
                  <a:lnTo>
                    <a:pt x="1530730" y="29210"/>
                  </a:lnTo>
                  <a:lnTo>
                    <a:pt x="1520698" y="21589"/>
                  </a:lnTo>
                  <a:lnTo>
                    <a:pt x="1509902" y="15239"/>
                  </a:lnTo>
                  <a:lnTo>
                    <a:pt x="1498473" y="10160"/>
                  </a:lnTo>
                  <a:lnTo>
                    <a:pt x="1486407" y="5079"/>
                  </a:lnTo>
                  <a:lnTo>
                    <a:pt x="1461261" y="0"/>
                  </a:lnTo>
                  <a:close/>
                </a:path>
                <a:path w="1579245" h="666750">
                  <a:moveTo>
                    <a:pt x="1535366" y="33020"/>
                  </a:moveTo>
                  <a:lnTo>
                    <a:pt x="1459483" y="33020"/>
                  </a:lnTo>
                  <a:lnTo>
                    <a:pt x="1469135" y="34289"/>
                  </a:lnTo>
                  <a:lnTo>
                    <a:pt x="1478406" y="36829"/>
                  </a:lnTo>
                  <a:lnTo>
                    <a:pt x="1517777" y="60960"/>
                  </a:lnTo>
                  <a:lnTo>
                    <a:pt x="1541652" y="101600"/>
                  </a:lnTo>
                  <a:lnTo>
                    <a:pt x="1545907" y="128270"/>
                  </a:lnTo>
                  <a:lnTo>
                    <a:pt x="1545891" y="539750"/>
                  </a:lnTo>
                  <a:lnTo>
                    <a:pt x="1534159" y="584200"/>
                  </a:lnTo>
                  <a:lnTo>
                    <a:pt x="1503172" y="618489"/>
                  </a:lnTo>
                  <a:lnTo>
                    <a:pt x="1495171" y="622300"/>
                  </a:lnTo>
                  <a:lnTo>
                    <a:pt x="1486661" y="627379"/>
                  </a:lnTo>
                  <a:lnTo>
                    <a:pt x="1477772" y="629920"/>
                  </a:lnTo>
                  <a:lnTo>
                    <a:pt x="1468501" y="632460"/>
                  </a:lnTo>
                  <a:lnTo>
                    <a:pt x="1449070" y="635000"/>
                  </a:lnTo>
                  <a:lnTo>
                    <a:pt x="1535429" y="635000"/>
                  </a:lnTo>
                  <a:lnTo>
                    <a:pt x="1563877" y="598170"/>
                  </a:lnTo>
                  <a:lnTo>
                    <a:pt x="1578228" y="549910"/>
                  </a:lnTo>
                  <a:lnTo>
                    <a:pt x="1578864" y="128270"/>
                  </a:lnTo>
                  <a:lnTo>
                    <a:pt x="1577975" y="114300"/>
                  </a:lnTo>
                  <a:lnTo>
                    <a:pt x="1568196" y="77470"/>
                  </a:lnTo>
                  <a:lnTo>
                    <a:pt x="1540002" y="36829"/>
                  </a:lnTo>
                  <a:lnTo>
                    <a:pt x="1535366" y="33020"/>
                  </a:lnTo>
                  <a:close/>
                </a:path>
                <a:path w="1579245" h="666750">
                  <a:moveTo>
                    <a:pt x="130428" y="43179"/>
                  </a:moveTo>
                  <a:lnTo>
                    <a:pt x="104775" y="46989"/>
                  </a:lnTo>
                  <a:lnTo>
                    <a:pt x="96900" y="50800"/>
                  </a:lnTo>
                  <a:lnTo>
                    <a:pt x="89535" y="53339"/>
                  </a:lnTo>
                  <a:lnTo>
                    <a:pt x="58927" y="81279"/>
                  </a:lnTo>
                  <a:lnTo>
                    <a:pt x="44450" y="119379"/>
                  </a:lnTo>
                  <a:lnTo>
                    <a:pt x="43887" y="538479"/>
                  </a:lnTo>
                  <a:lnTo>
                    <a:pt x="44323" y="546100"/>
                  </a:lnTo>
                  <a:lnTo>
                    <a:pt x="58038" y="585470"/>
                  </a:lnTo>
                  <a:lnTo>
                    <a:pt x="88011" y="613410"/>
                  </a:lnTo>
                  <a:lnTo>
                    <a:pt x="95503" y="615950"/>
                  </a:lnTo>
                  <a:lnTo>
                    <a:pt x="103124" y="619760"/>
                  </a:lnTo>
                  <a:lnTo>
                    <a:pt x="120014" y="622300"/>
                  </a:lnTo>
                  <a:lnTo>
                    <a:pt x="129539" y="623570"/>
                  </a:lnTo>
                  <a:lnTo>
                    <a:pt x="1457325" y="623570"/>
                  </a:lnTo>
                  <a:lnTo>
                    <a:pt x="1465833" y="622300"/>
                  </a:lnTo>
                  <a:lnTo>
                    <a:pt x="1474089" y="619760"/>
                  </a:lnTo>
                  <a:lnTo>
                    <a:pt x="1481963" y="617220"/>
                  </a:lnTo>
                  <a:lnTo>
                    <a:pt x="1491742" y="612139"/>
                  </a:lnTo>
                  <a:lnTo>
                    <a:pt x="120523" y="612139"/>
                  </a:lnTo>
                  <a:lnTo>
                    <a:pt x="113029" y="610870"/>
                  </a:lnTo>
                  <a:lnTo>
                    <a:pt x="105917" y="608329"/>
                  </a:lnTo>
                  <a:lnTo>
                    <a:pt x="92710" y="603250"/>
                  </a:lnTo>
                  <a:lnTo>
                    <a:pt x="86867" y="599439"/>
                  </a:lnTo>
                  <a:lnTo>
                    <a:pt x="80772" y="594360"/>
                  </a:lnTo>
                  <a:lnTo>
                    <a:pt x="75946" y="590550"/>
                  </a:lnTo>
                  <a:lnTo>
                    <a:pt x="71120" y="584200"/>
                  </a:lnTo>
                  <a:lnTo>
                    <a:pt x="66801" y="577850"/>
                  </a:lnTo>
                  <a:lnTo>
                    <a:pt x="63119" y="572770"/>
                  </a:lnTo>
                  <a:lnTo>
                    <a:pt x="54936" y="128270"/>
                  </a:lnTo>
                  <a:lnTo>
                    <a:pt x="55372" y="120650"/>
                  </a:lnTo>
                  <a:lnTo>
                    <a:pt x="72771" y="81279"/>
                  </a:lnTo>
                  <a:lnTo>
                    <a:pt x="108585" y="57150"/>
                  </a:lnTo>
                  <a:lnTo>
                    <a:pt x="123189" y="54610"/>
                  </a:lnTo>
                  <a:lnTo>
                    <a:pt x="1490852" y="54610"/>
                  </a:lnTo>
                  <a:lnTo>
                    <a:pt x="1483359" y="50800"/>
                  </a:lnTo>
                  <a:lnTo>
                    <a:pt x="1475740" y="48260"/>
                  </a:lnTo>
                  <a:lnTo>
                    <a:pt x="1467484" y="45720"/>
                  </a:lnTo>
                  <a:lnTo>
                    <a:pt x="1458849" y="44450"/>
                  </a:lnTo>
                  <a:lnTo>
                    <a:pt x="130428" y="43179"/>
                  </a:lnTo>
                  <a:close/>
                </a:path>
                <a:path w="1579245" h="666750">
                  <a:moveTo>
                    <a:pt x="1490852" y="54610"/>
                  </a:moveTo>
                  <a:lnTo>
                    <a:pt x="1449324" y="54610"/>
                  </a:lnTo>
                  <a:lnTo>
                    <a:pt x="1458341" y="55879"/>
                  </a:lnTo>
                  <a:lnTo>
                    <a:pt x="1472946" y="58420"/>
                  </a:lnTo>
                  <a:lnTo>
                    <a:pt x="1507744" y="82550"/>
                  </a:lnTo>
                  <a:lnTo>
                    <a:pt x="1523746" y="123189"/>
                  </a:lnTo>
                  <a:lnTo>
                    <a:pt x="1523927" y="539750"/>
                  </a:lnTo>
                  <a:lnTo>
                    <a:pt x="1523492" y="547370"/>
                  </a:lnTo>
                  <a:lnTo>
                    <a:pt x="1506220" y="586739"/>
                  </a:lnTo>
                  <a:lnTo>
                    <a:pt x="1470278" y="609600"/>
                  </a:lnTo>
                  <a:lnTo>
                    <a:pt x="1455674" y="612139"/>
                  </a:lnTo>
                  <a:lnTo>
                    <a:pt x="1491742" y="612139"/>
                  </a:lnTo>
                  <a:lnTo>
                    <a:pt x="1524380" y="579120"/>
                  </a:lnTo>
                  <a:lnTo>
                    <a:pt x="1534849" y="539750"/>
                  </a:lnTo>
                  <a:lnTo>
                    <a:pt x="1534922" y="535939"/>
                  </a:lnTo>
                  <a:lnTo>
                    <a:pt x="1534903" y="128270"/>
                  </a:lnTo>
                  <a:lnTo>
                    <a:pt x="1525143" y="88900"/>
                  </a:lnTo>
                  <a:lnTo>
                    <a:pt x="1497710" y="58420"/>
                  </a:lnTo>
                  <a:lnTo>
                    <a:pt x="1490852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272532" y="2482977"/>
            <a:ext cx="1245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icrosoft JhengHei"/>
                <a:ea typeface="+mn-ea"/>
                <a:cs typeface="Microsoft JhengHei"/>
              </a:rPr>
              <a:t>四輪分發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JhengHei"/>
              <a:ea typeface="+mn-ea"/>
              <a:cs typeface="Microsoft JhengHei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209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MT"/>
                <a:ea typeface="+mn-ea"/>
              </a:rPr>
              <a:pPr marL="38100" marR="0" lvl="0" indent="0" algn="l" defTabSz="914400" rtl="0" eaLnBrk="1" fontAlgn="auto" latinLnBrk="0" hangingPunct="1">
                <a:lnSpc>
                  <a:spcPts val="209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M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62443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403590" cy="6730365"/>
            <a:chOff x="0" y="0"/>
            <a:chExt cx="8403590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8280400" cy="792480"/>
            </a:xfrm>
            <a:custGeom>
              <a:avLst/>
              <a:gdLst/>
              <a:ahLst/>
              <a:cxnLst/>
              <a:rect l="l" t="t" r="r" b="b"/>
              <a:pathLst>
                <a:path w="8280400" h="792480">
                  <a:moveTo>
                    <a:pt x="7883652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7883652" y="792480"/>
                  </a:lnTo>
                  <a:lnTo>
                    <a:pt x="8279891" y="396240"/>
                  </a:lnTo>
                  <a:lnTo>
                    <a:pt x="7883652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8280400" cy="792480"/>
            </a:xfrm>
            <a:custGeom>
              <a:avLst/>
              <a:gdLst/>
              <a:ahLst/>
              <a:cxnLst/>
              <a:rect l="l" t="t" r="r" b="b"/>
              <a:pathLst>
                <a:path w="8280400" h="792480">
                  <a:moveTo>
                    <a:pt x="0" y="0"/>
                  </a:moveTo>
                  <a:lnTo>
                    <a:pt x="7883652" y="0"/>
                  </a:lnTo>
                  <a:lnTo>
                    <a:pt x="8279891" y="396240"/>
                  </a:lnTo>
                  <a:lnTo>
                    <a:pt x="7883652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5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1691" y="148793"/>
            <a:ext cx="7856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15968"/>
                </a:solidFill>
              </a:rPr>
              <a:t>科技校院</a:t>
            </a:r>
            <a:r>
              <a:rPr sz="4400" dirty="0">
                <a:solidFill>
                  <a:srgbClr val="FF0000"/>
                </a:solidFill>
              </a:rPr>
              <a:t>繁星</a:t>
            </a:r>
            <a:r>
              <a:rPr sz="4400" dirty="0">
                <a:solidFill>
                  <a:srgbClr val="215968"/>
                </a:solidFill>
              </a:rPr>
              <a:t>計畫建議準備方向</a:t>
            </a:r>
            <a:endParaRPr sz="4400" dirty="0"/>
          </a:p>
        </p:txBody>
      </p:sp>
      <p:grpSp>
        <p:nvGrpSpPr>
          <p:cNvPr id="6" name="object 6"/>
          <p:cNvGrpSpPr/>
          <p:nvPr/>
        </p:nvGrpSpPr>
        <p:grpSpPr>
          <a:xfrm>
            <a:off x="762000" y="1186778"/>
            <a:ext cx="6556375" cy="4941570"/>
            <a:chOff x="722414" y="1250696"/>
            <a:chExt cx="6556375" cy="49415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49168" y="4553711"/>
              <a:ext cx="4029455" cy="10134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2672" y="1635252"/>
              <a:ext cx="2561844" cy="228600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65047" y="1269492"/>
              <a:ext cx="1584960" cy="1224280"/>
            </a:xfrm>
            <a:custGeom>
              <a:avLst/>
              <a:gdLst/>
              <a:ahLst/>
              <a:cxnLst/>
              <a:rect l="l" t="t" r="r" b="b"/>
              <a:pathLst>
                <a:path w="1584960" h="1224280">
                  <a:moveTo>
                    <a:pt x="1380997" y="0"/>
                  </a:moveTo>
                  <a:lnTo>
                    <a:pt x="203961" y="0"/>
                  </a:lnTo>
                  <a:lnTo>
                    <a:pt x="157194" y="5386"/>
                  </a:lnTo>
                  <a:lnTo>
                    <a:pt x="114262" y="20730"/>
                  </a:lnTo>
                  <a:lnTo>
                    <a:pt x="76392" y="44806"/>
                  </a:lnTo>
                  <a:lnTo>
                    <a:pt x="44806" y="76392"/>
                  </a:lnTo>
                  <a:lnTo>
                    <a:pt x="20730" y="114262"/>
                  </a:lnTo>
                  <a:lnTo>
                    <a:pt x="5386" y="157194"/>
                  </a:lnTo>
                  <a:lnTo>
                    <a:pt x="0" y="203962"/>
                  </a:lnTo>
                  <a:lnTo>
                    <a:pt x="0" y="1019810"/>
                  </a:lnTo>
                  <a:lnTo>
                    <a:pt x="5386" y="1066577"/>
                  </a:lnTo>
                  <a:lnTo>
                    <a:pt x="20730" y="1109509"/>
                  </a:lnTo>
                  <a:lnTo>
                    <a:pt x="44806" y="1147379"/>
                  </a:lnTo>
                  <a:lnTo>
                    <a:pt x="76392" y="1178965"/>
                  </a:lnTo>
                  <a:lnTo>
                    <a:pt x="114262" y="1203041"/>
                  </a:lnTo>
                  <a:lnTo>
                    <a:pt x="157194" y="1218385"/>
                  </a:lnTo>
                  <a:lnTo>
                    <a:pt x="203961" y="1223772"/>
                  </a:lnTo>
                  <a:lnTo>
                    <a:pt x="1380997" y="1223772"/>
                  </a:lnTo>
                  <a:lnTo>
                    <a:pt x="1427765" y="1218385"/>
                  </a:lnTo>
                  <a:lnTo>
                    <a:pt x="1470697" y="1203041"/>
                  </a:lnTo>
                  <a:lnTo>
                    <a:pt x="1508567" y="1178965"/>
                  </a:lnTo>
                  <a:lnTo>
                    <a:pt x="1540153" y="1147379"/>
                  </a:lnTo>
                  <a:lnTo>
                    <a:pt x="1564229" y="1109509"/>
                  </a:lnTo>
                  <a:lnTo>
                    <a:pt x="1579573" y="1066577"/>
                  </a:lnTo>
                  <a:lnTo>
                    <a:pt x="1584959" y="1019810"/>
                  </a:lnTo>
                  <a:lnTo>
                    <a:pt x="1584959" y="203962"/>
                  </a:lnTo>
                  <a:lnTo>
                    <a:pt x="1579573" y="157194"/>
                  </a:lnTo>
                  <a:lnTo>
                    <a:pt x="1564229" y="114262"/>
                  </a:lnTo>
                  <a:lnTo>
                    <a:pt x="1540153" y="76392"/>
                  </a:lnTo>
                  <a:lnTo>
                    <a:pt x="1508567" y="44806"/>
                  </a:lnTo>
                  <a:lnTo>
                    <a:pt x="1470697" y="20730"/>
                  </a:lnTo>
                  <a:lnTo>
                    <a:pt x="1427765" y="5386"/>
                  </a:lnTo>
                  <a:lnTo>
                    <a:pt x="138099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37615" y="1250696"/>
              <a:ext cx="1640205" cy="1270000"/>
            </a:xfrm>
            <a:custGeom>
              <a:avLst/>
              <a:gdLst/>
              <a:ahLst/>
              <a:cxnLst/>
              <a:rect l="l" t="t" r="r" b="b"/>
              <a:pathLst>
                <a:path w="1640205" h="1270000">
                  <a:moveTo>
                    <a:pt x="1497330" y="12700"/>
                  </a:moveTo>
                  <a:lnTo>
                    <a:pt x="140017" y="12700"/>
                  </a:lnTo>
                  <a:lnTo>
                    <a:pt x="120015" y="25400"/>
                  </a:lnTo>
                  <a:lnTo>
                    <a:pt x="100952" y="38100"/>
                  </a:lnTo>
                  <a:lnTo>
                    <a:pt x="83197" y="50800"/>
                  </a:lnTo>
                  <a:lnTo>
                    <a:pt x="66840" y="63500"/>
                  </a:lnTo>
                  <a:lnTo>
                    <a:pt x="52019" y="88900"/>
                  </a:lnTo>
                  <a:lnTo>
                    <a:pt x="38823" y="101600"/>
                  </a:lnTo>
                  <a:lnTo>
                    <a:pt x="27432" y="114300"/>
                  </a:lnTo>
                  <a:lnTo>
                    <a:pt x="17665" y="139700"/>
                  </a:lnTo>
                  <a:lnTo>
                    <a:pt x="9982" y="165100"/>
                  </a:lnTo>
                  <a:lnTo>
                    <a:pt x="4508" y="177800"/>
                  </a:lnTo>
                  <a:lnTo>
                    <a:pt x="1079" y="203200"/>
                  </a:lnTo>
                  <a:lnTo>
                    <a:pt x="0" y="228600"/>
                  </a:lnTo>
                  <a:lnTo>
                    <a:pt x="38" y="1041400"/>
                  </a:lnTo>
                  <a:lnTo>
                    <a:pt x="1371" y="1066800"/>
                  </a:lnTo>
                  <a:lnTo>
                    <a:pt x="5029" y="1092200"/>
                  </a:lnTo>
                  <a:lnTo>
                    <a:pt x="10807" y="1117600"/>
                  </a:lnTo>
                  <a:lnTo>
                    <a:pt x="18770" y="1130300"/>
                  </a:lnTo>
                  <a:lnTo>
                    <a:pt x="28663" y="1155700"/>
                  </a:lnTo>
                  <a:lnTo>
                    <a:pt x="53695" y="1193800"/>
                  </a:lnTo>
                  <a:lnTo>
                    <a:pt x="85242" y="1219200"/>
                  </a:lnTo>
                  <a:lnTo>
                    <a:pt x="122313" y="1244600"/>
                  </a:lnTo>
                  <a:lnTo>
                    <a:pt x="163918" y="1270000"/>
                  </a:lnTo>
                  <a:lnTo>
                    <a:pt x="1478534" y="1270000"/>
                  </a:lnTo>
                  <a:lnTo>
                    <a:pt x="1499742" y="1257300"/>
                  </a:lnTo>
                  <a:lnTo>
                    <a:pt x="1519936" y="1244600"/>
                  </a:lnTo>
                  <a:lnTo>
                    <a:pt x="191122" y="1244600"/>
                  </a:lnTo>
                  <a:lnTo>
                    <a:pt x="172161" y="1231900"/>
                  </a:lnTo>
                  <a:lnTo>
                    <a:pt x="153898" y="1231900"/>
                  </a:lnTo>
                  <a:lnTo>
                    <a:pt x="136588" y="1219200"/>
                  </a:lnTo>
                  <a:lnTo>
                    <a:pt x="104914" y="1193800"/>
                  </a:lnTo>
                  <a:lnTo>
                    <a:pt x="66687" y="1155700"/>
                  </a:lnTo>
                  <a:lnTo>
                    <a:pt x="48361" y="1117600"/>
                  </a:lnTo>
                  <a:lnTo>
                    <a:pt x="41732" y="1104900"/>
                  </a:lnTo>
                  <a:lnTo>
                    <a:pt x="36944" y="1079500"/>
                  </a:lnTo>
                  <a:lnTo>
                    <a:pt x="33896" y="1066800"/>
                  </a:lnTo>
                  <a:lnTo>
                    <a:pt x="32905" y="1041400"/>
                  </a:lnTo>
                  <a:lnTo>
                    <a:pt x="32918" y="228600"/>
                  </a:lnTo>
                  <a:lnTo>
                    <a:pt x="33959" y="203200"/>
                  </a:lnTo>
                  <a:lnTo>
                    <a:pt x="37045" y="190500"/>
                  </a:lnTo>
                  <a:lnTo>
                    <a:pt x="41897" y="165100"/>
                  </a:lnTo>
                  <a:lnTo>
                    <a:pt x="48590" y="152400"/>
                  </a:lnTo>
                  <a:lnTo>
                    <a:pt x="57035" y="139700"/>
                  </a:lnTo>
                  <a:lnTo>
                    <a:pt x="66992" y="114300"/>
                  </a:lnTo>
                  <a:lnTo>
                    <a:pt x="105321" y="76200"/>
                  </a:lnTo>
                  <a:lnTo>
                    <a:pt x="137045" y="50800"/>
                  </a:lnTo>
                  <a:lnTo>
                    <a:pt x="154419" y="50800"/>
                  </a:lnTo>
                  <a:lnTo>
                    <a:pt x="172669" y="38100"/>
                  </a:lnTo>
                  <a:lnTo>
                    <a:pt x="191655" y="38100"/>
                  </a:lnTo>
                  <a:lnTo>
                    <a:pt x="211442" y="25400"/>
                  </a:lnTo>
                  <a:lnTo>
                    <a:pt x="1517777" y="25400"/>
                  </a:lnTo>
                  <a:lnTo>
                    <a:pt x="1497330" y="12700"/>
                  </a:lnTo>
                  <a:close/>
                </a:path>
                <a:path w="1640205" h="1270000">
                  <a:moveTo>
                    <a:pt x="1517777" y="25400"/>
                  </a:moveTo>
                  <a:lnTo>
                    <a:pt x="1429004" y="25400"/>
                  </a:lnTo>
                  <a:lnTo>
                    <a:pt x="1448816" y="38100"/>
                  </a:lnTo>
                  <a:lnTo>
                    <a:pt x="1467739" y="38100"/>
                  </a:lnTo>
                  <a:lnTo>
                    <a:pt x="1486027" y="50800"/>
                  </a:lnTo>
                  <a:lnTo>
                    <a:pt x="1503298" y="50800"/>
                  </a:lnTo>
                  <a:lnTo>
                    <a:pt x="1519682" y="63500"/>
                  </a:lnTo>
                  <a:lnTo>
                    <a:pt x="1549019" y="88900"/>
                  </a:lnTo>
                  <a:lnTo>
                    <a:pt x="1583182" y="139700"/>
                  </a:lnTo>
                  <a:lnTo>
                    <a:pt x="1591436" y="152400"/>
                  </a:lnTo>
                  <a:lnTo>
                    <a:pt x="1598041" y="165100"/>
                  </a:lnTo>
                  <a:lnTo>
                    <a:pt x="1602994" y="190500"/>
                  </a:lnTo>
                  <a:lnTo>
                    <a:pt x="1605915" y="203200"/>
                  </a:lnTo>
                  <a:lnTo>
                    <a:pt x="1606931" y="228600"/>
                  </a:lnTo>
                  <a:lnTo>
                    <a:pt x="1606931" y="1041400"/>
                  </a:lnTo>
                  <a:lnTo>
                    <a:pt x="1605915" y="1066800"/>
                  </a:lnTo>
                  <a:lnTo>
                    <a:pt x="1602867" y="1079500"/>
                  </a:lnTo>
                  <a:lnTo>
                    <a:pt x="1597914" y="1104900"/>
                  </a:lnTo>
                  <a:lnTo>
                    <a:pt x="1591183" y="1117600"/>
                  </a:lnTo>
                  <a:lnTo>
                    <a:pt x="1582928" y="1143000"/>
                  </a:lnTo>
                  <a:lnTo>
                    <a:pt x="1572895" y="1155700"/>
                  </a:lnTo>
                  <a:lnTo>
                    <a:pt x="1534541" y="1193800"/>
                  </a:lnTo>
                  <a:lnTo>
                    <a:pt x="1502917" y="1219200"/>
                  </a:lnTo>
                  <a:lnTo>
                    <a:pt x="1485519" y="1231900"/>
                  </a:lnTo>
                  <a:lnTo>
                    <a:pt x="1467231" y="1231900"/>
                  </a:lnTo>
                  <a:lnTo>
                    <a:pt x="1448181" y="1244600"/>
                  </a:lnTo>
                  <a:lnTo>
                    <a:pt x="1519936" y="1244600"/>
                  </a:lnTo>
                  <a:lnTo>
                    <a:pt x="1538986" y="1231900"/>
                  </a:lnTo>
                  <a:lnTo>
                    <a:pt x="1556639" y="1219200"/>
                  </a:lnTo>
                  <a:lnTo>
                    <a:pt x="1573022" y="1206500"/>
                  </a:lnTo>
                  <a:lnTo>
                    <a:pt x="1587754" y="1193800"/>
                  </a:lnTo>
                  <a:lnTo>
                    <a:pt x="1600961" y="1168400"/>
                  </a:lnTo>
                  <a:lnTo>
                    <a:pt x="1612519" y="1155700"/>
                  </a:lnTo>
                  <a:lnTo>
                    <a:pt x="1622171" y="1130300"/>
                  </a:lnTo>
                  <a:lnTo>
                    <a:pt x="1629790" y="1117600"/>
                  </a:lnTo>
                  <a:lnTo>
                    <a:pt x="1635378" y="1092200"/>
                  </a:lnTo>
                  <a:lnTo>
                    <a:pt x="1638681" y="1066800"/>
                  </a:lnTo>
                  <a:lnTo>
                    <a:pt x="1639824" y="1041400"/>
                  </a:lnTo>
                  <a:lnTo>
                    <a:pt x="1639824" y="228600"/>
                  </a:lnTo>
                  <a:lnTo>
                    <a:pt x="1638427" y="203200"/>
                  </a:lnTo>
                  <a:lnTo>
                    <a:pt x="1634871" y="177800"/>
                  </a:lnTo>
                  <a:lnTo>
                    <a:pt x="1629028" y="165100"/>
                  </a:lnTo>
                  <a:lnTo>
                    <a:pt x="1621155" y="139700"/>
                  </a:lnTo>
                  <a:lnTo>
                    <a:pt x="1611248" y="114300"/>
                  </a:lnTo>
                  <a:lnTo>
                    <a:pt x="1599565" y="101600"/>
                  </a:lnTo>
                  <a:lnTo>
                    <a:pt x="1586103" y="76200"/>
                  </a:lnTo>
                  <a:lnTo>
                    <a:pt x="1571117" y="63500"/>
                  </a:lnTo>
                  <a:lnTo>
                    <a:pt x="1554607" y="50800"/>
                  </a:lnTo>
                  <a:lnTo>
                    <a:pt x="1536700" y="38100"/>
                  </a:lnTo>
                  <a:lnTo>
                    <a:pt x="1517777" y="25400"/>
                  </a:lnTo>
                  <a:close/>
                </a:path>
                <a:path w="1640205" h="1270000">
                  <a:moveTo>
                    <a:pt x="1463548" y="1219200"/>
                  </a:moveTo>
                  <a:lnTo>
                    <a:pt x="174904" y="1219200"/>
                  </a:lnTo>
                  <a:lnTo>
                    <a:pt x="192760" y="1231900"/>
                  </a:lnTo>
                  <a:lnTo>
                    <a:pt x="1445514" y="1231900"/>
                  </a:lnTo>
                  <a:lnTo>
                    <a:pt x="1463548" y="1219200"/>
                  </a:lnTo>
                  <a:close/>
                </a:path>
                <a:path w="1640205" h="1270000">
                  <a:moveTo>
                    <a:pt x="146100" y="1193800"/>
                  </a:moveTo>
                  <a:lnTo>
                    <a:pt x="125920" y="1193800"/>
                  </a:lnTo>
                  <a:lnTo>
                    <a:pt x="141350" y="1206500"/>
                  </a:lnTo>
                  <a:lnTo>
                    <a:pt x="157670" y="1219200"/>
                  </a:lnTo>
                  <a:lnTo>
                    <a:pt x="177647" y="1219200"/>
                  </a:lnTo>
                  <a:lnTo>
                    <a:pt x="161429" y="1206500"/>
                  </a:lnTo>
                  <a:lnTo>
                    <a:pt x="146100" y="1193800"/>
                  </a:lnTo>
                  <a:close/>
                </a:path>
                <a:path w="1640205" h="1270000">
                  <a:moveTo>
                    <a:pt x="1497203" y="1206500"/>
                  </a:moveTo>
                  <a:lnTo>
                    <a:pt x="1475994" y="1206500"/>
                  </a:lnTo>
                  <a:lnTo>
                    <a:pt x="1459738" y="1219200"/>
                  </a:lnTo>
                  <a:lnTo>
                    <a:pt x="1480820" y="1219200"/>
                  </a:lnTo>
                  <a:lnTo>
                    <a:pt x="1497203" y="1206500"/>
                  </a:lnTo>
                  <a:close/>
                </a:path>
                <a:path w="1640205" h="1270000">
                  <a:moveTo>
                    <a:pt x="1482217" y="50800"/>
                  </a:moveTo>
                  <a:lnTo>
                    <a:pt x="1445386" y="50800"/>
                  </a:lnTo>
                  <a:lnTo>
                    <a:pt x="1462405" y="63500"/>
                  </a:lnTo>
                  <a:lnTo>
                    <a:pt x="1478534" y="63500"/>
                  </a:lnTo>
                  <a:lnTo>
                    <a:pt x="1493647" y="76200"/>
                  </a:lnTo>
                  <a:lnTo>
                    <a:pt x="1508252" y="88900"/>
                  </a:lnTo>
                  <a:lnTo>
                    <a:pt x="1521841" y="88900"/>
                  </a:lnTo>
                  <a:lnTo>
                    <a:pt x="1534286" y="101600"/>
                  </a:lnTo>
                  <a:lnTo>
                    <a:pt x="1545463" y="114300"/>
                  </a:lnTo>
                  <a:lnTo>
                    <a:pt x="1555750" y="127000"/>
                  </a:lnTo>
                  <a:lnTo>
                    <a:pt x="1564386" y="139700"/>
                  </a:lnTo>
                  <a:lnTo>
                    <a:pt x="1571625" y="165100"/>
                  </a:lnTo>
                  <a:lnTo>
                    <a:pt x="1577467" y="177800"/>
                  </a:lnTo>
                  <a:lnTo>
                    <a:pt x="1581785" y="190500"/>
                  </a:lnTo>
                  <a:lnTo>
                    <a:pt x="1584198" y="215900"/>
                  </a:lnTo>
                  <a:lnTo>
                    <a:pt x="1584960" y="228600"/>
                  </a:lnTo>
                  <a:lnTo>
                    <a:pt x="1584960" y="1041400"/>
                  </a:lnTo>
                  <a:lnTo>
                    <a:pt x="1583944" y="1066800"/>
                  </a:lnTo>
                  <a:lnTo>
                    <a:pt x="1581150" y="1079500"/>
                  </a:lnTo>
                  <a:lnTo>
                    <a:pt x="1576705" y="1104900"/>
                  </a:lnTo>
                  <a:lnTo>
                    <a:pt x="1554098" y="1143000"/>
                  </a:lnTo>
                  <a:lnTo>
                    <a:pt x="1519809" y="1181100"/>
                  </a:lnTo>
                  <a:lnTo>
                    <a:pt x="1491488" y="1206500"/>
                  </a:lnTo>
                  <a:lnTo>
                    <a:pt x="1512570" y="1206500"/>
                  </a:lnTo>
                  <a:lnTo>
                    <a:pt x="1552575" y="1168400"/>
                  </a:lnTo>
                  <a:lnTo>
                    <a:pt x="1573022" y="1130300"/>
                  </a:lnTo>
                  <a:lnTo>
                    <a:pt x="1580896" y="1117600"/>
                  </a:lnTo>
                  <a:lnTo>
                    <a:pt x="1587373" y="1104900"/>
                  </a:lnTo>
                  <a:lnTo>
                    <a:pt x="1592072" y="1079500"/>
                  </a:lnTo>
                  <a:lnTo>
                    <a:pt x="1594866" y="1066800"/>
                  </a:lnTo>
                  <a:lnTo>
                    <a:pt x="1595882" y="1041400"/>
                  </a:lnTo>
                  <a:lnTo>
                    <a:pt x="1596009" y="228600"/>
                  </a:lnTo>
                  <a:lnTo>
                    <a:pt x="1595120" y="215900"/>
                  </a:lnTo>
                  <a:lnTo>
                    <a:pt x="1592326" y="190500"/>
                  </a:lnTo>
                  <a:lnTo>
                    <a:pt x="1587754" y="177800"/>
                  </a:lnTo>
                  <a:lnTo>
                    <a:pt x="1581531" y="152400"/>
                  </a:lnTo>
                  <a:lnTo>
                    <a:pt x="1553591" y="114300"/>
                  </a:lnTo>
                  <a:lnTo>
                    <a:pt x="1513967" y="76200"/>
                  </a:lnTo>
                  <a:lnTo>
                    <a:pt x="1498473" y="63500"/>
                  </a:lnTo>
                  <a:lnTo>
                    <a:pt x="1482217" y="50800"/>
                  </a:lnTo>
                  <a:close/>
                </a:path>
                <a:path w="1640205" h="1270000">
                  <a:moveTo>
                    <a:pt x="197053" y="50800"/>
                  </a:moveTo>
                  <a:lnTo>
                    <a:pt x="159219" y="50800"/>
                  </a:lnTo>
                  <a:lnTo>
                    <a:pt x="142722" y="63500"/>
                  </a:lnTo>
                  <a:lnTo>
                    <a:pt x="112699" y="88900"/>
                  </a:lnTo>
                  <a:lnTo>
                    <a:pt x="76377" y="127000"/>
                  </a:lnTo>
                  <a:lnTo>
                    <a:pt x="52527" y="177800"/>
                  </a:lnTo>
                  <a:lnTo>
                    <a:pt x="47891" y="190500"/>
                  </a:lnTo>
                  <a:lnTo>
                    <a:pt x="44919" y="203200"/>
                  </a:lnTo>
                  <a:lnTo>
                    <a:pt x="43891" y="228600"/>
                  </a:lnTo>
                  <a:lnTo>
                    <a:pt x="43865" y="1041400"/>
                  </a:lnTo>
                  <a:lnTo>
                    <a:pt x="44742" y="1066800"/>
                  </a:lnTo>
                  <a:lnTo>
                    <a:pt x="47574" y="1079500"/>
                  </a:lnTo>
                  <a:lnTo>
                    <a:pt x="52031" y="1104900"/>
                  </a:lnTo>
                  <a:lnTo>
                    <a:pt x="58229" y="1117600"/>
                  </a:lnTo>
                  <a:lnTo>
                    <a:pt x="66167" y="1130300"/>
                  </a:lnTo>
                  <a:lnTo>
                    <a:pt x="75488" y="1143000"/>
                  </a:lnTo>
                  <a:lnTo>
                    <a:pt x="86194" y="1168400"/>
                  </a:lnTo>
                  <a:lnTo>
                    <a:pt x="98221" y="1181100"/>
                  </a:lnTo>
                  <a:lnTo>
                    <a:pt x="111467" y="1193800"/>
                  </a:lnTo>
                  <a:lnTo>
                    <a:pt x="131635" y="1193800"/>
                  </a:lnTo>
                  <a:lnTo>
                    <a:pt x="118021" y="1181100"/>
                  </a:lnTo>
                  <a:lnTo>
                    <a:pt x="105587" y="1168400"/>
                  </a:lnTo>
                  <a:lnTo>
                    <a:pt x="75539" y="1130300"/>
                  </a:lnTo>
                  <a:lnTo>
                    <a:pt x="62344" y="1092200"/>
                  </a:lnTo>
                  <a:lnTo>
                    <a:pt x="58216" y="1079500"/>
                  </a:lnTo>
                  <a:lnTo>
                    <a:pt x="55587" y="1066800"/>
                  </a:lnTo>
                  <a:lnTo>
                    <a:pt x="54825" y="1041400"/>
                  </a:lnTo>
                  <a:lnTo>
                    <a:pt x="54864" y="228600"/>
                  </a:lnTo>
                  <a:lnTo>
                    <a:pt x="55879" y="215900"/>
                  </a:lnTo>
                  <a:lnTo>
                    <a:pt x="58737" y="190500"/>
                  </a:lnTo>
                  <a:lnTo>
                    <a:pt x="63169" y="177800"/>
                  </a:lnTo>
                  <a:lnTo>
                    <a:pt x="69202" y="165100"/>
                  </a:lnTo>
                  <a:lnTo>
                    <a:pt x="76771" y="139700"/>
                  </a:lnTo>
                  <a:lnTo>
                    <a:pt x="107467" y="101600"/>
                  </a:lnTo>
                  <a:lnTo>
                    <a:pt x="133743" y="76200"/>
                  </a:lnTo>
                  <a:lnTo>
                    <a:pt x="148399" y="76200"/>
                  </a:lnTo>
                  <a:lnTo>
                    <a:pt x="164020" y="63500"/>
                  </a:lnTo>
                  <a:lnTo>
                    <a:pt x="180200" y="63500"/>
                  </a:lnTo>
                  <a:lnTo>
                    <a:pt x="197053" y="50800"/>
                  </a:lnTo>
                  <a:close/>
                </a:path>
                <a:path w="1640205" h="1270000">
                  <a:moveTo>
                    <a:pt x="1428496" y="38100"/>
                  </a:moveTo>
                  <a:lnTo>
                    <a:pt x="213118" y="38100"/>
                  </a:lnTo>
                  <a:lnTo>
                    <a:pt x="194360" y="50800"/>
                  </a:lnTo>
                  <a:lnTo>
                    <a:pt x="1447038" y="50800"/>
                  </a:lnTo>
                  <a:lnTo>
                    <a:pt x="1428496" y="38100"/>
                  </a:lnTo>
                  <a:close/>
                </a:path>
                <a:path w="1640205" h="1270000">
                  <a:moveTo>
                    <a:pt x="1453769" y="0"/>
                  </a:moveTo>
                  <a:lnTo>
                    <a:pt x="183565" y="0"/>
                  </a:lnTo>
                  <a:lnTo>
                    <a:pt x="161366" y="12700"/>
                  </a:lnTo>
                  <a:lnTo>
                    <a:pt x="1475867" y="12700"/>
                  </a:lnTo>
                  <a:lnTo>
                    <a:pt x="1453769" y="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12747" y="2694432"/>
              <a:ext cx="288290" cy="360045"/>
            </a:xfrm>
            <a:custGeom>
              <a:avLst/>
              <a:gdLst/>
              <a:ahLst/>
              <a:cxnLst/>
              <a:rect l="l" t="t" r="r" b="b"/>
              <a:pathLst>
                <a:path w="288289" h="360044">
                  <a:moveTo>
                    <a:pt x="216027" y="0"/>
                  </a:moveTo>
                  <a:lnTo>
                    <a:pt x="72009" y="0"/>
                  </a:lnTo>
                  <a:lnTo>
                    <a:pt x="72009" y="215645"/>
                  </a:lnTo>
                  <a:lnTo>
                    <a:pt x="0" y="215645"/>
                  </a:lnTo>
                  <a:lnTo>
                    <a:pt x="144018" y="359663"/>
                  </a:lnTo>
                  <a:lnTo>
                    <a:pt x="288035" y="215645"/>
                  </a:lnTo>
                  <a:lnTo>
                    <a:pt x="216027" y="215645"/>
                  </a:lnTo>
                  <a:lnTo>
                    <a:pt x="21602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46580" y="2667000"/>
              <a:ext cx="420370" cy="426084"/>
            </a:xfrm>
            <a:custGeom>
              <a:avLst/>
              <a:gdLst/>
              <a:ahLst/>
              <a:cxnLst/>
              <a:rect l="l" t="t" r="r" b="b"/>
              <a:pathLst>
                <a:path w="420369" h="426085">
                  <a:moveTo>
                    <a:pt x="309625" y="0"/>
                  </a:moveTo>
                  <a:lnTo>
                    <a:pt x="110743" y="0"/>
                  </a:lnTo>
                  <a:lnTo>
                    <a:pt x="110743" y="215646"/>
                  </a:lnTo>
                  <a:lnTo>
                    <a:pt x="0" y="215646"/>
                  </a:lnTo>
                  <a:lnTo>
                    <a:pt x="210184" y="425830"/>
                  </a:lnTo>
                  <a:lnTo>
                    <a:pt x="256666" y="379349"/>
                  </a:lnTo>
                  <a:lnTo>
                    <a:pt x="210184" y="379349"/>
                  </a:lnTo>
                  <a:lnTo>
                    <a:pt x="79375" y="248538"/>
                  </a:lnTo>
                  <a:lnTo>
                    <a:pt x="143637" y="248538"/>
                  </a:lnTo>
                  <a:lnTo>
                    <a:pt x="143637" y="32892"/>
                  </a:lnTo>
                  <a:lnTo>
                    <a:pt x="309625" y="32892"/>
                  </a:lnTo>
                  <a:lnTo>
                    <a:pt x="309625" y="0"/>
                  </a:lnTo>
                  <a:close/>
                </a:path>
                <a:path w="420369" h="426085">
                  <a:moveTo>
                    <a:pt x="309625" y="32892"/>
                  </a:moveTo>
                  <a:lnTo>
                    <a:pt x="276732" y="32892"/>
                  </a:lnTo>
                  <a:lnTo>
                    <a:pt x="276732" y="248538"/>
                  </a:lnTo>
                  <a:lnTo>
                    <a:pt x="340994" y="248538"/>
                  </a:lnTo>
                  <a:lnTo>
                    <a:pt x="210184" y="379349"/>
                  </a:lnTo>
                  <a:lnTo>
                    <a:pt x="256666" y="379349"/>
                  </a:lnTo>
                  <a:lnTo>
                    <a:pt x="420369" y="215646"/>
                  </a:lnTo>
                  <a:lnTo>
                    <a:pt x="309625" y="215646"/>
                  </a:lnTo>
                  <a:lnTo>
                    <a:pt x="309625" y="32892"/>
                  </a:lnTo>
                  <a:close/>
                </a:path>
                <a:path w="420369" h="426085">
                  <a:moveTo>
                    <a:pt x="265684" y="43941"/>
                  </a:moveTo>
                  <a:lnTo>
                    <a:pt x="154685" y="43941"/>
                  </a:lnTo>
                  <a:lnTo>
                    <a:pt x="154685" y="259587"/>
                  </a:lnTo>
                  <a:lnTo>
                    <a:pt x="105918" y="259587"/>
                  </a:lnTo>
                  <a:lnTo>
                    <a:pt x="210184" y="363854"/>
                  </a:lnTo>
                  <a:lnTo>
                    <a:pt x="225678" y="348361"/>
                  </a:lnTo>
                  <a:lnTo>
                    <a:pt x="210184" y="348361"/>
                  </a:lnTo>
                  <a:lnTo>
                    <a:pt x="132334" y="270510"/>
                  </a:lnTo>
                  <a:lnTo>
                    <a:pt x="165607" y="270510"/>
                  </a:lnTo>
                  <a:lnTo>
                    <a:pt x="165607" y="54863"/>
                  </a:lnTo>
                  <a:lnTo>
                    <a:pt x="265684" y="54863"/>
                  </a:lnTo>
                  <a:lnTo>
                    <a:pt x="265684" y="43941"/>
                  </a:lnTo>
                  <a:close/>
                </a:path>
                <a:path w="420369" h="426085">
                  <a:moveTo>
                    <a:pt x="265684" y="54863"/>
                  </a:moveTo>
                  <a:lnTo>
                    <a:pt x="254762" y="54863"/>
                  </a:lnTo>
                  <a:lnTo>
                    <a:pt x="254762" y="270510"/>
                  </a:lnTo>
                  <a:lnTo>
                    <a:pt x="288036" y="270510"/>
                  </a:lnTo>
                  <a:lnTo>
                    <a:pt x="210184" y="348361"/>
                  </a:lnTo>
                  <a:lnTo>
                    <a:pt x="225678" y="348361"/>
                  </a:lnTo>
                  <a:lnTo>
                    <a:pt x="314451" y="259587"/>
                  </a:lnTo>
                  <a:lnTo>
                    <a:pt x="265684" y="259587"/>
                  </a:lnTo>
                  <a:lnTo>
                    <a:pt x="265684" y="5486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57427" y="3212591"/>
              <a:ext cx="1584960" cy="1297305"/>
            </a:xfrm>
            <a:custGeom>
              <a:avLst/>
              <a:gdLst/>
              <a:ahLst/>
              <a:cxnLst/>
              <a:rect l="l" t="t" r="r" b="b"/>
              <a:pathLst>
                <a:path w="1584960" h="1297304">
                  <a:moveTo>
                    <a:pt x="1368805" y="0"/>
                  </a:moveTo>
                  <a:lnTo>
                    <a:pt x="216153" y="0"/>
                  </a:lnTo>
                  <a:lnTo>
                    <a:pt x="166591" y="5708"/>
                  </a:lnTo>
                  <a:lnTo>
                    <a:pt x="121094" y="21969"/>
                  </a:lnTo>
                  <a:lnTo>
                    <a:pt x="80960" y="47486"/>
                  </a:lnTo>
                  <a:lnTo>
                    <a:pt x="47486" y="80960"/>
                  </a:lnTo>
                  <a:lnTo>
                    <a:pt x="21969" y="121094"/>
                  </a:lnTo>
                  <a:lnTo>
                    <a:pt x="5708" y="166591"/>
                  </a:lnTo>
                  <a:lnTo>
                    <a:pt x="0" y="216154"/>
                  </a:lnTo>
                  <a:lnTo>
                    <a:pt x="0" y="1080770"/>
                  </a:lnTo>
                  <a:lnTo>
                    <a:pt x="5708" y="1130332"/>
                  </a:lnTo>
                  <a:lnTo>
                    <a:pt x="21969" y="1175829"/>
                  </a:lnTo>
                  <a:lnTo>
                    <a:pt x="47486" y="1215963"/>
                  </a:lnTo>
                  <a:lnTo>
                    <a:pt x="80960" y="1249437"/>
                  </a:lnTo>
                  <a:lnTo>
                    <a:pt x="121094" y="1274954"/>
                  </a:lnTo>
                  <a:lnTo>
                    <a:pt x="166591" y="1291215"/>
                  </a:lnTo>
                  <a:lnTo>
                    <a:pt x="216153" y="1296924"/>
                  </a:lnTo>
                  <a:lnTo>
                    <a:pt x="1368805" y="1296924"/>
                  </a:lnTo>
                  <a:lnTo>
                    <a:pt x="1418368" y="1291215"/>
                  </a:lnTo>
                  <a:lnTo>
                    <a:pt x="1463865" y="1274954"/>
                  </a:lnTo>
                  <a:lnTo>
                    <a:pt x="1503999" y="1249437"/>
                  </a:lnTo>
                  <a:lnTo>
                    <a:pt x="1537473" y="1215963"/>
                  </a:lnTo>
                  <a:lnTo>
                    <a:pt x="1562990" y="1175829"/>
                  </a:lnTo>
                  <a:lnTo>
                    <a:pt x="1579251" y="1130332"/>
                  </a:lnTo>
                  <a:lnTo>
                    <a:pt x="1584960" y="1080770"/>
                  </a:lnTo>
                  <a:lnTo>
                    <a:pt x="1584960" y="216154"/>
                  </a:lnTo>
                  <a:lnTo>
                    <a:pt x="1579251" y="166591"/>
                  </a:lnTo>
                  <a:lnTo>
                    <a:pt x="1562990" y="121094"/>
                  </a:lnTo>
                  <a:lnTo>
                    <a:pt x="1537473" y="80960"/>
                  </a:lnTo>
                  <a:lnTo>
                    <a:pt x="1503999" y="47486"/>
                  </a:lnTo>
                  <a:lnTo>
                    <a:pt x="1463865" y="21969"/>
                  </a:lnTo>
                  <a:lnTo>
                    <a:pt x="1418368" y="5708"/>
                  </a:lnTo>
                  <a:lnTo>
                    <a:pt x="136880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9995" y="3190747"/>
              <a:ext cx="1640205" cy="1346200"/>
            </a:xfrm>
            <a:custGeom>
              <a:avLst/>
              <a:gdLst/>
              <a:ahLst/>
              <a:cxnLst/>
              <a:rect l="l" t="t" r="r" b="b"/>
              <a:pathLst>
                <a:path w="1640205" h="1346200">
                  <a:moveTo>
                    <a:pt x="1511173" y="25400"/>
                  </a:moveTo>
                  <a:lnTo>
                    <a:pt x="126314" y="25400"/>
                  </a:lnTo>
                  <a:lnTo>
                    <a:pt x="106337" y="38100"/>
                  </a:lnTo>
                  <a:lnTo>
                    <a:pt x="87680" y="63500"/>
                  </a:lnTo>
                  <a:lnTo>
                    <a:pt x="70446" y="76200"/>
                  </a:lnTo>
                  <a:lnTo>
                    <a:pt x="54902" y="88900"/>
                  </a:lnTo>
                  <a:lnTo>
                    <a:pt x="40970" y="114300"/>
                  </a:lnTo>
                  <a:lnTo>
                    <a:pt x="28829" y="127000"/>
                  </a:lnTo>
                  <a:lnTo>
                    <a:pt x="18618" y="152400"/>
                  </a:lnTo>
                  <a:lnTo>
                    <a:pt x="10579" y="177800"/>
                  </a:lnTo>
                  <a:lnTo>
                    <a:pt x="4686" y="190500"/>
                  </a:lnTo>
                  <a:lnTo>
                    <a:pt x="1181" y="215900"/>
                  </a:lnTo>
                  <a:lnTo>
                    <a:pt x="0" y="241300"/>
                  </a:lnTo>
                  <a:lnTo>
                    <a:pt x="38" y="1104900"/>
                  </a:lnTo>
                  <a:lnTo>
                    <a:pt x="5245" y="1155700"/>
                  </a:lnTo>
                  <a:lnTo>
                    <a:pt x="19697" y="1206500"/>
                  </a:lnTo>
                  <a:lnTo>
                    <a:pt x="42468" y="1244600"/>
                  </a:lnTo>
                  <a:lnTo>
                    <a:pt x="56540" y="1270000"/>
                  </a:lnTo>
                  <a:lnTo>
                    <a:pt x="89750" y="1295400"/>
                  </a:lnTo>
                  <a:lnTo>
                    <a:pt x="128663" y="1320800"/>
                  </a:lnTo>
                  <a:lnTo>
                    <a:pt x="172529" y="1346200"/>
                  </a:lnTo>
                  <a:lnTo>
                    <a:pt x="1470025" y="1346200"/>
                  </a:lnTo>
                  <a:lnTo>
                    <a:pt x="1492377" y="1333500"/>
                  </a:lnTo>
                  <a:lnTo>
                    <a:pt x="1513459" y="1320800"/>
                  </a:lnTo>
                  <a:lnTo>
                    <a:pt x="200939" y="1320800"/>
                  </a:lnTo>
                  <a:lnTo>
                    <a:pt x="180720" y="1308100"/>
                  </a:lnTo>
                  <a:lnTo>
                    <a:pt x="161429" y="1308100"/>
                  </a:lnTo>
                  <a:lnTo>
                    <a:pt x="142976" y="1295400"/>
                  </a:lnTo>
                  <a:lnTo>
                    <a:pt x="109385" y="1270000"/>
                  </a:lnTo>
                  <a:lnTo>
                    <a:pt x="80937" y="1244600"/>
                  </a:lnTo>
                  <a:lnTo>
                    <a:pt x="58216" y="1206500"/>
                  </a:lnTo>
                  <a:lnTo>
                    <a:pt x="49326" y="1193800"/>
                  </a:lnTo>
                  <a:lnTo>
                    <a:pt x="42303" y="1168400"/>
                  </a:lnTo>
                  <a:lnTo>
                    <a:pt x="37122" y="1155700"/>
                  </a:lnTo>
                  <a:lnTo>
                    <a:pt x="33997" y="1130300"/>
                  </a:lnTo>
                  <a:lnTo>
                    <a:pt x="32905" y="1104900"/>
                  </a:lnTo>
                  <a:lnTo>
                    <a:pt x="32918" y="241300"/>
                  </a:lnTo>
                  <a:lnTo>
                    <a:pt x="34048" y="228600"/>
                  </a:lnTo>
                  <a:lnTo>
                    <a:pt x="37236" y="203200"/>
                  </a:lnTo>
                  <a:lnTo>
                    <a:pt x="42456" y="177800"/>
                  </a:lnTo>
                  <a:lnTo>
                    <a:pt x="49542" y="165100"/>
                  </a:lnTo>
                  <a:lnTo>
                    <a:pt x="58470" y="139700"/>
                  </a:lnTo>
                  <a:lnTo>
                    <a:pt x="69075" y="127000"/>
                  </a:lnTo>
                  <a:lnTo>
                    <a:pt x="81254" y="114300"/>
                  </a:lnTo>
                  <a:lnTo>
                    <a:pt x="94843" y="88900"/>
                  </a:lnTo>
                  <a:lnTo>
                    <a:pt x="109791" y="76200"/>
                  </a:lnTo>
                  <a:lnTo>
                    <a:pt x="126060" y="63500"/>
                  </a:lnTo>
                  <a:lnTo>
                    <a:pt x="143446" y="63500"/>
                  </a:lnTo>
                  <a:lnTo>
                    <a:pt x="161925" y="50800"/>
                  </a:lnTo>
                  <a:lnTo>
                    <a:pt x="181241" y="38100"/>
                  </a:lnTo>
                  <a:lnTo>
                    <a:pt x="1531366" y="38100"/>
                  </a:lnTo>
                  <a:lnTo>
                    <a:pt x="1511173" y="25400"/>
                  </a:lnTo>
                  <a:close/>
                </a:path>
                <a:path w="1640205" h="1346200">
                  <a:moveTo>
                    <a:pt x="1531366" y="38100"/>
                  </a:moveTo>
                  <a:lnTo>
                    <a:pt x="1459230" y="38100"/>
                  </a:lnTo>
                  <a:lnTo>
                    <a:pt x="1478534" y="50800"/>
                  </a:lnTo>
                  <a:lnTo>
                    <a:pt x="1496822" y="63500"/>
                  </a:lnTo>
                  <a:lnTo>
                    <a:pt x="1514348" y="63500"/>
                  </a:lnTo>
                  <a:lnTo>
                    <a:pt x="1530477" y="76200"/>
                  </a:lnTo>
                  <a:lnTo>
                    <a:pt x="1545336" y="101600"/>
                  </a:lnTo>
                  <a:lnTo>
                    <a:pt x="1559052" y="114300"/>
                  </a:lnTo>
                  <a:lnTo>
                    <a:pt x="1570990" y="127000"/>
                  </a:lnTo>
                  <a:lnTo>
                    <a:pt x="1581658" y="139700"/>
                  </a:lnTo>
                  <a:lnTo>
                    <a:pt x="1590548" y="165100"/>
                  </a:lnTo>
                  <a:lnTo>
                    <a:pt x="1597533" y="177800"/>
                  </a:lnTo>
                  <a:lnTo>
                    <a:pt x="1602740" y="203200"/>
                  </a:lnTo>
                  <a:lnTo>
                    <a:pt x="1605788" y="228600"/>
                  </a:lnTo>
                  <a:lnTo>
                    <a:pt x="1606931" y="241300"/>
                  </a:lnTo>
                  <a:lnTo>
                    <a:pt x="1606931" y="1104900"/>
                  </a:lnTo>
                  <a:lnTo>
                    <a:pt x="1605788" y="1130300"/>
                  </a:lnTo>
                  <a:lnTo>
                    <a:pt x="1602613" y="1155700"/>
                  </a:lnTo>
                  <a:lnTo>
                    <a:pt x="1597406" y="1168400"/>
                  </a:lnTo>
                  <a:lnTo>
                    <a:pt x="1590294" y="1193800"/>
                  </a:lnTo>
                  <a:lnTo>
                    <a:pt x="1581404" y="1206500"/>
                  </a:lnTo>
                  <a:lnTo>
                    <a:pt x="1570736" y="1231900"/>
                  </a:lnTo>
                  <a:lnTo>
                    <a:pt x="1558671" y="1244600"/>
                  </a:lnTo>
                  <a:lnTo>
                    <a:pt x="1529969" y="1270000"/>
                  </a:lnTo>
                  <a:lnTo>
                    <a:pt x="1496441" y="1295400"/>
                  </a:lnTo>
                  <a:lnTo>
                    <a:pt x="1478026" y="1308100"/>
                  </a:lnTo>
                  <a:lnTo>
                    <a:pt x="1458722" y="1308100"/>
                  </a:lnTo>
                  <a:lnTo>
                    <a:pt x="1438402" y="1320800"/>
                  </a:lnTo>
                  <a:lnTo>
                    <a:pt x="1513459" y="1320800"/>
                  </a:lnTo>
                  <a:lnTo>
                    <a:pt x="1533525" y="1308100"/>
                  </a:lnTo>
                  <a:lnTo>
                    <a:pt x="1552194" y="1295400"/>
                  </a:lnTo>
                  <a:lnTo>
                    <a:pt x="1569339" y="1282700"/>
                  </a:lnTo>
                  <a:lnTo>
                    <a:pt x="1585087" y="1257300"/>
                  </a:lnTo>
                  <a:lnTo>
                    <a:pt x="1598930" y="1244600"/>
                  </a:lnTo>
                  <a:lnTo>
                    <a:pt x="1610995" y="1219200"/>
                  </a:lnTo>
                  <a:lnTo>
                    <a:pt x="1621155" y="1206500"/>
                  </a:lnTo>
                  <a:lnTo>
                    <a:pt x="1629283" y="1181100"/>
                  </a:lnTo>
                  <a:lnTo>
                    <a:pt x="1635125" y="1155700"/>
                  </a:lnTo>
                  <a:lnTo>
                    <a:pt x="1638681" y="1130300"/>
                  </a:lnTo>
                  <a:lnTo>
                    <a:pt x="1639824" y="1104900"/>
                  </a:lnTo>
                  <a:lnTo>
                    <a:pt x="1639824" y="241300"/>
                  </a:lnTo>
                  <a:lnTo>
                    <a:pt x="1638427" y="215900"/>
                  </a:lnTo>
                  <a:lnTo>
                    <a:pt x="1634617" y="190500"/>
                  </a:lnTo>
                  <a:lnTo>
                    <a:pt x="1628394" y="165100"/>
                  </a:lnTo>
                  <a:lnTo>
                    <a:pt x="1620139" y="152400"/>
                  </a:lnTo>
                  <a:lnTo>
                    <a:pt x="1609725" y="127000"/>
                  </a:lnTo>
                  <a:lnTo>
                    <a:pt x="1597406" y="101600"/>
                  </a:lnTo>
                  <a:lnTo>
                    <a:pt x="1583309" y="88900"/>
                  </a:lnTo>
                  <a:lnTo>
                    <a:pt x="1567434" y="76200"/>
                  </a:lnTo>
                  <a:lnTo>
                    <a:pt x="1550162" y="50800"/>
                  </a:lnTo>
                  <a:lnTo>
                    <a:pt x="1531366" y="38100"/>
                  </a:lnTo>
                  <a:close/>
                </a:path>
                <a:path w="1640205" h="1346200">
                  <a:moveTo>
                    <a:pt x="1454912" y="1295400"/>
                  </a:moveTo>
                  <a:lnTo>
                    <a:pt x="183451" y="1295400"/>
                  </a:lnTo>
                  <a:lnTo>
                    <a:pt x="202577" y="1308100"/>
                  </a:lnTo>
                  <a:lnTo>
                    <a:pt x="1435735" y="1308100"/>
                  </a:lnTo>
                  <a:lnTo>
                    <a:pt x="1454912" y="1295400"/>
                  </a:lnTo>
                  <a:close/>
                </a:path>
                <a:path w="1640205" h="1346200">
                  <a:moveTo>
                    <a:pt x="171462" y="63500"/>
                  </a:moveTo>
                  <a:lnTo>
                    <a:pt x="149161" y="63500"/>
                  </a:lnTo>
                  <a:lnTo>
                    <a:pt x="132638" y="76200"/>
                  </a:lnTo>
                  <a:lnTo>
                    <a:pt x="102971" y="101600"/>
                  </a:lnTo>
                  <a:lnTo>
                    <a:pt x="68351" y="152400"/>
                  </a:lnTo>
                  <a:lnTo>
                    <a:pt x="59842" y="165100"/>
                  </a:lnTo>
                  <a:lnTo>
                    <a:pt x="48082" y="203200"/>
                  </a:lnTo>
                  <a:lnTo>
                    <a:pt x="43891" y="241300"/>
                  </a:lnTo>
                  <a:lnTo>
                    <a:pt x="43865" y="1104900"/>
                  </a:lnTo>
                  <a:lnTo>
                    <a:pt x="44843" y="1130300"/>
                  </a:lnTo>
                  <a:lnTo>
                    <a:pt x="47752" y="1143000"/>
                  </a:lnTo>
                  <a:lnTo>
                    <a:pt x="52603" y="1168400"/>
                  </a:lnTo>
                  <a:lnTo>
                    <a:pt x="59194" y="1181100"/>
                  </a:lnTo>
                  <a:lnTo>
                    <a:pt x="67602" y="1206500"/>
                  </a:lnTo>
                  <a:lnTo>
                    <a:pt x="77533" y="1219200"/>
                  </a:lnTo>
                  <a:lnTo>
                    <a:pt x="115925" y="1257300"/>
                  </a:lnTo>
                  <a:lnTo>
                    <a:pt x="147739" y="1282700"/>
                  </a:lnTo>
                  <a:lnTo>
                    <a:pt x="165188" y="1295400"/>
                  </a:lnTo>
                  <a:lnTo>
                    <a:pt x="204216" y="1295400"/>
                  </a:lnTo>
                  <a:lnTo>
                    <a:pt x="186182" y="1282700"/>
                  </a:lnTo>
                  <a:lnTo>
                    <a:pt x="168960" y="1282700"/>
                  </a:lnTo>
                  <a:lnTo>
                    <a:pt x="152514" y="1270000"/>
                  </a:lnTo>
                  <a:lnTo>
                    <a:pt x="137058" y="1270000"/>
                  </a:lnTo>
                  <a:lnTo>
                    <a:pt x="122466" y="1257300"/>
                  </a:lnTo>
                  <a:lnTo>
                    <a:pt x="109270" y="1244600"/>
                  </a:lnTo>
                  <a:lnTo>
                    <a:pt x="97193" y="1231900"/>
                  </a:lnTo>
                  <a:lnTo>
                    <a:pt x="86309" y="1219200"/>
                  </a:lnTo>
                  <a:lnTo>
                    <a:pt x="76987" y="1193800"/>
                  </a:lnTo>
                  <a:lnTo>
                    <a:pt x="69075" y="1181100"/>
                  </a:lnTo>
                  <a:lnTo>
                    <a:pt x="62915" y="1168400"/>
                  </a:lnTo>
                  <a:lnTo>
                    <a:pt x="58381" y="1143000"/>
                  </a:lnTo>
                  <a:lnTo>
                    <a:pt x="55702" y="1130300"/>
                  </a:lnTo>
                  <a:lnTo>
                    <a:pt x="54825" y="1104900"/>
                  </a:lnTo>
                  <a:lnTo>
                    <a:pt x="54864" y="241300"/>
                  </a:lnTo>
                  <a:lnTo>
                    <a:pt x="55968" y="228600"/>
                  </a:lnTo>
                  <a:lnTo>
                    <a:pt x="58940" y="203200"/>
                  </a:lnTo>
                  <a:lnTo>
                    <a:pt x="63715" y="190500"/>
                  </a:lnTo>
                  <a:lnTo>
                    <a:pt x="70154" y="165100"/>
                  </a:lnTo>
                  <a:lnTo>
                    <a:pt x="98831" y="127000"/>
                  </a:lnTo>
                  <a:lnTo>
                    <a:pt x="139217" y="88900"/>
                  </a:lnTo>
                  <a:lnTo>
                    <a:pt x="154863" y="76200"/>
                  </a:lnTo>
                  <a:lnTo>
                    <a:pt x="171462" y="63500"/>
                  </a:lnTo>
                  <a:close/>
                </a:path>
                <a:path w="1640205" h="1346200">
                  <a:moveTo>
                    <a:pt x="1491996" y="63500"/>
                  </a:moveTo>
                  <a:lnTo>
                    <a:pt x="1453769" y="63500"/>
                  </a:lnTo>
                  <a:lnTo>
                    <a:pt x="1470914" y="76200"/>
                  </a:lnTo>
                  <a:lnTo>
                    <a:pt x="1487297" y="76200"/>
                  </a:lnTo>
                  <a:lnTo>
                    <a:pt x="1502918" y="88900"/>
                  </a:lnTo>
                  <a:lnTo>
                    <a:pt x="1542796" y="127000"/>
                  </a:lnTo>
                  <a:lnTo>
                    <a:pt x="1570736" y="177800"/>
                  </a:lnTo>
                  <a:lnTo>
                    <a:pt x="1576959" y="190500"/>
                  </a:lnTo>
                  <a:lnTo>
                    <a:pt x="1581404" y="203200"/>
                  </a:lnTo>
                  <a:lnTo>
                    <a:pt x="1584071" y="228600"/>
                  </a:lnTo>
                  <a:lnTo>
                    <a:pt x="1584960" y="241300"/>
                  </a:lnTo>
                  <a:lnTo>
                    <a:pt x="1584960" y="1104900"/>
                  </a:lnTo>
                  <a:lnTo>
                    <a:pt x="1583817" y="1130300"/>
                  </a:lnTo>
                  <a:lnTo>
                    <a:pt x="1580896" y="1143000"/>
                  </a:lnTo>
                  <a:lnTo>
                    <a:pt x="1576070" y="1168400"/>
                  </a:lnTo>
                  <a:lnTo>
                    <a:pt x="1569720" y="1181100"/>
                  </a:lnTo>
                  <a:lnTo>
                    <a:pt x="1561592" y="1193800"/>
                  </a:lnTo>
                  <a:lnTo>
                    <a:pt x="1551940" y="1219200"/>
                  </a:lnTo>
                  <a:lnTo>
                    <a:pt x="1541018" y="1231900"/>
                  </a:lnTo>
                  <a:lnTo>
                    <a:pt x="1528826" y="1244600"/>
                  </a:lnTo>
                  <a:lnTo>
                    <a:pt x="1515237" y="1257300"/>
                  </a:lnTo>
                  <a:lnTo>
                    <a:pt x="1500759" y="1270000"/>
                  </a:lnTo>
                  <a:lnTo>
                    <a:pt x="1485011" y="1270000"/>
                  </a:lnTo>
                  <a:lnTo>
                    <a:pt x="1468374" y="1282700"/>
                  </a:lnTo>
                  <a:lnTo>
                    <a:pt x="1451102" y="1295400"/>
                  </a:lnTo>
                  <a:lnTo>
                    <a:pt x="1473200" y="1295400"/>
                  </a:lnTo>
                  <a:lnTo>
                    <a:pt x="1507236" y="1270000"/>
                  </a:lnTo>
                  <a:lnTo>
                    <a:pt x="1536954" y="1244600"/>
                  </a:lnTo>
                  <a:lnTo>
                    <a:pt x="1571498" y="1206500"/>
                  </a:lnTo>
                  <a:lnTo>
                    <a:pt x="1580007" y="1181100"/>
                  </a:lnTo>
                  <a:lnTo>
                    <a:pt x="1586738" y="1168400"/>
                  </a:lnTo>
                  <a:lnTo>
                    <a:pt x="1591691" y="1155700"/>
                  </a:lnTo>
                  <a:lnTo>
                    <a:pt x="1594866" y="1130300"/>
                  </a:lnTo>
                  <a:lnTo>
                    <a:pt x="1595882" y="1104900"/>
                  </a:lnTo>
                  <a:lnTo>
                    <a:pt x="1596009" y="241300"/>
                  </a:lnTo>
                  <a:lnTo>
                    <a:pt x="1594993" y="228600"/>
                  </a:lnTo>
                  <a:lnTo>
                    <a:pt x="1592072" y="203200"/>
                  </a:lnTo>
                  <a:lnTo>
                    <a:pt x="1587246" y="190500"/>
                  </a:lnTo>
                  <a:lnTo>
                    <a:pt x="1580642" y="165100"/>
                  </a:lnTo>
                  <a:lnTo>
                    <a:pt x="1572260" y="152400"/>
                  </a:lnTo>
                  <a:lnTo>
                    <a:pt x="1562227" y="127000"/>
                  </a:lnTo>
                  <a:lnTo>
                    <a:pt x="1550924" y="114300"/>
                  </a:lnTo>
                  <a:lnTo>
                    <a:pt x="1537970" y="101600"/>
                  </a:lnTo>
                  <a:lnTo>
                    <a:pt x="1523873" y="88900"/>
                  </a:lnTo>
                  <a:lnTo>
                    <a:pt x="1508633" y="76200"/>
                  </a:lnTo>
                  <a:lnTo>
                    <a:pt x="1491996" y="63500"/>
                  </a:lnTo>
                  <a:close/>
                </a:path>
                <a:path w="1640205" h="1346200">
                  <a:moveTo>
                    <a:pt x="225653" y="50800"/>
                  </a:moveTo>
                  <a:lnTo>
                    <a:pt x="185000" y="50800"/>
                  </a:lnTo>
                  <a:lnTo>
                    <a:pt x="166700" y="63500"/>
                  </a:lnTo>
                  <a:lnTo>
                    <a:pt x="206946" y="63500"/>
                  </a:lnTo>
                  <a:lnTo>
                    <a:pt x="225653" y="50800"/>
                  </a:lnTo>
                  <a:close/>
                </a:path>
                <a:path w="1640205" h="1346200">
                  <a:moveTo>
                    <a:pt x="1456436" y="50800"/>
                  </a:moveTo>
                  <a:lnTo>
                    <a:pt x="1416939" y="50800"/>
                  </a:lnTo>
                  <a:lnTo>
                    <a:pt x="1435735" y="63500"/>
                  </a:lnTo>
                  <a:lnTo>
                    <a:pt x="1474724" y="63500"/>
                  </a:lnTo>
                  <a:lnTo>
                    <a:pt x="1456436" y="50800"/>
                  </a:lnTo>
                  <a:close/>
                </a:path>
                <a:path w="1640205" h="1346200">
                  <a:moveTo>
                    <a:pt x="1443863" y="0"/>
                  </a:moveTo>
                  <a:lnTo>
                    <a:pt x="193294" y="0"/>
                  </a:lnTo>
                  <a:lnTo>
                    <a:pt x="169938" y="12700"/>
                  </a:lnTo>
                  <a:lnTo>
                    <a:pt x="147624" y="25400"/>
                  </a:lnTo>
                  <a:lnTo>
                    <a:pt x="1489837" y="25400"/>
                  </a:lnTo>
                  <a:lnTo>
                    <a:pt x="1467358" y="12700"/>
                  </a:lnTo>
                  <a:lnTo>
                    <a:pt x="1443863" y="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05127" y="4700016"/>
              <a:ext cx="288290" cy="360045"/>
            </a:xfrm>
            <a:custGeom>
              <a:avLst/>
              <a:gdLst/>
              <a:ahLst/>
              <a:cxnLst/>
              <a:rect l="l" t="t" r="r" b="b"/>
              <a:pathLst>
                <a:path w="288289" h="360045">
                  <a:moveTo>
                    <a:pt x="216027" y="0"/>
                  </a:moveTo>
                  <a:lnTo>
                    <a:pt x="72009" y="0"/>
                  </a:lnTo>
                  <a:lnTo>
                    <a:pt x="72009" y="215645"/>
                  </a:lnTo>
                  <a:lnTo>
                    <a:pt x="0" y="215645"/>
                  </a:lnTo>
                  <a:lnTo>
                    <a:pt x="144018" y="359663"/>
                  </a:lnTo>
                  <a:lnTo>
                    <a:pt x="288035" y="215645"/>
                  </a:lnTo>
                  <a:lnTo>
                    <a:pt x="216027" y="215645"/>
                  </a:lnTo>
                  <a:lnTo>
                    <a:pt x="21602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38961" y="4672584"/>
              <a:ext cx="420370" cy="426084"/>
            </a:xfrm>
            <a:custGeom>
              <a:avLst/>
              <a:gdLst/>
              <a:ahLst/>
              <a:cxnLst/>
              <a:rect l="l" t="t" r="r" b="b"/>
              <a:pathLst>
                <a:path w="420369" h="426085">
                  <a:moveTo>
                    <a:pt x="309625" y="0"/>
                  </a:moveTo>
                  <a:lnTo>
                    <a:pt x="110743" y="0"/>
                  </a:lnTo>
                  <a:lnTo>
                    <a:pt x="110743" y="215646"/>
                  </a:lnTo>
                  <a:lnTo>
                    <a:pt x="0" y="215646"/>
                  </a:lnTo>
                  <a:lnTo>
                    <a:pt x="210184" y="425831"/>
                  </a:lnTo>
                  <a:lnTo>
                    <a:pt x="256666" y="379349"/>
                  </a:lnTo>
                  <a:lnTo>
                    <a:pt x="210184" y="379349"/>
                  </a:lnTo>
                  <a:lnTo>
                    <a:pt x="79375" y="248539"/>
                  </a:lnTo>
                  <a:lnTo>
                    <a:pt x="143636" y="248539"/>
                  </a:lnTo>
                  <a:lnTo>
                    <a:pt x="143636" y="32893"/>
                  </a:lnTo>
                  <a:lnTo>
                    <a:pt x="309625" y="32893"/>
                  </a:lnTo>
                  <a:lnTo>
                    <a:pt x="309625" y="0"/>
                  </a:lnTo>
                  <a:close/>
                </a:path>
                <a:path w="420369" h="426085">
                  <a:moveTo>
                    <a:pt x="309625" y="32893"/>
                  </a:moveTo>
                  <a:lnTo>
                    <a:pt x="276732" y="32893"/>
                  </a:lnTo>
                  <a:lnTo>
                    <a:pt x="276732" y="248539"/>
                  </a:lnTo>
                  <a:lnTo>
                    <a:pt x="340994" y="248539"/>
                  </a:lnTo>
                  <a:lnTo>
                    <a:pt x="210184" y="379349"/>
                  </a:lnTo>
                  <a:lnTo>
                    <a:pt x="256666" y="379349"/>
                  </a:lnTo>
                  <a:lnTo>
                    <a:pt x="420369" y="215646"/>
                  </a:lnTo>
                  <a:lnTo>
                    <a:pt x="309625" y="215646"/>
                  </a:lnTo>
                  <a:lnTo>
                    <a:pt x="309625" y="32893"/>
                  </a:lnTo>
                  <a:close/>
                </a:path>
                <a:path w="420369" h="426085">
                  <a:moveTo>
                    <a:pt x="265683" y="43942"/>
                  </a:moveTo>
                  <a:lnTo>
                    <a:pt x="154685" y="43942"/>
                  </a:lnTo>
                  <a:lnTo>
                    <a:pt x="154685" y="259588"/>
                  </a:lnTo>
                  <a:lnTo>
                    <a:pt x="105917" y="259588"/>
                  </a:lnTo>
                  <a:lnTo>
                    <a:pt x="210184" y="363855"/>
                  </a:lnTo>
                  <a:lnTo>
                    <a:pt x="225678" y="348361"/>
                  </a:lnTo>
                  <a:lnTo>
                    <a:pt x="210184" y="348361"/>
                  </a:lnTo>
                  <a:lnTo>
                    <a:pt x="132333" y="270510"/>
                  </a:lnTo>
                  <a:lnTo>
                    <a:pt x="165607" y="270510"/>
                  </a:lnTo>
                  <a:lnTo>
                    <a:pt x="165607" y="54864"/>
                  </a:lnTo>
                  <a:lnTo>
                    <a:pt x="265683" y="54864"/>
                  </a:lnTo>
                  <a:lnTo>
                    <a:pt x="265683" y="43942"/>
                  </a:lnTo>
                  <a:close/>
                </a:path>
                <a:path w="420369" h="426085">
                  <a:moveTo>
                    <a:pt x="265683" y="54864"/>
                  </a:moveTo>
                  <a:lnTo>
                    <a:pt x="254761" y="54864"/>
                  </a:lnTo>
                  <a:lnTo>
                    <a:pt x="254761" y="270510"/>
                  </a:lnTo>
                  <a:lnTo>
                    <a:pt x="288036" y="270510"/>
                  </a:lnTo>
                  <a:lnTo>
                    <a:pt x="210184" y="348361"/>
                  </a:lnTo>
                  <a:lnTo>
                    <a:pt x="225678" y="348361"/>
                  </a:lnTo>
                  <a:lnTo>
                    <a:pt x="314451" y="259588"/>
                  </a:lnTo>
                  <a:lnTo>
                    <a:pt x="265683" y="259588"/>
                  </a:lnTo>
                  <a:lnTo>
                    <a:pt x="265683" y="54864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49807" y="5218175"/>
              <a:ext cx="1584960" cy="946785"/>
            </a:xfrm>
            <a:custGeom>
              <a:avLst/>
              <a:gdLst/>
              <a:ahLst/>
              <a:cxnLst/>
              <a:rect l="l" t="t" r="r" b="b"/>
              <a:pathLst>
                <a:path w="1584960" h="946785">
                  <a:moveTo>
                    <a:pt x="1427226" y="0"/>
                  </a:moveTo>
                  <a:lnTo>
                    <a:pt x="157733" y="0"/>
                  </a:lnTo>
                  <a:lnTo>
                    <a:pt x="107879" y="8040"/>
                  </a:lnTo>
                  <a:lnTo>
                    <a:pt x="64580" y="30431"/>
                  </a:lnTo>
                  <a:lnTo>
                    <a:pt x="30434" y="64574"/>
                  </a:lnTo>
                  <a:lnTo>
                    <a:pt x="8041" y="107874"/>
                  </a:lnTo>
                  <a:lnTo>
                    <a:pt x="0" y="157734"/>
                  </a:lnTo>
                  <a:lnTo>
                    <a:pt x="0" y="788670"/>
                  </a:lnTo>
                  <a:lnTo>
                    <a:pt x="8041" y="838524"/>
                  </a:lnTo>
                  <a:lnTo>
                    <a:pt x="30434" y="881823"/>
                  </a:lnTo>
                  <a:lnTo>
                    <a:pt x="64580" y="915969"/>
                  </a:lnTo>
                  <a:lnTo>
                    <a:pt x="107879" y="938362"/>
                  </a:lnTo>
                  <a:lnTo>
                    <a:pt x="157733" y="946404"/>
                  </a:lnTo>
                  <a:lnTo>
                    <a:pt x="1427226" y="946404"/>
                  </a:lnTo>
                  <a:lnTo>
                    <a:pt x="1477085" y="938362"/>
                  </a:lnTo>
                  <a:lnTo>
                    <a:pt x="1520385" y="915969"/>
                  </a:lnTo>
                  <a:lnTo>
                    <a:pt x="1554528" y="881823"/>
                  </a:lnTo>
                  <a:lnTo>
                    <a:pt x="1576919" y="838524"/>
                  </a:lnTo>
                  <a:lnTo>
                    <a:pt x="1584960" y="788670"/>
                  </a:lnTo>
                  <a:lnTo>
                    <a:pt x="1584960" y="157734"/>
                  </a:lnTo>
                  <a:lnTo>
                    <a:pt x="1576919" y="107874"/>
                  </a:lnTo>
                  <a:lnTo>
                    <a:pt x="1554528" y="64574"/>
                  </a:lnTo>
                  <a:lnTo>
                    <a:pt x="1520385" y="30431"/>
                  </a:lnTo>
                  <a:lnTo>
                    <a:pt x="1477085" y="8040"/>
                  </a:lnTo>
                  <a:lnTo>
                    <a:pt x="142722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2414" y="5191252"/>
              <a:ext cx="1640205" cy="1000760"/>
            </a:xfrm>
            <a:custGeom>
              <a:avLst/>
              <a:gdLst/>
              <a:ahLst/>
              <a:cxnLst/>
              <a:rect l="l" t="t" r="r" b="b"/>
              <a:pathLst>
                <a:path w="1640205" h="1000760">
                  <a:moveTo>
                    <a:pt x="1454619" y="0"/>
                  </a:moveTo>
                  <a:lnTo>
                    <a:pt x="183667" y="0"/>
                  </a:lnTo>
                  <a:lnTo>
                    <a:pt x="164922" y="1269"/>
                  </a:lnTo>
                  <a:lnTo>
                    <a:pt x="111861" y="15239"/>
                  </a:lnTo>
                  <a:lnTo>
                    <a:pt x="66408" y="43179"/>
                  </a:lnTo>
                  <a:lnTo>
                    <a:pt x="30886" y="82549"/>
                  </a:lnTo>
                  <a:lnTo>
                    <a:pt x="7848" y="132079"/>
                  </a:lnTo>
                  <a:lnTo>
                    <a:pt x="26" y="184149"/>
                  </a:lnTo>
                  <a:lnTo>
                    <a:pt x="0" y="817879"/>
                  </a:lnTo>
                  <a:lnTo>
                    <a:pt x="1130" y="836929"/>
                  </a:lnTo>
                  <a:lnTo>
                    <a:pt x="15074" y="888999"/>
                  </a:lnTo>
                  <a:lnTo>
                    <a:pt x="43154" y="934719"/>
                  </a:lnTo>
                  <a:lnTo>
                    <a:pt x="82715" y="970279"/>
                  </a:lnTo>
                  <a:lnTo>
                    <a:pt x="131533" y="993139"/>
                  </a:lnTo>
                  <a:lnTo>
                    <a:pt x="167576" y="1000759"/>
                  </a:lnTo>
                  <a:lnTo>
                    <a:pt x="1474812" y="1000759"/>
                  </a:lnTo>
                  <a:lnTo>
                    <a:pt x="1511007" y="993139"/>
                  </a:lnTo>
                  <a:lnTo>
                    <a:pt x="1528025" y="986789"/>
                  </a:lnTo>
                  <a:lnTo>
                    <a:pt x="1544154" y="977899"/>
                  </a:lnTo>
                  <a:lnTo>
                    <a:pt x="1559140" y="969009"/>
                  </a:lnTo>
                  <a:lnTo>
                    <a:pt x="185127" y="969009"/>
                  </a:lnTo>
                  <a:lnTo>
                    <a:pt x="169316" y="967739"/>
                  </a:lnTo>
                  <a:lnTo>
                    <a:pt x="125679" y="956309"/>
                  </a:lnTo>
                  <a:lnTo>
                    <a:pt x="88112" y="933449"/>
                  </a:lnTo>
                  <a:lnTo>
                    <a:pt x="58750" y="901699"/>
                  </a:lnTo>
                  <a:lnTo>
                    <a:pt x="39585" y="861059"/>
                  </a:lnTo>
                  <a:lnTo>
                    <a:pt x="32992" y="817879"/>
                  </a:lnTo>
                  <a:lnTo>
                    <a:pt x="32945" y="184149"/>
                  </a:lnTo>
                  <a:lnTo>
                    <a:pt x="33731" y="168909"/>
                  </a:lnTo>
                  <a:lnTo>
                    <a:pt x="44919" y="125729"/>
                  </a:lnTo>
                  <a:lnTo>
                    <a:pt x="67792" y="87629"/>
                  </a:lnTo>
                  <a:lnTo>
                    <a:pt x="100215" y="58419"/>
                  </a:lnTo>
                  <a:lnTo>
                    <a:pt x="140157" y="39369"/>
                  </a:lnTo>
                  <a:lnTo>
                    <a:pt x="185420" y="33019"/>
                  </a:lnTo>
                  <a:lnTo>
                    <a:pt x="1560269" y="33019"/>
                  </a:lnTo>
                  <a:lnTo>
                    <a:pt x="1557108" y="30479"/>
                  </a:lnTo>
                  <a:lnTo>
                    <a:pt x="1508213" y="7619"/>
                  </a:lnTo>
                  <a:lnTo>
                    <a:pt x="1472145" y="1269"/>
                  </a:lnTo>
                  <a:lnTo>
                    <a:pt x="1454619" y="0"/>
                  </a:lnTo>
                  <a:close/>
                </a:path>
                <a:path w="1640205" h="1000760">
                  <a:moveTo>
                    <a:pt x="1560269" y="33019"/>
                  </a:moveTo>
                  <a:lnTo>
                    <a:pt x="1454619" y="33019"/>
                  </a:lnTo>
                  <a:lnTo>
                    <a:pt x="1485607" y="35559"/>
                  </a:lnTo>
                  <a:lnTo>
                    <a:pt x="1500212" y="39369"/>
                  </a:lnTo>
                  <a:lnTo>
                    <a:pt x="1539963" y="59689"/>
                  </a:lnTo>
                  <a:lnTo>
                    <a:pt x="1572221" y="88899"/>
                  </a:lnTo>
                  <a:lnTo>
                    <a:pt x="1595081" y="125729"/>
                  </a:lnTo>
                  <a:lnTo>
                    <a:pt x="1606130" y="170179"/>
                  </a:lnTo>
                  <a:lnTo>
                    <a:pt x="1606829" y="184149"/>
                  </a:lnTo>
                  <a:lnTo>
                    <a:pt x="1606818" y="817879"/>
                  </a:lnTo>
                  <a:lnTo>
                    <a:pt x="1600034" y="862329"/>
                  </a:lnTo>
                  <a:lnTo>
                    <a:pt x="1580730" y="901699"/>
                  </a:lnTo>
                  <a:lnTo>
                    <a:pt x="1551266" y="933449"/>
                  </a:lnTo>
                  <a:lnTo>
                    <a:pt x="1513674" y="956309"/>
                  </a:lnTo>
                  <a:lnTo>
                    <a:pt x="1469859" y="967739"/>
                  </a:lnTo>
                  <a:lnTo>
                    <a:pt x="1454365" y="969009"/>
                  </a:lnTo>
                  <a:lnTo>
                    <a:pt x="1559140" y="969009"/>
                  </a:lnTo>
                  <a:lnTo>
                    <a:pt x="1598383" y="933449"/>
                  </a:lnTo>
                  <a:lnTo>
                    <a:pt x="1625688" y="887729"/>
                  </a:lnTo>
                  <a:lnTo>
                    <a:pt x="1638896" y="834389"/>
                  </a:lnTo>
                  <a:lnTo>
                    <a:pt x="1639785" y="184149"/>
                  </a:lnTo>
                  <a:lnTo>
                    <a:pt x="1638642" y="165099"/>
                  </a:lnTo>
                  <a:lnTo>
                    <a:pt x="1624672" y="111759"/>
                  </a:lnTo>
                  <a:lnTo>
                    <a:pt x="1596732" y="66039"/>
                  </a:lnTo>
                  <a:lnTo>
                    <a:pt x="1571332" y="41909"/>
                  </a:lnTo>
                  <a:lnTo>
                    <a:pt x="1560269" y="33019"/>
                  </a:lnTo>
                  <a:close/>
                </a:path>
                <a:path w="1640205" h="1000760">
                  <a:moveTo>
                    <a:pt x="1469859" y="44449"/>
                  </a:moveTo>
                  <a:lnTo>
                    <a:pt x="171500" y="44449"/>
                  </a:lnTo>
                  <a:lnTo>
                    <a:pt x="157352" y="46989"/>
                  </a:lnTo>
                  <a:lnTo>
                    <a:pt x="118503" y="60959"/>
                  </a:lnTo>
                  <a:lnTo>
                    <a:pt x="85788" y="85089"/>
                  </a:lnTo>
                  <a:lnTo>
                    <a:pt x="61264" y="116839"/>
                  </a:lnTo>
                  <a:lnTo>
                    <a:pt x="46901" y="156209"/>
                  </a:lnTo>
                  <a:lnTo>
                    <a:pt x="43922" y="184149"/>
                  </a:lnTo>
                  <a:lnTo>
                    <a:pt x="43954" y="817879"/>
                  </a:lnTo>
                  <a:lnTo>
                    <a:pt x="49885" y="857249"/>
                  </a:lnTo>
                  <a:lnTo>
                    <a:pt x="67564" y="894079"/>
                  </a:lnTo>
                  <a:lnTo>
                    <a:pt x="94691" y="924559"/>
                  </a:lnTo>
                  <a:lnTo>
                    <a:pt x="129476" y="946149"/>
                  </a:lnTo>
                  <a:lnTo>
                    <a:pt x="185127" y="957579"/>
                  </a:lnTo>
                  <a:lnTo>
                    <a:pt x="1453730" y="957579"/>
                  </a:lnTo>
                  <a:lnTo>
                    <a:pt x="1482432" y="955039"/>
                  </a:lnTo>
                  <a:lnTo>
                    <a:pt x="1495894" y="951229"/>
                  </a:lnTo>
                  <a:lnTo>
                    <a:pt x="1508848" y="946149"/>
                  </a:lnTo>
                  <a:lnTo>
                    <a:pt x="170484" y="946149"/>
                  </a:lnTo>
                  <a:lnTo>
                    <a:pt x="157429" y="943609"/>
                  </a:lnTo>
                  <a:lnTo>
                    <a:pt x="121907" y="929639"/>
                  </a:lnTo>
                  <a:lnTo>
                    <a:pt x="83642" y="897889"/>
                  </a:lnTo>
                  <a:lnTo>
                    <a:pt x="60185" y="853439"/>
                  </a:lnTo>
                  <a:lnTo>
                    <a:pt x="54893" y="184149"/>
                  </a:lnTo>
                  <a:lnTo>
                    <a:pt x="55638" y="170179"/>
                  </a:lnTo>
                  <a:lnTo>
                    <a:pt x="65519" y="133349"/>
                  </a:lnTo>
                  <a:lnTo>
                    <a:pt x="93916" y="92709"/>
                  </a:lnTo>
                  <a:lnTo>
                    <a:pt x="135712" y="64769"/>
                  </a:lnTo>
                  <a:lnTo>
                    <a:pt x="186588" y="54609"/>
                  </a:lnTo>
                  <a:lnTo>
                    <a:pt x="1507166" y="54609"/>
                  </a:lnTo>
                  <a:lnTo>
                    <a:pt x="1497545" y="50799"/>
                  </a:lnTo>
                  <a:lnTo>
                    <a:pt x="1483956" y="46989"/>
                  </a:lnTo>
                  <a:lnTo>
                    <a:pt x="1469859" y="44449"/>
                  </a:lnTo>
                  <a:close/>
                </a:path>
                <a:path w="1640205" h="1000760">
                  <a:moveTo>
                    <a:pt x="1507166" y="54609"/>
                  </a:moveTo>
                  <a:lnTo>
                    <a:pt x="1454619" y="54609"/>
                  </a:lnTo>
                  <a:lnTo>
                    <a:pt x="1469224" y="55879"/>
                  </a:lnTo>
                  <a:lnTo>
                    <a:pt x="1494878" y="60959"/>
                  </a:lnTo>
                  <a:lnTo>
                    <a:pt x="1538693" y="85089"/>
                  </a:lnTo>
                  <a:lnTo>
                    <a:pt x="1569808" y="124459"/>
                  </a:lnTo>
                  <a:lnTo>
                    <a:pt x="1584413" y="172719"/>
                  </a:lnTo>
                  <a:lnTo>
                    <a:pt x="1584852" y="817879"/>
                  </a:lnTo>
                  <a:lnTo>
                    <a:pt x="1584159" y="830579"/>
                  </a:lnTo>
                  <a:lnTo>
                    <a:pt x="1574253" y="868679"/>
                  </a:lnTo>
                  <a:lnTo>
                    <a:pt x="1545932" y="909319"/>
                  </a:lnTo>
                  <a:lnTo>
                    <a:pt x="1504149" y="937259"/>
                  </a:lnTo>
                  <a:lnTo>
                    <a:pt x="1466557" y="946149"/>
                  </a:lnTo>
                  <a:lnTo>
                    <a:pt x="1508848" y="946149"/>
                  </a:lnTo>
                  <a:lnTo>
                    <a:pt x="1543900" y="925829"/>
                  </a:lnTo>
                  <a:lnTo>
                    <a:pt x="1571332" y="895349"/>
                  </a:lnTo>
                  <a:lnTo>
                    <a:pt x="1589366" y="859789"/>
                  </a:lnTo>
                  <a:lnTo>
                    <a:pt x="1595780" y="817879"/>
                  </a:lnTo>
                  <a:lnTo>
                    <a:pt x="1595844" y="815339"/>
                  </a:lnTo>
                  <a:lnTo>
                    <a:pt x="1595843" y="184149"/>
                  </a:lnTo>
                  <a:lnTo>
                    <a:pt x="1589874" y="143509"/>
                  </a:lnTo>
                  <a:lnTo>
                    <a:pt x="1572221" y="106679"/>
                  </a:lnTo>
                  <a:lnTo>
                    <a:pt x="1545170" y="76199"/>
                  </a:lnTo>
                  <a:lnTo>
                    <a:pt x="1510372" y="55879"/>
                  </a:lnTo>
                  <a:lnTo>
                    <a:pt x="1507166" y="54609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919683" y="1310767"/>
            <a:ext cx="6033135" cy="4693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305" marR="4777105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在校期間 </a:t>
            </a:r>
            <a:r>
              <a:rPr sz="24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努力跟他 </a:t>
            </a: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拚了</a:t>
            </a:r>
            <a:endParaRPr sz="24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 dirty="0">
              <a:latin typeface="Microsoft JhengHei"/>
              <a:cs typeface="Microsoft JhengHei"/>
            </a:endParaRPr>
          </a:p>
          <a:p>
            <a:pPr marL="19050" marR="4786630" algn="just">
              <a:lnSpc>
                <a:spcPct val="100000"/>
              </a:lnSpc>
              <a:spcBef>
                <a:spcPts val="5"/>
              </a:spcBef>
            </a:pPr>
            <a:endParaRPr lang="en-US" sz="2400" spc="-5" dirty="0">
              <a:solidFill>
                <a:srgbClr val="FFFFFF"/>
              </a:solidFill>
              <a:latin typeface="Microsoft JhengHei"/>
              <a:cs typeface="Microsoft JhengHei"/>
            </a:endParaRPr>
          </a:p>
          <a:p>
            <a:pPr marL="19050" marR="4786630" algn="just">
              <a:lnSpc>
                <a:spcPct val="100000"/>
              </a:lnSpc>
              <a:spcBef>
                <a:spcPts val="5"/>
              </a:spcBef>
            </a:pPr>
            <a:r>
              <a:rPr sz="2400" spc="-5" dirty="0" err="1">
                <a:solidFill>
                  <a:srgbClr val="FFFFFF"/>
                </a:solidFill>
                <a:latin typeface="Microsoft JhengHei"/>
                <a:cs typeface="Microsoft JhengHei"/>
              </a:rPr>
              <a:t>爭取成為</a:t>
            </a:r>
            <a:r>
              <a:rPr sz="24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Microsoft JhengHei"/>
                <a:cs typeface="Microsoft JhengHei"/>
              </a:rPr>
              <a:t>繁星</a:t>
            </a:r>
            <a:r>
              <a:rPr lang="zh-TW" altLang="en-US"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校內</a:t>
            </a:r>
            <a:r>
              <a:rPr sz="2400" dirty="0" err="1">
                <a:solidFill>
                  <a:srgbClr val="FFFFFF"/>
                </a:solidFill>
                <a:latin typeface="Microsoft JhengHei"/>
                <a:cs typeface="Microsoft JhengHei"/>
              </a:rPr>
              <a:t>推派人選</a:t>
            </a:r>
            <a:endParaRPr sz="24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00" dirty="0">
              <a:latin typeface="Microsoft JhengHei"/>
              <a:cs typeface="Microsoft JhengHei"/>
            </a:endParaRPr>
          </a:p>
          <a:p>
            <a:pPr marL="2667000">
              <a:lnSpc>
                <a:spcPct val="100000"/>
              </a:lnSpc>
            </a:pPr>
            <a:r>
              <a:rPr sz="2400" dirty="0" err="1">
                <a:solidFill>
                  <a:srgbClr val="FFFFFF"/>
                </a:solidFill>
                <a:latin typeface="Microsoft JhengHei"/>
                <a:cs typeface="Microsoft JhengHei"/>
              </a:rPr>
              <a:t>叫我第一名，我要推繁星</a:t>
            </a:r>
            <a:endParaRPr sz="2400" dirty="0">
              <a:latin typeface="Microsoft JhengHei"/>
              <a:cs typeface="Microsoft JhengHei"/>
            </a:endParaRPr>
          </a:p>
          <a:p>
            <a:pPr marL="12700" marR="4792980" algn="ctr">
              <a:lnSpc>
                <a:spcPct val="100000"/>
              </a:lnSpc>
              <a:spcBef>
                <a:spcPts val="655"/>
              </a:spcBef>
            </a:pPr>
            <a:r>
              <a:rPr sz="2400" dirty="0" err="1">
                <a:solidFill>
                  <a:srgbClr val="FFFFFF"/>
                </a:solidFill>
                <a:latin typeface="Microsoft JhengHei"/>
                <a:cs typeface="Microsoft JhengHei"/>
              </a:rPr>
              <a:t>謹慎評估</a:t>
            </a: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400" dirty="0" err="1">
                <a:solidFill>
                  <a:srgbClr val="FFFFFF"/>
                </a:solidFill>
                <a:latin typeface="Microsoft JhengHei"/>
                <a:cs typeface="Microsoft JhengHei"/>
              </a:rPr>
              <a:t>選填志願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1030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501765" cy="6730365"/>
            <a:chOff x="0" y="0"/>
            <a:chExt cx="6501765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6377940" cy="792480"/>
            </a:xfrm>
            <a:custGeom>
              <a:avLst/>
              <a:gdLst/>
              <a:ahLst/>
              <a:cxnLst/>
              <a:rect l="l" t="t" r="r" b="b"/>
              <a:pathLst>
                <a:path w="6377940" h="792480">
                  <a:moveTo>
                    <a:pt x="5981700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5981700" y="792480"/>
                  </a:lnTo>
                  <a:lnTo>
                    <a:pt x="6377940" y="396240"/>
                  </a:lnTo>
                  <a:lnTo>
                    <a:pt x="5981700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6377940" cy="792480"/>
            </a:xfrm>
            <a:custGeom>
              <a:avLst/>
              <a:gdLst/>
              <a:ahLst/>
              <a:cxnLst/>
              <a:rect l="l" t="t" r="r" b="b"/>
              <a:pathLst>
                <a:path w="6377940" h="792480">
                  <a:moveTo>
                    <a:pt x="0" y="0"/>
                  </a:moveTo>
                  <a:lnTo>
                    <a:pt x="5981700" y="0"/>
                  </a:lnTo>
                  <a:lnTo>
                    <a:pt x="6377940" y="396240"/>
                  </a:lnTo>
                  <a:lnTo>
                    <a:pt x="5981700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7807" y="148793"/>
            <a:ext cx="5621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215968"/>
                </a:solidFill>
              </a:rPr>
              <a:t>四技二專技優</a:t>
            </a:r>
            <a:r>
              <a:rPr sz="4400" spc="5" dirty="0">
                <a:solidFill>
                  <a:srgbClr val="FF0000"/>
                </a:solidFill>
              </a:rPr>
              <a:t>保送</a:t>
            </a:r>
            <a:r>
              <a:rPr sz="4400" spc="5" dirty="0">
                <a:solidFill>
                  <a:srgbClr val="215968"/>
                </a:solidFill>
              </a:rPr>
              <a:t>入學</a:t>
            </a:r>
            <a:endParaRPr sz="4400" dirty="0"/>
          </a:p>
        </p:txBody>
      </p:sp>
      <p:grpSp>
        <p:nvGrpSpPr>
          <p:cNvPr id="6" name="object 6"/>
          <p:cNvGrpSpPr/>
          <p:nvPr/>
        </p:nvGrpSpPr>
        <p:grpSpPr>
          <a:xfrm>
            <a:off x="656882" y="1385569"/>
            <a:ext cx="2862580" cy="702310"/>
            <a:chOff x="656882" y="1385569"/>
            <a:chExt cx="2862580" cy="702310"/>
          </a:xfrm>
        </p:grpSpPr>
        <p:sp>
          <p:nvSpPr>
            <p:cNvPr id="7" name="object 7"/>
            <p:cNvSpPr/>
            <p:nvPr/>
          </p:nvSpPr>
          <p:spPr>
            <a:xfrm>
              <a:off x="684275" y="1412747"/>
              <a:ext cx="2807335" cy="647700"/>
            </a:xfrm>
            <a:custGeom>
              <a:avLst/>
              <a:gdLst/>
              <a:ahLst/>
              <a:cxnLst/>
              <a:rect l="l" t="t" r="r" b="b"/>
              <a:pathLst>
                <a:path w="2807335" h="647700">
                  <a:moveTo>
                    <a:pt x="2699258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700"/>
                  </a:lnTo>
                  <a:lnTo>
                    <a:pt x="2699258" y="647700"/>
                  </a:lnTo>
                  <a:lnTo>
                    <a:pt x="2741253" y="639208"/>
                  </a:lnTo>
                  <a:lnTo>
                    <a:pt x="2775569" y="616061"/>
                  </a:lnTo>
                  <a:lnTo>
                    <a:pt x="2798716" y="581745"/>
                  </a:lnTo>
                  <a:lnTo>
                    <a:pt x="2807208" y="539750"/>
                  </a:lnTo>
                  <a:lnTo>
                    <a:pt x="2807208" y="107950"/>
                  </a:lnTo>
                  <a:lnTo>
                    <a:pt x="2798716" y="65954"/>
                  </a:lnTo>
                  <a:lnTo>
                    <a:pt x="2775569" y="31638"/>
                  </a:lnTo>
                  <a:lnTo>
                    <a:pt x="2741253" y="8491"/>
                  </a:lnTo>
                  <a:lnTo>
                    <a:pt x="269925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6882" y="1385569"/>
              <a:ext cx="2862580" cy="702310"/>
            </a:xfrm>
            <a:custGeom>
              <a:avLst/>
              <a:gdLst/>
              <a:ahLst/>
              <a:cxnLst/>
              <a:rect l="l" t="t" r="r" b="b"/>
              <a:pathLst>
                <a:path w="2862579" h="702310">
                  <a:moveTo>
                    <a:pt x="2726651" y="0"/>
                  </a:moveTo>
                  <a:lnTo>
                    <a:pt x="133985" y="0"/>
                  </a:lnTo>
                  <a:lnTo>
                    <a:pt x="120243" y="1270"/>
                  </a:lnTo>
                  <a:lnTo>
                    <a:pt x="81432" y="11430"/>
                  </a:lnTo>
                  <a:lnTo>
                    <a:pt x="48361" y="31750"/>
                  </a:lnTo>
                  <a:lnTo>
                    <a:pt x="22415" y="60960"/>
                  </a:lnTo>
                  <a:lnTo>
                    <a:pt x="5676" y="96520"/>
                  </a:lnTo>
                  <a:lnTo>
                    <a:pt x="22" y="134620"/>
                  </a:lnTo>
                  <a:lnTo>
                    <a:pt x="0" y="568960"/>
                  </a:lnTo>
                  <a:lnTo>
                    <a:pt x="838" y="582930"/>
                  </a:lnTo>
                  <a:lnTo>
                    <a:pt x="11188" y="621030"/>
                  </a:lnTo>
                  <a:lnTo>
                    <a:pt x="31800" y="655320"/>
                  </a:lnTo>
                  <a:lnTo>
                    <a:pt x="60972" y="680720"/>
                  </a:lnTo>
                  <a:lnTo>
                    <a:pt x="96481" y="697230"/>
                  </a:lnTo>
                  <a:lnTo>
                    <a:pt x="122936" y="702310"/>
                  </a:lnTo>
                  <a:lnTo>
                    <a:pt x="2741891" y="702310"/>
                  </a:lnTo>
                  <a:lnTo>
                    <a:pt x="2780626" y="692150"/>
                  </a:lnTo>
                  <a:lnTo>
                    <a:pt x="2813900" y="670560"/>
                  </a:lnTo>
                  <a:lnTo>
                    <a:pt x="135407" y="670560"/>
                  </a:lnTo>
                  <a:lnTo>
                    <a:pt x="114515" y="668020"/>
                  </a:lnTo>
                  <a:lnTo>
                    <a:pt x="77825" y="652780"/>
                  </a:lnTo>
                  <a:lnTo>
                    <a:pt x="50266" y="624839"/>
                  </a:lnTo>
                  <a:lnTo>
                    <a:pt x="34899" y="588010"/>
                  </a:lnTo>
                  <a:lnTo>
                    <a:pt x="32932" y="568960"/>
                  </a:lnTo>
                  <a:lnTo>
                    <a:pt x="32942" y="134620"/>
                  </a:lnTo>
                  <a:lnTo>
                    <a:pt x="41021" y="95250"/>
                  </a:lnTo>
                  <a:lnTo>
                    <a:pt x="63093" y="63500"/>
                  </a:lnTo>
                  <a:lnTo>
                    <a:pt x="95796" y="41910"/>
                  </a:lnTo>
                  <a:lnTo>
                    <a:pt x="135686" y="33020"/>
                  </a:lnTo>
                  <a:lnTo>
                    <a:pt x="2814535" y="33020"/>
                  </a:lnTo>
                  <a:lnTo>
                    <a:pt x="2811741" y="30480"/>
                  </a:lnTo>
                  <a:lnTo>
                    <a:pt x="2778086" y="10160"/>
                  </a:lnTo>
                  <a:lnTo>
                    <a:pt x="2752559" y="2539"/>
                  </a:lnTo>
                  <a:lnTo>
                    <a:pt x="2726651" y="0"/>
                  </a:lnTo>
                  <a:close/>
                </a:path>
                <a:path w="2862579" h="702310">
                  <a:moveTo>
                    <a:pt x="2814535" y="33020"/>
                  </a:moveTo>
                  <a:lnTo>
                    <a:pt x="2726651" y="33020"/>
                  </a:lnTo>
                  <a:lnTo>
                    <a:pt x="2747606" y="35560"/>
                  </a:lnTo>
                  <a:lnTo>
                    <a:pt x="2757385" y="38100"/>
                  </a:lnTo>
                  <a:lnTo>
                    <a:pt x="2792056" y="57150"/>
                  </a:lnTo>
                  <a:lnTo>
                    <a:pt x="2816821" y="87630"/>
                  </a:lnTo>
                  <a:lnTo>
                    <a:pt x="2828632" y="125730"/>
                  </a:lnTo>
                  <a:lnTo>
                    <a:pt x="2829077" y="134620"/>
                  </a:lnTo>
                  <a:lnTo>
                    <a:pt x="2829061" y="568960"/>
                  </a:lnTo>
                  <a:lnTo>
                    <a:pt x="2821012" y="607060"/>
                  </a:lnTo>
                  <a:lnTo>
                    <a:pt x="2798914" y="640080"/>
                  </a:lnTo>
                  <a:lnTo>
                    <a:pt x="2766275" y="661670"/>
                  </a:lnTo>
                  <a:lnTo>
                    <a:pt x="2726397" y="670560"/>
                  </a:lnTo>
                  <a:lnTo>
                    <a:pt x="2813900" y="670560"/>
                  </a:lnTo>
                  <a:lnTo>
                    <a:pt x="2839808" y="642620"/>
                  </a:lnTo>
                  <a:lnTo>
                    <a:pt x="2856318" y="607060"/>
                  </a:lnTo>
                  <a:lnTo>
                    <a:pt x="2861970" y="568960"/>
                  </a:lnTo>
                  <a:lnTo>
                    <a:pt x="2862033" y="134620"/>
                  </a:lnTo>
                  <a:lnTo>
                    <a:pt x="2861144" y="120650"/>
                  </a:lnTo>
                  <a:lnTo>
                    <a:pt x="2850857" y="82550"/>
                  </a:lnTo>
                  <a:lnTo>
                    <a:pt x="2830283" y="48260"/>
                  </a:lnTo>
                  <a:lnTo>
                    <a:pt x="2821520" y="39370"/>
                  </a:lnTo>
                  <a:lnTo>
                    <a:pt x="2814535" y="33020"/>
                  </a:lnTo>
                  <a:close/>
                </a:path>
                <a:path w="2862579" h="702310">
                  <a:moveTo>
                    <a:pt x="2736938" y="44450"/>
                  </a:moveTo>
                  <a:lnTo>
                    <a:pt x="126822" y="44450"/>
                  </a:lnTo>
                  <a:lnTo>
                    <a:pt x="117779" y="45720"/>
                  </a:lnTo>
                  <a:lnTo>
                    <a:pt x="77749" y="64770"/>
                  </a:lnTo>
                  <a:lnTo>
                    <a:pt x="51333" y="99060"/>
                  </a:lnTo>
                  <a:lnTo>
                    <a:pt x="43921" y="134620"/>
                  </a:lnTo>
                  <a:lnTo>
                    <a:pt x="43929" y="568960"/>
                  </a:lnTo>
                  <a:lnTo>
                    <a:pt x="54521" y="610870"/>
                  </a:lnTo>
                  <a:lnTo>
                    <a:pt x="83439" y="642620"/>
                  </a:lnTo>
                  <a:lnTo>
                    <a:pt x="125209" y="657860"/>
                  </a:lnTo>
                  <a:lnTo>
                    <a:pt x="135407" y="659130"/>
                  </a:lnTo>
                  <a:lnTo>
                    <a:pt x="2735287" y="659130"/>
                  </a:lnTo>
                  <a:lnTo>
                    <a:pt x="2771546" y="647700"/>
                  </a:lnTo>
                  <a:lnTo>
                    <a:pt x="125780" y="647700"/>
                  </a:lnTo>
                  <a:lnTo>
                    <a:pt x="117805" y="646430"/>
                  </a:lnTo>
                  <a:lnTo>
                    <a:pt x="110134" y="643889"/>
                  </a:lnTo>
                  <a:lnTo>
                    <a:pt x="102819" y="641350"/>
                  </a:lnTo>
                  <a:lnTo>
                    <a:pt x="89052" y="633730"/>
                  </a:lnTo>
                  <a:lnTo>
                    <a:pt x="83312" y="628650"/>
                  </a:lnTo>
                  <a:lnTo>
                    <a:pt x="77381" y="623570"/>
                  </a:lnTo>
                  <a:lnTo>
                    <a:pt x="72326" y="617220"/>
                  </a:lnTo>
                  <a:lnTo>
                    <a:pt x="67843" y="612139"/>
                  </a:lnTo>
                  <a:lnTo>
                    <a:pt x="63893" y="604520"/>
                  </a:lnTo>
                  <a:lnTo>
                    <a:pt x="54889" y="568960"/>
                  </a:lnTo>
                  <a:lnTo>
                    <a:pt x="54892" y="134620"/>
                  </a:lnTo>
                  <a:lnTo>
                    <a:pt x="65125" y="96520"/>
                  </a:lnTo>
                  <a:lnTo>
                    <a:pt x="91440" y="68580"/>
                  </a:lnTo>
                  <a:lnTo>
                    <a:pt x="136829" y="54610"/>
                  </a:lnTo>
                  <a:lnTo>
                    <a:pt x="2768350" y="54610"/>
                  </a:lnTo>
                  <a:lnTo>
                    <a:pt x="2763100" y="52070"/>
                  </a:lnTo>
                  <a:lnTo>
                    <a:pt x="2754718" y="48260"/>
                  </a:lnTo>
                  <a:lnTo>
                    <a:pt x="2745955" y="45720"/>
                  </a:lnTo>
                  <a:lnTo>
                    <a:pt x="2736938" y="44450"/>
                  </a:lnTo>
                  <a:close/>
                </a:path>
                <a:path w="2862579" h="702310">
                  <a:moveTo>
                    <a:pt x="2768350" y="54610"/>
                  </a:moveTo>
                  <a:lnTo>
                    <a:pt x="2726651" y="54610"/>
                  </a:lnTo>
                  <a:lnTo>
                    <a:pt x="2736303" y="55880"/>
                  </a:lnTo>
                  <a:lnTo>
                    <a:pt x="2744304" y="57150"/>
                  </a:lnTo>
                  <a:lnTo>
                    <a:pt x="2778975" y="74930"/>
                  </a:lnTo>
                  <a:lnTo>
                    <a:pt x="2803994" y="113030"/>
                  </a:lnTo>
                  <a:lnTo>
                    <a:pt x="2807106" y="568960"/>
                  </a:lnTo>
                  <a:lnTo>
                    <a:pt x="2806661" y="577850"/>
                  </a:lnTo>
                  <a:lnTo>
                    <a:pt x="2792691" y="613410"/>
                  </a:lnTo>
                  <a:lnTo>
                    <a:pt x="2782658" y="624839"/>
                  </a:lnTo>
                  <a:lnTo>
                    <a:pt x="2776816" y="631189"/>
                  </a:lnTo>
                  <a:lnTo>
                    <a:pt x="2764116" y="638810"/>
                  </a:lnTo>
                  <a:lnTo>
                    <a:pt x="2756750" y="642620"/>
                  </a:lnTo>
                  <a:lnTo>
                    <a:pt x="2749384" y="645160"/>
                  </a:lnTo>
                  <a:lnTo>
                    <a:pt x="2733636" y="647700"/>
                  </a:lnTo>
                  <a:lnTo>
                    <a:pt x="2771546" y="647700"/>
                  </a:lnTo>
                  <a:lnTo>
                    <a:pt x="2802089" y="619760"/>
                  </a:lnTo>
                  <a:lnTo>
                    <a:pt x="2817583" y="577850"/>
                  </a:lnTo>
                  <a:lnTo>
                    <a:pt x="2818092" y="566420"/>
                  </a:lnTo>
                  <a:lnTo>
                    <a:pt x="2818091" y="134620"/>
                  </a:lnTo>
                  <a:lnTo>
                    <a:pt x="2807423" y="92710"/>
                  </a:lnTo>
                  <a:lnTo>
                    <a:pt x="2797644" y="78739"/>
                  </a:lnTo>
                  <a:lnTo>
                    <a:pt x="2791929" y="71120"/>
                  </a:lnTo>
                  <a:lnTo>
                    <a:pt x="2785452" y="66039"/>
                  </a:lnTo>
                  <a:lnTo>
                    <a:pt x="2778594" y="60960"/>
                  </a:lnTo>
                  <a:lnTo>
                    <a:pt x="2770974" y="55880"/>
                  </a:lnTo>
                  <a:lnTo>
                    <a:pt x="2768350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855980" y="1532636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選手們的最高目標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53834" y="2321560"/>
            <a:ext cx="3657600" cy="703580"/>
            <a:chOff x="653834" y="2321560"/>
            <a:chExt cx="3657600" cy="703580"/>
          </a:xfrm>
        </p:grpSpPr>
        <p:sp>
          <p:nvSpPr>
            <p:cNvPr id="11" name="object 11"/>
            <p:cNvSpPr/>
            <p:nvPr/>
          </p:nvSpPr>
          <p:spPr>
            <a:xfrm>
              <a:off x="681228" y="2348484"/>
              <a:ext cx="3602990" cy="649605"/>
            </a:xfrm>
            <a:custGeom>
              <a:avLst/>
              <a:gdLst/>
              <a:ahLst/>
              <a:cxnLst/>
              <a:rect l="l" t="t" r="r" b="b"/>
              <a:pathLst>
                <a:path w="3602990" h="649605">
                  <a:moveTo>
                    <a:pt x="3494532" y="0"/>
                  </a:moveTo>
                  <a:lnTo>
                    <a:pt x="108203" y="0"/>
                  </a:lnTo>
                  <a:lnTo>
                    <a:pt x="66088" y="8495"/>
                  </a:lnTo>
                  <a:lnTo>
                    <a:pt x="31694" y="31670"/>
                  </a:lnTo>
                  <a:lnTo>
                    <a:pt x="8504" y="66061"/>
                  </a:lnTo>
                  <a:lnTo>
                    <a:pt x="0" y="108203"/>
                  </a:lnTo>
                  <a:lnTo>
                    <a:pt x="0" y="541019"/>
                  </a:lnTo>
                  <a:lnTo>
                    <a:pt x="8504" y="583162"/>
                  </a:lnTo>
                  <a:lnTo>
                    <a:pt x="31694" y="617553"/>
                  </a:lnTo>
                  <a:lnTo>
                    <a:pt x="66088" y="640728"/>
                  </a:lnTo>
                  <a:lnTo>
                    <a:pt x="108203" y="649224"/>
                  </a:lnTo>
                  <a:lnTo>
                    <a:pt x="3494532" y="649224"/>
                  </a:lnTo>
                  <a:lnTo>
                    <a:pt x="3536674" y="640728"/>
                  </a:lnTo>
                  <a:lnTo>
                    <a:pt x="3571065" y="617553"/>
                  </a:lnTo>
                  <a:lnTo>
                    <a:pt x="3594240" y="583162"/>
                  </a:lnTo>
                  <a:lnTo>
                    <a:pt x="3602736" y="541019"/>
                  </a:lnTo>
                  <a:lnTo>
                    <a:pt x="3602736" y="108203"/>
                  </a:lnTo>
                  <a:lnTo>
                    <a:pt x="3594240" y="66061"/>
                  </a:lnTo>
                  <a:lnTo>
                    <a:pt x="3571065" y="31670"/>
                  </a:lnTo>
                  <a:lnTo>
                    <a:pt x="3536674" y="8495"/>
                  </a:lnTo>
                  <a:lnTo>
                    <a:pt x="349453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3834" y="2321560"/>
              <a:ext cx="3657600" cy="703580"/>
            </a:xfrm>
            <a:custGeom>
              <a:avLst/>
              <a:gdLst/>
              <a:ahLst/>
              <a:cxnLst/>
              <a:rect l="l" t="t" r="r" b="b"/>
              <a:pathLst>
                <a:path w="3657600" h="703580">
                  <a:moveTo>
                    <a:pt x="3521925" y="0"/>
                  </a:moveTo>
                  <a:lnTo>
                    <a:pt x="134175" y="0"/>
                  </a:lnTo>
                  <a:lnTo>
                    <a:pt x="120472" y="1269"/>
                  </a:lnTo>
                  <a:lnTo>
                    <a:pt x="81534" y="11429"/>
                  </a:lnTo>
                  <a:lnTo>
                    <a:pt x="48463" y="31750"/>
                  </a:lnTo>
                  <a:lnTo>
                    <a:pt x="22415" y="60959"/>
                  </a:lnTo>
                  <a:lnTo>
                    <a:pt x="5676" y="96519"/>
                  </a:lnTo>
                  <a:lnTo>
                    <a:pt x="22" y="134619"/>
                  </a:lnTo>
                  <a:lnTo>
                    <a:pt x="0" y="570229"/>
                  </a:lnTo>
                  <a:lnTo>
                    <a:pt x="838" y="584200"/>
                  </a:lnTo>
                  <a:lnTo>
                    <a:pt x="11137" y="622300"/>
                  </a:lnTo>
                  <a:lnTo>
                    <a:pt x="31775" y="655319"/>
                  </a:lnTo>
                  <a:lnTo>
                    <a:pt x="60896" y="681989"/>
                  </a:lnTo>
                  <a:lnTo>
                    <a:pt x="96583" y="698500"/>
                  </a:lnTo>
                  <a:lnTo>
                    <a:pt x="123126" y="703579"/>
                  </a:lnTo>
                  <a:lnTo>
                    <a:pt x="3537038" y="703579"/>
                  </a:lnTo>
                  <a:lnTo>
                    <a:pt x="3575900" y="693419"/>
                  </a:lnTo>
                  <a:lnTo>
                    <a:pt x="3609174" y="671829"/>
                  </a:lnTo>
                  <a:lnTo>
                    <a:pt x="135597" y="671829"/>
                  </a:lnTo>
                  <a:lnTo>
                    <a:pt x="114604" y="669289"/>
                  </a:lnTo>
                  <a:lnTo>
                    <a:pt x="77952" y="654050"/>
                  </a:lnTo>
                  <a:lnTo>
                    <a:pt x="50266" y="626109"/>
                  </a:lnTo>
                  <a:lnTo>
                    <a:pt x="34899" y="589279"/>
                  </a:lnTo>
                  <a:lnTo>
                    <a:pt x="32932" y="570229"/>
                  </a:lnTo>
                  <a:lnTo>
                    <a:pt x="32942" y="134619"/>
                  </a:lnTo>
                  <a:lnTo>
                    <a:pt x="41021" y="95250"/>
                  </a:lnTo>
                  <a:lnTo>
                    <a:pt x="63182" y="63500"/>
                  </a:lnTo>
                  <a:lnTo>
                    <a:pt x="70497" y="55879"/>
                  </a:lnTo>
                  <a:lnTo>
                    <a:pt x="105283" y="38100"/>
                  </a:lnTo>
                  <a:lnTo>
                    <a:pt x="125361" y="33019"/>
                  </a:lnTo>
                  <a:lnTo>
                    <a:pt x="3610027" y="33019"/>
                  </a:lnTo>
                  <a:lnTo>
                    <a:pt x="3607269" y="30479"/>
                  </a:lnTo>
                  <a:lnTo>
                    <a:pt x="3573487" y="10159"/>
                  </a:lnTo>
                  <a:lnTo>
                    <a:pt x="3547833" y="2539"/>
                  </a:lnTo>
                  <a:lnTo>
                    <a:pt x="3521925" y="0"/>
                  </a:lnTo>
                  <a:close/>
                </a:path>
                <a:path w="3657600" h="703580">
                  <a:moveTo>
                    <a:pt x="3610027" y="33019"/>
                  </a:moveTo>
                  <a:lnTo>
                    <a:pt x="3532720" y="33019"/>
                  </a:lnTo>
                  <a:lnTo>
                    <a:pt x="3552786" y="38100"/>
                  </a:lnTo>
                  <a:lnTo>
                    <a:pt x="3562184" y="40639"/>
                  </a:lnTo>
                  <a:lnTo>
                    <a:pt x="3594823" y="63500"/>
                  </a:lnTo>
                  <a:lnTo>
                    <a:pt x="3616667" y="96519"/>
                  </a:lnTo>
                  <a:lnTo>
                    <a:pt x="3624605" y="134619"/>
                  </a:lnTo>
                  <a:lnTo>
                    <a:pt x="3624589" y="570229"/>
                  </a:lnTo>
                  <a:lnTo>
                    <a:pt x="3616540" y="608329"/>
                  </a:lnTo>
                  <a:lnTo>
                    <a:pt x="3594442" y="641350"/>
                  </a:lnTo>
                  <a:lnTo>
                    <a:pt x="3561676" y="662939"/>
                  </a:lnTo>
                  <a:lnTo>
                    <a:pt x="3521671" y="671829"/>
                  </a:lnTo>
                  <a:lnTo>
                    <a:pt x="3609174" y="671829"/>
                  </a:lnTo>
                  <a:lnTo>
                    <a:pt x="3635082" y="643889"/>
                  </a:lnTo>
                  <a:lnTo>
                    <a:pt x="3651846" y="607059"/>
                  </a:lnTo>
                  <a:lnTo>
                    <a:pt x="3657561" y="134619"/>
                  </a:lnTo>
                  <a:lnTo>
                    <a:pt x="3656672" y="120650"/>
                  </a:lnTo>
                  <a:lnTo>
                    <a:pt x="3646385" y="81279"/>
                  </a:lnTo>
                  <a:lnTo>
                    <a:pt x="3625811" y="48259"/>
                  </a:lnTo>
                  <a:lnTo>
                    <a:pt x="3616921" y="39369"/>
                  </a:lnTo>
                  <a:lnTo>
                    <a:pt x="3610027" y="33019"/>
                  </a:lnTo>
                  <a:close/>
                </a:path>
                <a:path w="3657600" h="703580">
                  <a:moveTo>
                    <a:pt x="3532085" y="44450"/>
                  </a:moveTo>
                  <a:lnTo>
                    <a:pt x="127000" y="44450"/>
                  </a:lnTo>
                  <a:lnTo>
                    <a:pt x="117881" y="45719"/>
                  </a:lnTo>
                  <a:lnTo>
                    <a:pt x="77851" y="64769"/>
                  </a:lnTo>
                  <a:lnTo>
                    <a:pt x="65278" y="77469"/>
                  </a:lnTo>
                  <a:lnTo>
                    <a:pt x="59944" y="83819"/>
                  </a:lnTo>
                  <a:lnTo>
                    <a:pt x="44399" y="125729"/>
                  </a:lnTo>
                  <a:lnTo>
                    <a:pt x="43921" y="134619"/>
                  </a:lnTo>
                  <a:lnTo>
                    <a:pt x="43947" y="570229"/>
                  </a:lnTo>
                  <a:lnTo>
                    <a:pt x="54470" y="612139"/>
                  </a:lnTo>
                  <a:lnTo>
                    <a:pt x="83642" y="643889"/>
                  </a:lnTo>
                  <a:lnTo>
                    <a:pt x="125399" y="659129"/>
                  </a:lnTo>
                  <a:lnTo>
                    <a:pt x="135597" y="660400"/>
                  </a:lnTo>
                  <a:lnTo>
                    <a:pt x="3530561" y="660400"/>
                  </a:lnTo>
                  <a:lnTo>
                    <a:pt x="3539578" y="659129"/>
                  </a:lnTo>
                  <a:lnTo>
                    <a:pt x="3548468" y="656589"/>
                  </a:lnTo>
                  <a:lnTo>
                    <a:pt x="3556850" y="652779"/>
                  </a:lnTo>
                  <a:lnTo>
                    <a:pt x="3564978" y="650239"/>
                  </a:lnTo>
                  <a:lnTo>
                    <a:pt x="3566883" y="648969"/>
                  </a:lnTo>
                  <a:lnTo>
                    <a:pt x="125971" y="648969"/>
                  </a:lnTo>
                  <a:lnTo>
                    <a:pt x="117868" y="647700"/>
                  </a:lnTo>
                  <a:lnTo>
                    <a:pt x="83248" y="629919"/>
                  </a:lnTo>
                  <a:lnTo>
                    <a:pt x="67818" y="612139"/>
                  </a:lnTo>
                  <a:lnTo>
                    <a:pt x="63830" y="605789"/>
                  </a:lnTo>
                  <a:lnTo>
                    <a:pt x="54889" y="570229"/>
                  </a:lnTo>
                  <a:lnTo>
                    <a:pt x="54892" y="134619"/>
                  </a:lnTo>
                  <a:lnTo>
                    <a:pt x="65125" y="96519"/>
                  </a:lnTo>
                  <a:lnTo>
                    <a:pt x="91694" y="68579"/>
                  </a:lnTo>
                  <a:lnTo>
                    <a:pt x="98285" y="63500"/>
                  </a:lnTo>
                  <a:lnTo>
                    <a:pt x="112814" y="58419"/>
                  </a:lnTo>
                  <a:lnTo>
                    <a:pt x="120611" y="55879"/>
                  </a:lnTo>
                  <a:lnTo>
                    <a:pt x="128625" y="55879"/>
                  </a:lnTo>
                  <a:lnTo>
                    <a:pt x="137020" y="54609"/>
                  </a:lnTo>
                  <a:lnTo>
                    <a:pt x="3563708" y="54609"/>
                  </a:lnTo>
                  <a:lnTo>
                    <a:pt x="3558374" y="52069"/>
                  </a:lnTo>
                  <a:lnTo>
                    <a:pt x="3549992" y="48259"/>
                  </a:lnTo>
                  <a:lnTo>
                    <a:pt x="3541229" y="45719"/>
                  </a:lnTo>
                  <a:lnTo>
                    <a:pt x="3532085" y="44450"/>
                  </a:lnTo>
                  <a:close/>
                </a:path>
                <a:path w="3657600" h="703580">
                  <a:moveTo>
                    <a:pt x="3563708" y="54609"/>
                  </a:moveTo>
                  <a:lnTo>
                    <a:pt x="3521925" y="54609"/>
                  </a:lnTo>
                  <a:lnTo>
                    <a:pt x="3531577" y="55879"/>
                  </a:lnTo>
                  <a:lnTo>
                    <a:pt x="3539705" y="57150"/>
                  </a:lnTo>
                  <a:lnTo>
                    <a:pt x="3547325" y="58419"/>
                  </a:lnTo>
                  <a:lnTo>
                    <a:pt x="3554564" y="62229"/>
                  </a:lnTo>
                  <a:lnTo>
                    <a:pt x="3561676" y="64769"/>
                  </a:lnTo>
                  <a:lnTo>
                    <a:pt x="3589616" y="91439"/>
                  </a:lnTo>
                  <a:lnTo>
                    <a:pt x="3602443" y="128269"/>
                  </a:lnTo>
                  <a:lnTo>
                    <a:pt x="3602625" y="134619"/>
                  </a:lnTo>
                  <a:lnTo>
                    <a:pt x="3602625" y="570229"/>
                  </a:lnTo>
                  <a:lnTo>
                    <a:pt x="3602189" y="577850"/>
                  </a:lnTo>
                  <a:lnTo>
                    <a:pt x="3600792" y="586739"/>
                  </a:lnTo>
                  <a:lnTo>
                    <a:pt x="3598760" y="594359"/>
                  </a:lnTo>
                  <a:lnTo>
                    <a:pt x="3595839" y="600709"/>
                  </a:lnTo>
                  <a:lnTo>
                    <a:pt x="3592410" y="608329"/>
                  </a:lnTo>
                  <a:lnTo>
                    <a:pt x="3588219" y="614679"/>
                  </a:lnTo>
                  <a:lnTo>
                    <a:pt x="3583393" y="621029"/>
                  </a:lnTo>
                  <a:lnTo>
                    <a:pt x="3578186" y="627379"/>
                  </a:lnTo>
                  <a:lnTo>
                    <a:pt x="3572471" y="631189"/>
                  </a:lnTo>
                  <a:lnTo>
                    <a:pt x="3566121" y="636269"/>
                  </a:lnTo>
                  <a:lnTo>
                    <a:pt x="3559263" y="640079"/>
                  </a:lnTo>
                  <a:lnTo>
                    <a:pt x="3552151" y="643889"/>
                  </a:lnTo>
                  <a:lnTo>
                    <a:pt x="3544658" y="646429"/>
                  </a:lnTo>
                  <a:lnTo>
                    <a:pt x="3528910" y="648969"/>
                  </a:lnTo>
                  <a:lnTo>
                    <a:pt x="3566883" y="648969"/>
                  </a:lnTo>
                  <a:lnTo>
                    <a:pt x="3597617" y="621029"/>
                  </a:lnTo>
                  <a:lnTo>
                    <a:pt x="3613111" y="579119"/>
                  </a:lnTo>
                  <a:lnTo>
                    <a:pt x="3613620" y="567689"/>
                  </a:lnTo>
                  <a:lnTo>
                    <a:pt x="3613619" y="134619"/>
                  </a:lnTo>
                  <a:lnTo>
                    <a:pt x="3602951" y="92709"/>
                  </a:lnTo>
                  <a:lnTo>
                    <a:pt x="3580853" y="66039"/>
                  </a:lnTo>
                  <a:lnTo>
                    <a:pt x="3573868" y="59689"/>
                  </a:lnTo>
                  <a:lnTo>
                    <a:pt x="3566375" y="55879"/>
                  </a:lnTo>
                  <a:lnTo>
                    <a:pt x="3563708" y="54609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93800" y="2469007"/>
            <a:ext cx="337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highlight>
                  <a:srgbClr val="FFFF00"/>
                </a:highlight>
                <a:latin typeface="Microsoft JhengHei"/>
                <a:cs typeface="Microsoft JhengHei"/>
              </a:rPr>
              <a:t>不只要得名還要搶前三名</a:t>
            </a: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1767" y="1658873"/>
            <a:ext cx="2967228" cy="102488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253609" y="1783842"/>
            <a:ext cx="24657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什麼都不用做 </a:t>
            </a:r>
            <a:r>
              <a:rPr sz="240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直接填</a:t>
            </a: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志願等保送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  <p:grpSp>
        <p:nvGrpSpPr>
          <p:cNvPr id="39" name="群組 38"/>
          <p:cNvGrpSpPr/>
          <p:nvPr/>
        </p:nvGrpSpPr>
        <p:grpSpPr>
          <a:xfrm>
            <a:off x="655612" y="4216400"/>
            <a:ext cx="7682700" cy="1422400"/>
            <a:chOff x="655612" y="4064000"/>
            <a:chExt cx="7682700" cy="142240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5612" y="4064000"/>
              <a:ext cx="1640293" cy="1422400"/>
            </a:xfrm>
            <a:prstGeom prst="rect">
              <a:avLst/>
            </a:prstGeom>
          </p:spPr>
        </p:pic>
        <p:sp>
          <p:nvSpPr>
            <p:cNvPr id="17" name="object 17"/>
            <p:cNvSpPr txBox="1"/>
            <p:nvPr/>
          </p:nvSpPr>
          <p:spPr>
            <a:xfrm>
              <a:off x="1063548" y="4308856"/>
              <a:ext cx="711835" cy="848994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latin typeface="Microsoft JhengHei"/>
                  <a:cs typeface="Microsoft JhengHei"/>
                </a:rPr>
                <a:t>全國技 能競賽 </a:t>
              </a:r>
              <a:r>
                <a:rPr sz="1800" spc="-5" dirty="0">
                  <a:latin typeface="Microsoft JhengHei"/>
                  <a:cs typeface="Microsoft JhengHei"/>
                </a:rPr>
                <a:t>前三名</a:t>
              </a:r>
              <a:endParaRPr sz="1800">
                <a:latin typeface="Microsoft JhengHei"/>
                <a:cs typeface="Microsoft JhengHei"/>
              </a:endParaRPr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3454" y="4064000"/>
              <a:ext cx="1640332" cy="1422400"/>
            </a:xfrm>
            <a:prstGeom prst="rect">
              <a:avLst/>
            </a:prstGeom>
          </p:spPr>
        </p:pic>
        <p:sp>
          <p:nvSpPr>
            <p:cNvPr id="19" name="object 19"/>
            <p:cNvSpPr txBox="1"/>
            <p:nvPr/>
          </p:nvSpPr>
          <p:spPr>
            <a:xfrm>
              <a:off x="3089910" y="4232656"/>
              <a:ext cx="836294" cy="10007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algn="just">
                <a:lnSpc>
                  <a:spcPct val="100000"/>
                </a:lnSpc>
                <a:spcBef>
                  <a:spcPts val="95"/>
                </a:spcBef>
              </a:pPr>
              <a:r>
                <a:rPr sz="1600" spc="-5" dirty="0">
                  <a:latin typeface="Microsoft JhengHei"/>
                  <a:cs typeface="Microsoft JhengHei"/>
                </a:rPr>
                <a:t>全國高級 中等學校 </a:t>
              </a:r>
              <a:r>
                <a:rPr sz="1600" spc="-10" dirty="0">
                  <a:latin typeface="Microsoft JhengHei"/>
                  <a:cs typeface="Microsoft JhengHei"/>
                </a:rPr>
                <a:t>技藝競賽 </a:t>
              </a:r>
              <a:r>
                <a:rPr sz="1600" spc="-5" dirty="0">
                  <a:latin typeface="Microsoft JhengHei"/>
                  <a:cs typeface="Microsoft JhengHei"/>
                </a:rPr>
                <a:t>前三名</a:t>
              </a:r>
              <a:endParaRPr sz="1600">
                <a:latin typeface="Microsoft JhengHei"/>
                <a:cs typeface="Microsoft JhengHei"/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72482" y="4064000"/>
              <a:ext cx="1641856" cy="1422400"/>
            </a:xfrm>
            <a:prstGeom prst="rect">
              <a:avLst/>
            </a:prstGeom>
          </p:spPr>
        </p:pic>
        <p:sp>
          <p:nvSpPr>
            <p:cNvPr id="21" name="object 21"/>
            <p:cNvSpPr txBox="1"/>
            <p:nvPr/>
          </p:nvSpPr>
          <p:spPr>
            <a:xfrm>
              <a:off x="5219446" y="4232910"/>
              <a:ext cx="836930" cy="100076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-635" algn="ctr">
                <a:lnSpc>
                  <a:spcPct val="100000"/>
                </a:lnSpc>
                <a:spcBef>
                  <a:spcPts val="95"/>
                </a:spcBef>
              </a:pPr>
              <a:r>
                <a:rPr sz="1600" spc="-5" dirty="0">
                  <a:latin typeface="Microsoft JhengHei"/>
                  <a:cs typeface="Microsoft JhengHei"/>
                </a:rPr>
                <a:t>全國身心 障礙者技 能競賽前 三名</a:t>
              </a:r>
              <a:endParaRPr sz="1600" dirty="0">
                <a:latin typeface="Microsoft JhengHei"/>
                <a:cs typeface="Microsoft JhengHei"/>
              </a:endParaRPr>
            </a:p>
          </p:txBody>
        </p:sp>
        <p:grpSp>
          <p:nvGrpSpPr>
            <p:cNvPr id="22" name="object 22"/>
            <p:cNvGrpSpPr/>
            <p:nvPr/>
          </p:nvGrpSpPr>
          <p:grpSpPr>
            <a:xfrm>
              <a:off x="6733667" y="4083812"/>
              <a:ext cx="1604645" cy="1381125"/>
              <a:chOff x="6733667" y="3787140"/>
              <a:chExt cx="1604645" cy="1381125"/>
            </a:xfrm>
          </p:grpSpPr>
          <p:sp>
            <p:nvSpPr>
              <p:cNvPr id="23" name="object 23"/>
              <p:cNvSpPr/>
              <p:nvPr/>
            </p:nvSpPr>
            <p:spPr>
              <a:xfrm>
                <a:off x="6761099" y="4303268"/>
                <a:ext cx="26543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65429" h="63500">
                    <a:moveTo>
                      <a:pt x="265430" y="38100"/>
                    </a:moveTo>
                    <a:lnTo>
                      <a:pt x="0" y="38100"/>
                    </a:lnTo>
                    <a:lnTo>
                      <a:pt x="0" y="63500"/>
                    </a:lnTo>
                    <a:lnTo>
                      <a:pt x="265430" y="63500"/>
                    </a:lnTo>
                    <a:lnTo>
                      <a:pt x="265430" y="38100"/>
                    </a:lnTo>
                    <a:close/>
                  </a:path>
                  <a:path w="265429" h="63500">
                    <a:moveTo>
                      <a:pt x="265430" y="0"/>
                    </a:moveTo>
                    <a:lnTo>
                      <a:pt x="0" y="0"/>
                    </a:lnTo>
                    <a:lnTo>
                      <a:pt x="0" y="25400"/>
                    </a:lnTo>
                    <a:lnTo>
                      <a:pt x="265430" y="25400"/>
                    </a:lnTo>
                    <a:lnTo>
                      <a:pt x="265430" y="0"/>
                    </a:lnTo>
                    <a:close/>
                  </a:path>
                </a:pathLst>
              </a:custGeom>
              <a:solidFill>
                <a:srgbClr val="4F81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4"/>
              <p:cNvSpPr/>
              <p:nvPr/>
            </p:nvSpPr>
            <p:spPr>
              <a:xfrm>
                <a:off x="6733667" y="4276090"/>
                <a:ext cx="320675" cy="118110"/>
              </a:xfrm>
              <a:custGeom>
                <a:avLst/>
                <a:gdLst/>
                <a:ahLst/>
                <a:cxnLst/>
                <a:rect l="l" t="t" r="r" b="b"/>
                <a:pathLst>
                  <a:path w="320675" h="118110">
                    <a:moveTo>
                      <a:pt x="54864" y="80010"/>
                    </a:moveTo>
                    <a:lnTo>
                      <a:pt x="43942" y="80010"/>
                    </a:lnTo>
                    <a:lnTo>
                      <a:pt x="43942" y="81788"/>
                    </a:lnTo>
                    <a:lnTo>
                      <a:pt x="54864" y="81788"/>
                    </a:lnTo>
                    <a:lnTo>
                      <a:pt x="54864" y="80010"/>
                    </a:lnTo>
                    <a:close/>
                  </a:path>
                  <a:path w="320675" h="118110">
                    <a:moveTo>
                      <a:pt x="54864" y="36068"/>
                    </a:moveTo>
                    <a:lnTo>
                      <a:pt x="43942" y="36068"/>
                    </a:lnTo>
                    <a:lnTo>
                      <a:pt x="43942" y="37846"/>
                    </a:lnTo>
                    <a:lnTo>
                      <a:pt x="54864" y="37846"/>
                    </a:lnTo>
                    <a:lnTo>
                      <a:pt x="54864" y="36068"/>
                    </a:lnTo>
                    <a:close/>
                  </a:path>
                  <a:path w="320675" h="118110">
                    <a:moveTo>
                      <a:pt x="276352" y="80010"/>
                    </a:moveTo>
                    <a:lnTo>
                      <a:pt x="265430" y="80010"/>
                    </a:lnTo>
                    <a:lnTo>
                      <a:pt x="265430" y="81788"/>
                    </a:lnTo>
                    <a:lnTo>
                      <a:pt x="276352" y="81788"/>
                    </a:lnTo>
                    <a:lnTo>
                      <a:pt x="276352" y="80010"/>
                    </a:lnTo>
                    <a:close/>
                  </a:path>
                  <a:path w="320675" h="118110">
                    <a:moveTo>
                      <a:pt x="276352" y="36068"/>
                    </a:moveTo>
                    <a:lnTo>
                      <a:pt x="265430" y="36068"/>
                    </a:lnTo>
                    <a:lnTo>
                      <a:pt x="265430" y="37846"/>
                    </a:lnTo>
                    <a:lnTo>
                      <a:pt x="276352" y="37846"/>
                    </a:lnTo>
                    <a:lnTo>
                      <a:pt x="276352" y="36068"/>
                    </a:lnTo>
                    <a:close/>
                  </a:path>
                  <a:path w="320675" h="118110">
                    <a:moveTo>
                      <a:pt x="320294" y="0"/>
                    </a:moveTo>
                    <a:lnTo>
                      <a:pt x="287401" y="0"/>
                    </a:lnTo>
                    <a:lnTo>
                      <a:pt x="287401" y="33020"/>
                    </a:lnTo>
                    <a:lnTo>
                      <a:pt x="287401" y="38100"/>
                    </a:lnTo>
                    <a:lnTo>
                      <a:pt x="287401" y="80010"/>
                    </a:lnTo>
                    <a:lnTo>
                      <a:pt x="287401" y="85090"/>
                    </a:lnTo>
                    <a:lnTo>
                      <a:pt x="265430" y="85090"/>
                    </a:lnTo>
                    <a:lnTo>
                      <a:pt x="265430" y="81788"/>
                    </a:lnTo>
                    <a:lnTo>
                      <a:pt x="54864" y="81788"/>
                    </a:lnTo>
                    <a:lnTo>
                      <a:pt x="54864" y="85090"/>
                    </a:lnTo>
                    <a:lnTo>
                      <a:pt x="32893" y="85090"/>
                    </a:lnTo>
                    <a:lnTo>
                      <a:pt x="32893" y="80010"/>
                    </a:lnTo>
                    <a:lnTo>
                      <a:pt x="43942" y="80010"/>
                    </a:lnTo>
                    <a:lnTo>
                      <a:pt x="43942" y="74930"/>
                    </a:lnTo>
                    <a:lnTo>
                      <a:pt x="54864" y="74930"/>
                    </a:lnTo>
                    <a:lnTo>
                      <a:pt x="54864" y="80010"/>
                    </a:lnTo>
                    <a:lnTo>
                      <a:pt x="265430" y="80010"/>
                    </a:lnTo>
                    <a:lnTo>
                      <a:pt x="265430" y="74930"/>
                    </a:lnTo>
                    <a:lnTo>
                      <a:pt x="276352" y="74930"/>
                    </a:lnTo>
                    <a:lnTo>
                      <a:pt x="276352" y="80010"/>
                    </a:lnTo>
                    <a:lnTo>
                      <a:pt x="287401" y="80010"/>
                    </a:lnTo>
                    <a:lnTo>
                      <a:pt x="287401" y="38100"/>
                    </a:lnTo>
                    <a:lnTo>
                      <a:pt x="276352" y="38100"/>
                    </a:lnTo>
                    <a:lnTo>
                      <a:pt x="276352" y="43180"/>
                    </a:lnTo>
                    <a:lnTo>
                      <a:pt x="265430" y="43180"/>
                    </a:lnTo>
                    <a:lnTo>
                      <a:pt x="265430" y="37846"/>
                    </a:lnTo>
                    <a:lnTo>
                      <a:pt x="54864" y="37846"/>
                    </a:lnTo>
                    <a:lnTo>
                      <a:pt x="54864" y="43180"/>
                    </a:lnTo>
                    <a:lnTo>
                      <a:pt x="43942" y="43180"/>
                    </a:lnTo>
                    <a:lnTo>
                      <a:pt x="43942" y="38100"/>
                    </a:lnTo>
                    <a:lnTo>
                      <a:pt x="32893" y="38100"/>
                    </a:lnTo>
                    <a:lnTo>
                      <a:pt x="32893" y="33020"/>
                    </a:lnTo>
                    <a:lnTo>
                      <a:pt x="54864" y="33020"/>
                    </a:lnTo>
                    <a:lnTo>
                      <a:pt x="54864" y="36068"/>
                    </a:lnTo>
                    <a:lnTo>
                      <a:pt x="265430" y="36068"/>
                    </a:lnTo>
                    <a:lnTo>
                      <a:pt x="265430" y="33020"/>
                    </a:lnTo>
                    <a:lnTo>
                      <a:pt x="287401" y="33020"/>
                    </a:lnTo>
                    <a:lnTo>
                      <a:pt x="287401" y="0"/>
                    </a:lnTo>
                    <a:lnTo>
                      <a:pt x="0" y="0"/>
                    </a:lnTo>
                    <a:lnTo>
                      <a:pt x="0" y="25400"/>
                    </a:lnTo>
                    <a:lnTo>
                      <a:pt x="0" y="33020"/>
                    </a:lnTo>
                    <a:lnTo>
                      <a:pt x="0" y="118110"/>
                    </a:lnTo>
                    <a:lnTo>
                      <a:pt x="320294" y="118110"/>
                    </a:lnTo>
                    <a:lnTo>
                      <a:pt x="320294" y="25400"/>
                    </a:lnTo>
                    <a:lnTo>
                      <a:pt x="320294" y="0"/>
                    </a:lnTo>
                    <a:close/>
                  </a:path>
                </a:pathLst>
              </a:custGeom>
              <a:solidFill>
                <a:srgbClr val="5F79A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5"/>
              <p:cNvSpPr/>
              <p:nvPr/>
            </p:nvSpPr>
            <p:spPr>
              <a:xfrm>
                <a:off x="6761099" y="4483100"/>
                <a:ext cx="26543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265429" h="63500">
                    <a:moveTo>
                      <a:pt x="265430" y="38100"/>
                    </a:moveTo>
                    <a:lnTo>
                      <a:pt x="0" y="38100"/>
                    </a:lnTo>
                    <a:lnTo>
                      <a:pt x="0" y="63500"/>
                    </a:lnTo>
                    <a:lnTo>
                      <a:pt x="265430" y="63500"/>
                    </a:lnTo>
                    <a:lnTo>
                      <a:pt x="265430" y="38100"/>
                    </a:lnTo>
                    <a:close/>
                  </a:path>
                  <a:path w="265429" h="63500">
                    <a:moveTo>
                      <a:pt x="265430" y="0"/>
                    </a:moveTo>
                    <a:lnTo>
                      <a:pt x="0" y="0"/>
                    </a:lnTo>
                    <a:lnTo>
                      <a:pt x="0" y="25400"/>
                    </a:lnTo>
                    <a:lnTo>
                      <a:pt x="265430" y="25400"/>
                    </a:lnTo>
                    <a:lnTo>
                      <a:pt x="265430" y="0"/>
                    </a:lnTo>
                    <a:close/>
                  </a:path>
                </a:pathLst>
              </a:custGeom>
              <a:solidFill>
                <a:srgbClr val="4F81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6" name="object 26"/>
              <p:cNvSpPr/>
              <p:nvPr/>
            </p:nvSpPr>
            <p:spPr>
              <a:xfrm>
                <a:off x="6733667" y="4455160"/>
                <a:ext cx="320675" cy="119380"/>
              </a:xfrm>
              <a:custGeom>
                <a:avLst/>
                <a:gdLst/>
                <a:ahLst/>
                <a:cxnLst/>
                <a:rect l="l" t="t" r="r" b="b"/>
                <a:pathLst>
                  <a:path w="320675" h="119379">
                    <a:moveTo>
                      <a:pt x="320294" y="0"/>
                    </a:moveTo>
                    <a:lnTo>
                      <a:pt x="287401" y="0"/>
                    </a:lnTo>
                    <a:lnTo>
                      <a:pt x="287401" y="33020"/>
                    </a:lnTo>
                    <a:lnTo>
                      <a:pt x="287401" y="38100"/>
                    </a:lnTo>
                    <a:lnTo>
                      <a:pt x="287401" y="81280"/>
                    </a:lnTo>
                    <a:lnTo>
                      <a:pt x="287401" y="86360"/>
                    </a:lnTo>
                    <a:lnTo>
                      <a:pt x="265430" y="86360"/>
                    </a:lnTo>
                    <a:lnTo>
                      <a:pt x="265430" y="93472"/>
                    </a:lnTo>
                    <a:lnTo>
                      <a:pt x="265430" y="93980"/>
                    </a:lnTo>
                    <a:lnTo>
                      <a:pt x="54864" y="93980"/>
                    </a:lnTo>
                    <a:lnTo>
                      <a:pt x="54864" y="93472"/>
                    </a:lnTo>
                    <a:lnTo>
                      <a:pt x="265430" y="93472"/>
                    </a:lnTo>
                    <a:lnTo>
                      <a:pt x="265430" y="86360"/>
                    </a:lnTo>
                    <a:lnTo>
                      <a:pt x="265430" y="82550"/>
                    </a:lnTo>
                    <a:lnTo>
                      <a:pt x="54864" y="82550"/>
                    </a:lnTo>
                    <a:lnTo>
                      <a:pt x="54864" y="86360"/>
                    </a:lnTo>
                    <a:lnTo>
                      <a:pt x="32893" y="86360"/>
                    </a:lnTo>
                    <a:lnTo>
                      <a:pt x="32893" y="81280"/>
                    </a:lnTo>
                    <a:lnTo>
                      <a:pt x="43942" y="81280"/>
                    </a:lnTo>
                    <a:lnTo>
                      <a:pt x="43942" y="82550"/>
                    </a:lnTo>
                    <a:lnTo>
                      <a:pt x="54864" y="82550"/>
                    </a:lnTo>
                    <a:lnTo>
                      <a:pt x="54864" y="80772"/>
                    </a:lnTo>
                    <a:lnTo>
                      <a:pt x="43942" y="80772"/>
                    </a:lnTo>
                    <a:lnTo>
                      <a:pt x="43942" y="74930"/>
                    </a:lnTo>
                    <a:lnTo>
                      <a:pt x="54864" y="74930"/>
                    </a:lnTo>
                    <a:lnTo>
                      <a:pt x="54864" y="80772"/>
                    </a:lnTo>
                    <a:lnTo>
                      <a:pt x="265430" y="80772"/>
                    </a:lnTo>
                    <a:lnTo>
                      <a:pt x="265430" y="74930"/>
                    </a:lnTo>
                    <a:lnTo>
                      <a:pt x="276352" y="74930"/>
                    </a:lnTo>
                    <a:lnTo>
                      <a:pt x="276352" y="80772"/>
                    </a:lnTo>
                    <a:lnTo>
                      <a:pt x="265430" y="80772"/>
                    </a:lnTo>
                    <a:lnTo>
                      <a:pt x="265430" y="82550"/>
                    </a:lnTo>
                    <a:lnTo>
                      <a:pt x="276352" y="82550"/>
                    </a:lnTo>
                    <a:lnTo>
                      <a:pt x="276352" y="81280"/>
                    </a:lnTo>
                    <a:lnTo>
                      <a:pt x="287401" y="81280"/>
                    </a:lnTo>
                    <a:lnTo>
                      <a:pt x="287401" y="38100"/>
                    </a:lnTo>
                    <a:lnTo>
                      <a:pt x="276352" y="38100"/>
                    </a:lnTo>
                    <a:lnTo>
                      <a:pt x="276352" y="36830"/>
                    </a:lnTo>
                    <a:lnTo>
                      <a:pt x="265430" y="36830"/>
                    </a:lnTo>
                    <a:lnTo>
                      <a:pt x="265430" y="38608"/>
                    </a:lnTo>
                    <a:lnTo>
                      <a:pt x="276352" y="38608"/>
                    </a:lnTo>
                    <a:lnTo>
                      <a:pt x="276352" y="44450"/>
                    </a:lnTo>
                    <a:lnTo>
                      <a:pt x="265430" y="44450"/>
                    </a:lnTo>
                    <a:lnTo>
                      <a:pt x="265430" y="55372"/>
                    </a:lnTo>
                    <a:lnTo>
                      <a:pt x="265430" y="55880"/>
                    </a:lnTo>
                    <a:lnTo>
                      <a:pt x="265430" y="63500"/>
                    </a:lnTo>
                    <a:lnTo>
                      <a:pt x="265430" y="64008"/>
                    </a:lnTo>
                    <a:lnTo>
                      <a:pt x="54864" y="64008"/>
                    </a:lnTo>
                    <a:lnTo>
                      <a:pt x="54864" y="63500"/>
                    </a:lnTo>
                    <a:lnTo>
                      <a:pt x="265430" y="63500"/>
                    </a:lnTo>
                    <a:lnTo>
                      <a:pt x="265430" y="55880"/>
                    </a:lnTo>
                    <a:lnTo>
                      <a:pt x="54864" y="55880"/>
                    </a:lnTo>
                    <a:lnTo>
                      <a:pt x="54864" y="55372"/>
                    </a:lnTo>
                    <a:lnTo>
                      <a:pt x="265430" y="55372"/>
                    </a:lnTo>
                    <a:lnTo>
                      <a:pt x="265430" y="44450"/>
                    </a:lnTo>
                    <a:lnTo>
                      <a:pt x="265430" y="38608"/>
                    </a:lnTo>
                    <a:lnTo>
                      <a:pt x="54864" y="38608"/>
                    </a:lnTo>
                    <a:lnTo>
                      <a:pt x="54864" y="44450"/>
                    </a:lnTo>
                    <a:lnTo>
                      <a:pt x="43942" y="44450"/>
                    </a:lnTo>
                    <a:lnTo>
                      <a:pt x="43942" y="38608"/>
                    </a:lnTo>
                    <a:lnTo>
                      <a:pt x="54864" y="38608"/>
                    </a:lnTo>
                    <a:lnTo>
                      <a:pt x="54864" y="36830"/>
                    </a:lnTo>
                    <a:lnTo>
                      <a:pt x="43942" y="36830"/>
                    </a:lnTo>
                    <a:lnTo>
                      <a:pt x="43942" y="38100"/>
                    </a:lnTo>
                    <a:lnTo>
                      <a:pt x="32893" y="38100"/>
                    </a:lnTo>
                    <a:lnTo>
                      <a:pt x="32893" y="33020"/>
                    </a:lnTo>
                    <a:lnTo>
                      <a:pt x="54864" y="33020"/>
                    </a:lnTo>
                    <a:lnTo>
                      <a:pt x="54864" y="36830"/>
                    </a:lnTo>
                    <a:lnTo>
                      <a:pt x="265430" y="36830"/>
                    </a:lnTo>
                    <a:lnTo>
                      <a:pt x="265430" y="33020"/>
                    </a:lnTo>
                    <a:lnTo>
                      <a:pt x="287401" y="33020"/>
                    </a:lnTo>
                    <a:lnTo>
                      <a:pt x="287401" y="0"/>
                    </a:lnTo>
                    <a:lnTo>
                      <a:pt x="265430" y="0"/>
                    </a:lnTo>
                    <a:lnTo>
                      <a:pt x="265430" y="25400"/>
                    </a:lnTo>
                    <a:lnTo>
                      <a:pt x="265430" y="25908"/>
                    </a:lnTo>
                    <a:lnTo>
                      <a:pt x="54864" y="25908"/>
                    </a:lnTo>
                    <a:lnTo>
                      <a:pt x="54864" y="25400"/>
                    </a:lnTo>
                    <a:lnTo>
                      <a:pt x="265430" y="25400"/>
                    </a:lnTo>
                    <a:lnTo>
                      <a:pt x="265430" y="0"/>
                    </a:lnTo>
                    <a:lnTo>
                      <a:pt x="0" y="0"/>
                    </a:lnTo>
                    <a:lnTo>
                      <a:pt x="0" y="25400"/>
                    </a:lnTo>
                    <a:lnTo>
                      <a:pt x="0" y="33020"/>
                    </a:lnTo>
                    <a:lnTo>
                      <a:pt x="0" y="119380"/>
                    </a:lnTo>
                    <a:lnTo>
                      <a:pt x="320294" y="119380"/>
                    </a:lnTo>
                    <a:lnTo>
                      <a:pt x="320294" y="25400"/>
                    </a:lnTo>
                    <a:lnTo>
                      <a:pt x="320294" y="0"/>
                    </a:lnTo>
                    <a:close/>
                  </a:path>
                </a:pathLst>
              </a:custGeom>
              <a:solidFill>
                <a:srgbClr val="5F79A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27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7139940" y="3787140"/>
                <a:ext cx="1197876" cy="1380744"/>
              </a:xfrm>
              <a:prstGeom prst="rect">
                <a:avLst/>
              </a:prstGeom>
            </p:spPr>
          </p:pic>
          <p:pic>
            <p:nvPicPr>
              <p:cNvPr id="28" name="object 28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7321296" y="4084332"/>
                <a:ext cx="833640" cy="856475"/>
              </a:xfrm>
              <a:prstGeom prst="rect">
                <a:avLst/>
              </a:prstGeom>
            </p:spPr>
          </p:pic>
          <p:pic>
            <p:nvPicPr>
              <p:cNvPr id="29" name="object 29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7200900" y="3811524"/>
                <a:ext cx="1080516" cy="1260348"/>
              </a:xfrm>
              <a:prstGeom prst="rect">
                <a:avLst/>
              </a:prstGeom>
            </p:spPr>
          </p:pic>
          <p:sp>
            <p:nvSpPr>
              <p:cNvPr id="30" name="object 30"/>
              <p:cNvSpPr/>
              <p:nvPr/>
            </p:nvSpPr>
            <p:spPr>
              <a:xfrm>
                <a:off x="7200900" y="3811524"/>
                <a:ext cx="1080770" cy="1260475"/>
              </a:xfrm>
              <a:custGeom>
                <a:avLst/>
                <a:gdLst/>
                <a:ahLst/>
                <a:cxnLst/>
                <a:rect l="l" t="t" r="r" b="b"/>
                <a:pathLst>
                  <a:path w="1080770" h="1260475">
                    <a:moveTo>
                      <a:pt x="0" y="630174"/>
                    </a:moveTo>
                    <a:lnTo>
                      <a:pt x="165861" y="449326"/>
                    </a:lnTo>
                    <a:lnTo>
                      <a:pt x="158242" y="184531"/>
                    </a:lnTo>
                    <a:lnTo>
                      <a:pt x="385191" y="193548"/>
                    </a:lnTo>
                    <a:lnTo>
                      <a:pt x="540257" y="0"/>
                    </a:lnTo>
                    <a:lnTo>
                      <a:pt x="695325" y="193548"/>
                    </a:lnTo>
                    <a:lnTo>
                      <a:pt x="922274" y="184531"/>
                    </a:lnTo>
                    <a:lnTo>
                      <a:pt x="914653" y="449326"/>
                    </a:lnTo>
                    <a:lnTo>
                      <a:pt x="1080516" y="630174"/>
                    </a:lnTo>
                    <a:lnTo>
                      <a:pt x="914653" y="811022"/>
                    </a:lnTo>
                    <a:lnTo>
                      <a:pt x="922274" y="1075817"/>
                    </a:lnTo>
                    <a:lnTo>
                      <a:pt x="695325" y="1066800"/>
                    </a:lnTo>
                    <a:lnTo>
                      <a:pt x="540257" y="1260348"/>
                    </a:lnTo>
                    <a:lnTo>
                      <a:pt x="385191" y="1066800"/>
                    </a:lnTo>
                    <a:lnTo>
                      <a:pt x="158242" y="1075817"/>
                    </a:lnTo>
                    <a:lnTo>
                      <a:pt x="165861" y="811022"/>
                    </a:lnTo>
                    <a:lnTo>
                      <a:pt x="0" y="630174"/>
                    </a:lnTo>
                    <a:close/>
                  </a:path>
                </a:pathLst>
              </a:custGeom>
              <a:ln w="12192">
                <a:solidFill>
                  <a:srgbClr val="FF974B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1" name="object 31"/>
            <p:cNvSpPr txBox="1"/>
            <p:nvPr/>
          </p:nvSpPr>
          <p:spPr>
            <a:xfrm>
              <a:off x="7496499" y="4463097"/>
              <a:ext cx="483234" cy="57467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FFFFFF"/>
                  </a:solidFill>
                  <a:latin typeface="Microsoft JhengHei"/>
                  <a:cs typeface="Microsoft JhengHei"/>
                </a:rPr>
                <a:t>保送</a:t>
              </a:r>
              <a:endParaRPr sz="1800" dirty="0">
                <a:latin typeface="Microsoft JhengHei"/>
                <a:cs typeface="Microsoft JhengHei"/>
              </a:endParaRPr>
            </a:p>
            <a:p>
              <a:pPr marL="12700">
                <a:lnSpc>
                  <a:spcPct val="100000"/>
                </a:lnSpc>
              </a:pPr>
              <a:r>
                <a:rPr sz="1800" spc="-5" dirty="0">
                  <a:solidFill>
                    <a:srgbClr val="FFFFFF"/>
                  </a:solidFill>
                  <a:latin typeface="Microsoft JhengHei"/>
                  <a:cs typeface="Microsoft JhengHei"/>
                </a:rPr>
                <a:t>資格</a:t>
              </a:r>
              <a:endParaRPr sz="1800" dirty="0">
                <a:latin typeface="Microsoft JhengHei"/>
                <a:cs typeface="Microsoft JhengHei"/>
              </a:endParaRPr>
            </a:p>
          </p:txBody>
        </p:sp>
        <p:sp>
          <p:nvSpPr>
            <p:cNvPr id="32" name="object 32"/>
            <p:cNvSpPr txBox="1"/>
            <p:nvPr/>
          </p:nvSpPr>
          <p:spPr>
            <a:xfrm>
              <a:off x="2423541" y="4600575"/>
              <a:ext cx="2540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C00000"/>
                  </a:solidFill>
                  <a:latin typeface="Microsoft JhengHei"/>
                  <a:cs typeface="Microsoft JhengHei"/>
                </a:rPr>
                <a:t>或</a:t>
              </a:r>
              <a:endParaRPr sz="1800">
                <a:latin typeface="Microsoft JhengHei"/>
                <a:cs typeface="Microsoft JhengHei"/>
              </a:endParaRPr>
            </a:p>
          </p:txBody>
        </p:sp>
        <p:sp>
          <p:nvSpPr>
            <p:cNvPr id="33" name="object 33"/>
            <p:cNvSpPr txBox="1"/>
            <p:nvPr/>
          </p:nvSpPr>
          <p:spPr>
            <a:xfrm>
              <a:off x="4561713" y="4605782"/>
              <a:ext cx="254000" cy="29972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1800" dirty="0">
                  <a:solidFill>
                    <a:srgbClr val="C00000"/>
                  </a:solidFill>
                  <a:latin typeface="Microsoft JhengHei"/>
                  <a:cs typeface="Microsoft JhengHei"/>
                </a:rPr>
                <a:t>或</a:t>
              </a:r>
              <a:endParaRPr sz="1800">
                <a:latin typeface="Microsoft JhengHei"/>
                <a:cs typeface="Microsoft JhengHei"/>
              </a:endParaRP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654366" y="3336290"/>
            <a:ext cx="2792095" cy="702310"/>
            <a:chOff x="654366" y="3118612"/>
            <a:chExt cx="2792095" cy="702310"/>
          </a:xfrm>
        </p:grpSpPr>
        <p:grpSp>
          <p:nvGrpSpPr>
            <p:cNvPr id="35" name="object 16"/>
            <p:cNvGrpSpPr/>
            <p:nvPr/>
          </p:nvGrpSpPr>
          <p:grpSpPr>
            <a:xfrm>
              <a:off x="654366" y="3118612"/>
              <a:ext cx="2792095" cy="702310"/>
              <a:chOff x="3505200" y="1385569"/>
              <a:chExt cx="2792095" cy="702310"/>
            </a:xfrm>
          </p:grpSpPr>
          <p:sp>
            <p:nvSpPr>
              <p:cNvPr id="36" name="object 17"/>
              <p:cNvSpPr/>
              <p:nvPr/>
            </p:nvSpPr>
            <p:spPr>
              <a:xfrm>
                <a:off x="3532632" y="1412747"/>
                <a:ext cx="2737485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2737485" h="647700">
                    <a:moveTo>
                      <a:pt x="2629154" y="0"/>
                    </a:moveTo>
                    <a:lnTo>
                      <a:pt x="107950" y="0"/>
                    </a:lnTo>
                    <a:lnTo>
                      <a:pt x="65954" y="8491"/>
                    </a:lnTo>
                    <a:lnTo>
                      <a:pt x="31638" y="31638"/>
                    </a:lnTo>
                    <a:lnTo>
                      <a:pt x="8491" y="65954"/>
                    </a:lnTo>
                    <a:lnTo>
                      <a:pt x="0" y="107950"/>
                    </a:lnTo>
                    <a:lnTo>
                      <a:pt x="0" y="539750"/>
                    </a:lnTo>
                    <a:lnTo>
                      <a:pt x="8491" y="581745"/>
                    </a:lnTo>
                    <a:lnTo>
                      <a:pt x="31638" y="616061"/>
                    </a:lnTo>
                    <a:lnTo>
                      <a:pt x="65954" y="639208"/>
                    </a:lnTo>
                    <a:lnTo>
                      <a:pt x="107950" y="647700"/>
                    </a:lnTo>
                    <a:lnTo>
                      <a:pt x="2629154" y="647700"/>
                    </a:lnTo>
                    <a:lnTo>
                      <a:pt x="2671149" y="639208"/>
                    </a:lnTo>
                    <a:lnTo>
                      <a:pt x="2705465" y="616061"/>
                    </a:lnTo>
                    <a:lnTo>
                      <a:pt x="2728612" y="581745"/>
                    </a:lnTo>
                    <a:lnTo>
                      <a:pt x="2737104" y="539750"/>
                    </a:lnTo>
                    <a:lnTo>
                      <a:pt x="2737104" y="107950"/>
                    </a:lnTo>
                    <a:lnTo>
                      <a:pt x="2728612" y="65954"/>
                    </a:lnTo>
                    <a:lnTo>
                      <a:pt x="2705465" y="31638"/>
                    </a:lnTo>
                    <a:lnTo>
                      <a:pt x="2671149" y="8491"/>
                    </a:lnTo>
                    <a:lnTo>
                      <a:pt x="2629154" y="0"/>
                    </a:lnTo>
                    <a:close/>
                  </a:path>
                </a:pathLst>
              </a:custGeom>
              <a:solidFill>
                <a:srgbClr val="4F81BD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18"/>
              <p:cNvSpPr/>
              <p:nvPr/>
            </p:nvSpPr>
            <p:spPr>
              <a:xfrm>
                <a:off x="3505200" y="1385569"/>
                <a:ext cx="2792095" cy="702310"/>
              </a:xfrm>
              <a:custGeom>
                <a:avLst/>
                <a:gdLst/>
                <a:ahLst/>
                <a:cxnLst/>
                <a:rect l="l" t="t" r="r" b="b"/>
                <a:pathLst>
                  <a:path w="2792095" h="702310">
                    <a:moveTo>
                      <a:pt x="2656586" y="0"/>
                    </a:moveTo>
                    <a:lnTo>
                      <a:pt x="133985" y="0"/>
                    </a:lnTo>
                    <a:lnTo>
                      <a:pt x="120269" y="1270"/>
                    </a:lnTo>
                    <a:lnTo>
                      <a:pt x="81534" y="11430"/>
                    </a:lnTo>
                    <a:lnTo>
                      <a:pt x="48387" y="31750"/>
                    </a:lnTo>
                    <a:lnTo>
                      <a:pt x="22478" y="60960"/>
                    </a:lnTo>
                    <a:lnTo>
                      <a:pt x="5714" y="96520"/>
                    </a:lnTo>
                    <a:lnTo>
                      <a:pt x="63" y="134620"/>
                    </a:lnTo>
                    <a:lnTo>
                      <a:pt x="0" y="568960"/>
                    </a:lnTo>
                    <a:lnTo>
                      <a:pt x="888" y="582930"/>
                    </a:lnTo>
                    <a:lnTo>
                      <a:pt x="11175" y="621030"/>
                    </a:lnTo>
                    <a:lnTo>
                      <a:pt x="31876" y="655320"/>
                    </a:lnTo>
                    <a:lnTo>
                      <a:pt x="60960" y="680720"/>
                    </a:lnTo>
                    <a:lnTo>
                      <a:pt x="96520" y="697230"/>
                    </a:lnTo>
                    <a:lnTo>
                      <a:pt x="122936" y="702310"/>
                    </a:lnTo>
                    <a:lnTo>
                      <a:pt x="2671826" y="702310"/>
                    </a:lnTo>
                    <a:lnTo>
                      <a:pt x="2710561" y="692150"/>
                    </a:lnTo>
                    <a:lnTo>
                      <a:pt x="2743835" y="670560"/>
                    </a:lnTo>
                    <a:lnTo>
                      <a:pt x="135382" y="670560"/>
                    </a:lnTo>
                    <a:lnTo>
                      <a:pt x="114553" y="668020"/>
                    </a:lnTo>
                    <a:lnTo>
                      <a:pt x="77850" y="652780"/>
                    </a:lnTo>
                    <a:lnTo>
                      <a:pt x="50291" y="624839"/>
                    </a:lnTo>
                    <a:lnTo>
                      <a:pt x="34925" y="588010"/>
                    </a:lnTo>
                    <a:lnTo>
                      <a:pt x="32956" y="568960"/>
                    </a:lnTo>
                    <a:lnTo>
                      <a:pt x="32963" y="134620"/>
                    </a:lnTo>
                    <a:lnTo>
                      <a:pt x="41021" y="95250"/>
                    </a:lnTo>
                    <a:lnTo>
                      <a:pt x="63119" y="63500"/>
                    </a:lnTo>
                    <a:lnTo>
                      <a:pt x="95885" y="41910"/>
                    </a:lnTo>
                    <a:lnTo>
                      <a:pt x="135762" y="33020"/>
                    </a:lnTo>
                    <a:lnTo>
                      <a:pt x="2744469" y="33020"/>
                    </a:lnTo>
                    <a:lnTo>
                      <a:pt x="2741676" y="30480"/>
                    </a:lnTo>
                    <a:lnTo>
                      <a:pt x="2708021" y="10160"/>
                    </a:lnTo>
                    <a:lnTo>
                      <a:pt x="2682494" y="2539"/>
                    </a:lnTo>
                    <a:lnTo>
                      <a:pt x="2656586" y="0"/>
                    </a:lnTo>
                    <a:close/>
                  </a:path>
                  <a:path w="2792095" h="702310">
                    <a:moveTo>
                      <a:pt x="2744469" y="33020"/>
                    </a:moveTo>
                    <a:lnTo>
                      <a:pt x="2656586" y="33020"/>
                    </a:lnTo>
                    <a:lnTo>
                      <a:pt x="2677541" y="35560"/>
                    </a:lnTo>
                    <a:lnTo>
                      <a:pt x="2687320" y="38100"/>
                    </a:lnTo>
                    <a:lnTo>
                      <a:pt x="2721991" y="57150"/>
                    </a:lnTo>
                    <a:lnTo>
                      <a:pt x="2746755" y="87630"/>
                    </a:lnTo>
                    <a:lnTo>
                      <a:pt x="2758566" y="125730"/>
                    </a:lnTo>
                    <a:lnTo>
                      <a:pt x="2759011" y="134620"/>
                    </a:lnTo>
                    <a:lnTo>
                      <a:pt x="2758995" y="568960"/>
                    </a:lnTo>
                    <a:lnTo>
                      <a:pt x="2750947" y="607060"/>
                    </a:lnTo>
                    <a:lnTo>
                      <a:pt x="2728849" y="640080"/>
                    </a:lnTo>
                    <a:lnTo>
                      <a:pt x="2696210" y="661670"/>
                    </a:lnTo>
                    <a:lnTo>
                      <a:pt x="2656332" y="670560"/>
                    </a:lnTo>
                    <a:lnTo>
                      <a:pt x="2743835" y="670560"/>
                    </a:lnTo>
                    <a:lnTo>
                      <a:pt x="2769742" y="642620"/>
                    </a:lnTo>
                    <a:lnTo>
                      <a:pt x="2786253" y="607060"/>
                    </a:lnTo>
                    <a:lnTo>
                      <a:pt x="2791904" y="568960"/>
                    </a:lnTo>
                    <a:lnTo>
                      <a:pt x="2791967" y="134620"/>
                    </a:lnTo>
                    <a:lnTo>
                      <a:pt x="2791079" y="120650"/>
                    </a:lnTo>
                    <a:lnTo>
                      <a:pt x="2780791" y="82550"/>
                    </a:lnTo>
                    <a:lnTo>
                      <a:pt x="2760217" y="48260"/>
                    </a:lnTo>
                    <a:lnTo>
                      <a:pt x="2751454" y="39370"/>
                    </a:lnTo>
                    <a:lnTo>
                      <a:pt x="2744469" y="33020"/>
                    </a:lnTo>
                    <a:close/>
                  </a:path>
                  <a:path w="2792095" h="702310">
                    <a:moveTo>
                      <a:pt x="2666873" y="44450"/>
                    </a:moveTo>
                    <a:lnTo>
                      <a:pt x="126873" y="44450"/>
                    </a:lnTo>
                    <a:lnTo>
                      <a:pt x="117855" y="45720"/>
                    </a:lnTo>
                    <a:lnTo>
                      <a:pt x="77850" y="64770"/>
                    </a:lnTo>
                    <a:lnTo>
                      <a:pt x="51308" y="99060"/>
                    </a:lnTo>
                    <a:lnTo>
                      <a:pt x="43941" y="568960"/>
                    </a:lnTo>
                    <a:lnTo>
                      <a:pt x="44323" y="576580"/>
                    </a:lnTo>
                    <a:lnTo>
                      <a:pt x="59054" y="618489"/>
                    </a:lnTo>
                    <a:lnTo>
                      <a:pt x="91186" y="647700"/>
                    </a:lnTo>
                    <a:lnTo>
                      <a:pt x="135382" y="659130"/>
                    </a:lnTo>
                    <a:lnTo>
                      <a:pt x="2665222" y="659130"/>
                    </a:lnTo>
                    <a:lnTo>
                      <a:pt x="2701480" y="647700"/>
                    </a:lnTo>
                    <a:lnTo>
                      <a:pt x="125857" y="647700"/>
                    </a:lnTo>
                    <a:lnTo>
                      <a:pt x="117855" y="646430"/>
                    </a:lnTo>
                    <a:lnTo>
                      <a:pt x="77470" y="623570"/>
                    </a:lnTo>
                    <a:lnTo>
                      <a:pt x="72389" y="617220"/>
                    </a:lnTo>
                    <a:lnTo>
                      <a:pt x="67945" y="612139"/>
                    </a:lnTo>
                    <a:lnTo>
                      <a:pt x="55117" y="574039"/>
                    </a:lnTo>
                    <a:lnTo>
                      <a:pt x="54927" y="134620"/>
                    </a:lnTo>
                    <a:lnTo>
                      <a:pt x="55372" y="125730"/>
                    </a:lnTo>
                    <a:lnTo>
                      <a:pt x="69341" y="90170"/>
                    </a:lnTo>
                    <a:lnTo>
                      <a:pt x="98171" y="64770"/>
                    </a:lnTo>
                    <a:lnTo>
                      <a:pt x="136905" y="54610"/>
                    </a:lnTo>
                    <a:lnTo>
                      <a:pt x="2698284" y="54610"/>
                    </a:lnTo>
                    <a:lnTo>
                      <a:pt x="2693035" y="52070"/>
                    </a:lnTo>
                    <a:lnTo>
                      <a:pt x="2684653" y="48260"/>
                    </a:lnTo>
                    <a:lnTo>
                      <a:pt x="2675890" y="45720"/>
                    </a:lnTo>
                    <a:lnTo>
                      <a:pt x="2666873" y="44450"/>
                    </a:lnTo>
                    <a:close/>
                  </a:path>
                  <a:path w="2792095" h="702310">
                    <a:moveTo>
                      <a:pt x="2698284" y="54610"/>
                    </a:moveTo>
                    <a:lnTo>
                      <a:pt x="2656586" y="54610"/>
                    </a:lnTo>
                    <a:lnTo>
                      <a:pt x="2666238" y="55880"/>
                    </a:lnTo>
                    <a:lnTo>
                      <a:pt x="2674239" y="57150"/>
                    </a:lnTo>
                    <a:lnTo>
                      <a:pt x="2708910" y="74930"/>
                    </a:lnTo>
                    <a:lnTo>
                      <a:pt x="2733929" y="113030"/>
                    </a:lnTo>
                    <a:lnTo>
                      <a:pt x="2737040" y="568960"/>
                    </a:lnTo>
                    <a:lnTo>
                      <a:pt x="2736596" y="577850"/>
                    </a:lnTo>
                    <a:lnTo>
                      <a:pt x="2722626" y="613410"/>
                    </a:lnTo>
                    <a:lnTo>
                      <a:pt x="2712592" y="624839"/>
                    </a:lnTo>
                    <a:lnTo>
                      <a:pt x="2706751" y="631189"/>
                    </a:lnTo>
                    <a:lnTo>
                      <a:pt x="2694051" y="638810"/>
                    </a:lnTo>
                    <a:lnTo>
                      <a:pt x="2686685" y="642620"/>
                    </a:lnTo>
                    <a:lnTo>
                      <a:pt x="2679319" y="645160"/>
                    </a:lnTo>
                    <a:lnTo>
                      <a:pt x="2663571" y="647700"/>
                    </a:lnTo>
                    <a:lnTo>
                      <a:pt x="2701480" y="647700"/>
                    </a:lnTo>
                    <a:lnTo>
                      <a:pt x="2732024" y="619760"/>
                    </a:lnTo>
                    <a:lnTo>
                      <a:pt x="2747517" y="577850"/>
                    </a:lnTo>
                    <a:lnTo>
                      <a:pt x="2748026" y="566420"/>
                    </a:lnTo>
                    <a:lnTo>
                      <a:pt x="2748026" y="134620"/>
                    </a:lnTo>
                    <a:lnTo>
                      <a:pt x="2737358" y="92710"/>
                    </a:lnTo>
                    <a:lnTo>
                      <a:pt x="2727579" y="78739"/>
                    </a:lnTo>
                    <a:lnTo>
                      <a:pt x="2721864" y="71120"/>
                    </a:lnTo>
                    <a:lnTo>
                      <a:pt x="2715387" y="66039"/>
                    </a:lnTo>
                    <a:lnTo>
                      <a:pt x="2708529" y="60960"/>
                    </a:lnTo>
                    <a:lnTo>
                      <a:pt x="2700909" y="55880"/>
                    </a:lnTo>
                    <a:lnTo>
                      <a:pt x="2698284" y="54610"/>
                    </a:lnTo>
                    <a:close/>
                  </a:path>
                </a:pathLst>
              </a:custGeom>
              <a:solidFill>
                <a:srgbClr val="5F79A3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8" name="object 19"/>
            <p:cNvSpPr txBox="1"/>
            <p:nvPr/>
          </p:nvSpPr>
          <p:spPr>
            <a:xfrm>
              <a:off x="796541" y="3293824"/>
              <a:ext cx="2159000" cy="39116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sz="2400" dirty="0">
                  <a:solidFill>
                    <a:srgbClr val="FF0000"/>
                  </a:solidFill>
                  <a:highlight>
                    <a:srgbClr val="FFFF00"/>
                  </a:highlight>
                  <a:latin typeface="Microsoft JhengHei"/>
                  <a:cs typeface="Microsoft JhengHei"/>
                </a:rPr>
                <a:t>不採計統測成績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214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315710" cy="6730365"/>
            <a:chOff x="0" y="0"/>
            <a:chExt cx="6315710" cy="6730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60576" cy="672998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3491865" cy="1053465"/>
            </a:xfrm>
            <a:custGeom>
              <a:avLst/>
              <a:gdLst/>
              <a:ahLst/>
              <a:cxnLst/>
              <a:rect l="l" t="t" r="r" b="b"/>
              <a:pathLst>
                <a:path w="3491865" h="1053465">
                  <a:moveTo>
                    <a:pt x="2964942" y="0"/>
                  </a:moveTo>
                  <a:lnTo>
                    <a:pt x="0" y="0"/>
                  </a:lnTo>
                  <a:lnTo>
                    <a:pt x="0" y="1053083"/>
                  </a:lnTo>
                  <a:lnTo>
                    <a:pt x="2964942" y="1053083"/>
                  </a:lnTo>
                  <a:lnTo>
                    <a:pt x="3491484" y="526541"/>
                  </a:lnTo>
                  <a:lnTo>
                    <a:pt x="2964942" y="0"/>
                  </a:lnTo>
                  <a:close/>
                </a:path>
              </a:pathLst>
            </a:custGeom>
            <a:solidFill>
              <a:srgbClr val="ECF8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8965" y="116586"/>
              <a:ext cx="6192520" cy="792480"/>
            </a:xfrm>
            <a:custGeom>
              <a:avLst/>
              <a:gdLst/>
              <a:ahLst/>
              <a:cxnLst/>
              <a:rect l="l" t="t" r="r" b="b"/>
              <a:pathLst>
                <a:path w="6192520" h="792480">
                  <a:moveTo>
                    <a:pt x="5795772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5795772" y="792480"/>
                  </a:lnTo>
                  <a:lnTo>
                    <a:pt x="6192012" y="396240"/>
                  </a:lnTo>
                  <a:lnTo>
                    <a:pt x="5795772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8965" y="116586"/>
              <a:ext cx="6192520" cy="792480"/>
            </a:xfrm>
            <a:custGeom>
              <a:avLst/>
              <a:gdLst/>
              <a:ahLst/>
              <a:cxnLst/>
              <a:rect l="l" t="t" r="r" b="b"/>
              <a:pathLst>
                <a:path w="6192520" h="792480">
                  <a:moveTo>
                    <a:pt x="0" y="0"/>
                  </a:moveTo>
                  <a:lnTo>
                    <a:pt x="5795772" y="0"/>
                  </a:lnTo>
                  <a:lnTo>
                    <a:pt x="6192012" y="396240"/>
                  </a:lnTo>
                  <a:lnTo>
                    <a:pt x="5795772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95147" y="148793"/>
            <a:ext cx="56191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15968"/>
                </a:solidFill>
              </a:rPr>
              <a:t>四技二專技優</a:t>
            </a:r>
            <a:r>
              <a:rPr sz="4400" dirty="0">
                <a:solidFill>
                  <a:srgbClr val="FF0000"/>
                </a:solidFill>
              </a:rPr>
              <a:t>甄審</a:t>
            </a:r>
            <a:r>
              <a:rPr sz="4400" dirty="0">
                <a:solidFill>
                  <a:srgbClr val="215968"/>
                </a:solidFill>
              </a:rPr>
              <a:t>入學</a:t>
            </a:r>
            <a:endParaRPr sz="4400" dirty="0"/>
          </a:p>
        </p:txBody>
      </p:sp>
      <p:grpSp>
        <p:nvGrpSpPr>
          <p:cNvPr id="8" name="object 8"/>
          <p:cNvGrpSpPr/>
          <p:nvPr/>
        </p:nvGrpSpPr>
        <p:grpSpPr>
          <a:xfrm>
            <a:off x="368846" y="1385569"/>
            <a:ext cx="2790825" cy="702310"/>
            <a:chOff x="368846" y="1385569"/>
            <a:chExt cx="2790825" cy="702310"/>
          </a:xfrm>
        </p:grpSpPr>
        <p:sp>
          <p:nvSpPr>
            <p:cNvPr id="9" name="object 9"/>
            <p:cNvSpPr/>
            <p:nvPr/>
          </p:nvSpPr>
          <p:spPr>
            <a:xfrm>
              <a:off x="396239" y="1412747"/>
              <a:ext cx="2735580" cy="647700"/>
            </a:xfrm>
            <a:custGeom>
              <a:avLst/>
              <a:gdLst/>
              <a:ahLst/>
              <a:cxnLst/>
              <a:rect l="l" t="t" r="r" b="b"/>
              <a:pathLst>
                <a:path w="2735580" h="647700">
                  <a:moveTo>
                    <a:pt x="2627630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700"/>
                  </a:lnTo>
                  <a:lnTo>
                    <a:pt x="2627630" y="647700"/>
                  </a:lnTo>
                  <a:lnTo>
                    <a:pt x="2669625" y="639208"/>
                  </a:lnTo>
                  <a:lnTo>
                    <a:pt x="2703941" y="616061"/>
                  </a:lnTo>
                  <a:lnTo>
                    <a:pt x="2727088" y="581745"/>
                  </a:lnTo>
                  <a:lnTo>
                    <a:pt x="2735580" y="539750"/>
                  </a:lnTo>
                  <a:lnTo>
                    <a:pt x="2735580" y="107950"/>
                  </a:lnTo>
                  <a:lnTo>
                    <a:pt x="2727088" y="65954"/>
                  </a:lnTo>
                  <a:lnTo>
                    <a:pt x="2703941" y="31638"/>
                  </a:lnTo>
                  <a:lnTo>
                    <a:pt x="2669625" y="8491"/>
                  </a:lnTo>
                  <a:lnTo>
                    <a:pt x="262763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8846" y="1385569"/>
              <a:ext cx="2790825" cy="702310"/>
            </a:xfrm>
            <a:custGeom>
              <a:avLst/>
              <a:gdLst/>
              <a:ahLst/>
              <a:cxnLst/>
              <a:rect l="l" t="t" r="r" b="b"/>
              <a:pathLst>
                <a:path w="2790825" h="702310">
                  <a:moveTo>
                    <a:pt x="2655023" y="0"/>
                  </a:moveTo>
                  <a:lnTo>
                    <a:pt x="133985" y="0"/>
                  </a:lnTo>
                  <a:lnTo>
                    <a:pt x="120243" y="1270"/>
                  </a:lnTo>
                  <a:lnTo>
                    <a:pt x="81432" y="11430"/>
                  </a:lnTo>
                  <a:lnTo>
                    <a:pt x="48361" y="31750"/>
                  </a:lnTo>
                  <a:lnTo>
                    <a:pt x="22415" y="60960"/>
                  </a:lnTo>
                  <a:lnTo>
                    <a:pt x="5676" y="96520"/>
                  </a:lnTo>
                  <a:lnTo>
                    <a:pt x="22" y="134620"/>
                  </a:lnTo>
                  <a:lnTo>
                    <a:pt x="0" y="568960"/>
                  </a:lnTo>
                  <a:lnTo>
                    <a:pt x="838" y="582930"/>
                  </a:lnTo>
                  <a:lnTo>
                    <a:pt x="11188" y="621030"/>
                  </a:lnTo>
                  <a:lnTo>
                    <a:pt x="31800" y="655320"/>
                  </a:lnTo>
                  <a:lnTo>
                    <a:pt x="60972" y="680720"/>
                  </a:lnTo>
                  <a:lnTo>
                    <a:pt x="96481" y="697230"/>
                  </a:lnTo>
                  <a:lnTo>
                    <a:pt x="122936" y="702310"/>
                  </a:lnTo>
                  <a:lnTo>
                    <a:pt x="2670263" y="702310"/>
                  </a:lnTo>
                  <a:lnTo>
                    <a:pt x="2708998" y="692150"/>
                  </a:lnTo>
                  <a:lnTo>
                    <a:pt x="2742272" y="670560"/>
                  </a:lnTo>
                  <a:lnTo>
                    <a:pt x="135407" y="670560"/>
                  </a:lnTo>
                  <a:lnTo>
                    <a:pt x="114515" y="668020"/>
                  </a:lnTo>
                  <a:lnTo>
                    <a:pt x="77825" y="652780"/>
                  </a:lnTo>
                  <a:lnTo>
                    <a:pt x="50266" y="624839"/>
                  </a:lnTo>
                  <a:lnTo>
                    <a:pt x="34899" y="588010"/>
                  </a:lnTo>
                  <a:lnTo>
                    <a:pt x="32932" y="568960"/>
                  </a:lnTo>
                  <a:lnTo>
                    <a:pt x="32942" y="134620"/>
                  </a:lnTo>
                  <a:lnTo>
                    <a:pt x="41021" y="95250"/>
                  </a:lnTo>
                  <a:lnTo>
                    <a:pt x="63093" y="63500"/>
                  </a:lnTo>
                  <a:lnTo>
                    <a:pt x="95796" y="41910"/>
                  </a:lnTo>
                  <a:lnTo>
                    <a:pt x="135686" y="33020"/>
                  </a:lnTo>
                  <a:lnTo>
                    <a:pt x="2742907" y="33020"/>
                  </a:lnTo>
                  <a:lnTo>
                    <a:pt x="2740113" y="30480"/>
                  </a:lnTo>
                  <a:lnTo>
                    <a:pt x="2706458" y="10160"/>
                  </a:lnTo>
                  <a:lnTo>
                    <a:pt x="2680931" y="2539"/>
                  </a:lnTo>
                  <a:lnTo>
                    <a:pt x="2655023" y="0"/>
                  </a:lnTo>
                  <a:close/>
                </a:path>
                <a:path w="2790825" h="702310">
                  <a:moveTo>
                    <a:pt x="2742907" y="33020"/>
                  </a:moveTo>
                  <a:lnTo>
                    <a:pt x="2655023" y="33020"/>
                  </a:lnTo>
                  <a:lnTo>
                    <a:pt x="2675978" y="35560"/>
                  </a:lnTo>
                  <a:lnTo>
                    <a:pt x="2685757" y="38100"/>
                  </a:lnTo>
                  <a:lnTo>
                    <a:pt x="2720428" y="57150"/>
                  </a:lnTo>
                  <a:lnTo>
                    <a:pt x="2745193" y="87630"/>
                  </a:lnTo>
                  <a:lnTo>
                    <a:pt x="2757004" y="125730"/>
                  </a:lnTo>
                  <a:lnTo>
                    <a:pt x="2757449" y="134620"/>
                  </a:lnTo>
                  <a:lnTo>
                    <a:pt x="2757433" y="568960"/>
                  </a:lnTo>
                  <a:lnTo>
                    <a:pt x="2749384" y="607060"/>
                  </a:lnTo>
                  <a:lnTo>
                    <a:pt x="2727286" y="640080"/>
                  </a:lnTo>
                  <a:lnTo>
                    <a:pt x="2694647" y="661670"/>
                  </a:lnTo>
                  <a:lnTo>
                    <a:pt x="2654769" y="670560"/>
                  </a:lnTo>
                  <a:lnTo>
                    <a:pt x="2742272" y="670560"/>
                  </a:lnTo>
                  <a:lnTo>
                    <a:pt x="2768180" y="642620"/>
                  </a:lnTo>
                  <a:lnTo>
                    <a:pt x="2784690" y="607060"/>
                  </a:lnTo>
                  <a:lnTo>
                    <a:pt x="2790342" y="568960"/>
                  </a:lnTo>
                  <a:lnTo>
                    <a:pt x="2790405" y="134620"/>
                  </a:lnTo>
                  <a:lnTo>
                    <a:pt x="2789516" y="120650"/>
                  </a:lnTo>
                  <a:lnTo>
                    <a:pt x="2779229" y="82550"/>
                  </a:lnTo>
                  <a:lnTo>
                    <a:pt x="2758655" y="48260"/>
                  </a:lnTo>
                  <a:lnTo>
                    <a:pt x="2749892" y="39370"/>
                  </a:lnTo>
                  <a:lnTo>
                    <a:pt x="2742907" y="33020"/>
                  </a:lnTo>
                  <a:close/>
                </a:path>
                <a:path w="2790825" h="702310">
                  <a:moveTo>
                    <a:pt x="2665310" y="44450"/>
                  </a:moveTo>
                  <a:lnTo>
                    <a:pt x="126822" y="44450"/>
                  </a:lnTo>
                  <a:lnTo>
                    <a:pt x="117779" y="45720"/>
                  </a:lnTo>
                  <a:lnTo>
                    <a:pt x="77749" y="64770"/>
                  </a:lnTo>
                  <a:lnTo>
                    <a:pt x="51333" y="99060"/>
                  </a:lnTo>
                  <a:lnTo>
                    <a:pt x="43921" y="134620"/>
                  </a:lnTo>
                  <a:lnTo>
                    <a:pt x="43929" y="568960"/>
                  </a:lnTo>
                  <a:lnTo>
                    <a:pt x="54521" y="610870"/>
                  </a:lnTo>
                  <a:lnTo>
                    <a:pt x="83439" y="642620"/>
                  </a:lnTo>
                  <a:lnTo>
                    <a:pt x="125209" y="657860"/>
                  </a:lnTo>
                  <a:lnTo>
                    <a:pt x="135407" y="659130"/>
                  </a:lnTo>
                  <a:lnTo>
                    <a:pt x="2663659" y="659130"/>
                  </a:lnTo>
                  <a:lnTo>
                    <a:pt x="2699918" y="647700"/>
                  </a:lnTo>
                  <a:lnTo>
                    <a:pt x="125780" y="647700"/>
                  </a:lnTo>
                  <a:lnTo>
                    <a:pt x="117805" y="646430"/>
                  </a:lnTo>
                  <a:lnTo>
                    <a:pt x="110134" y="643889"/>
                  </a:lnTo>
                  <a:lnTo>
                    <a:pt x="102819" y="641350"/>
                  </a:lnTo>
                  <a:lnTo>
                    <a:pt x="89052" y="633730"/>
                  </a:lnTo>
                  <a:lnTo>
                    <a:pt x="83312" y="628650"/>
                  </a:lnTo>
                  <a:lnTo>
                    <a:pt x="77381" y="623570"/>
                  </a:lnTo>
                  <a:lnTo>
                    <a:pt x="72326" y="617220"/>
                  </a:lnTo>
                  <a:lnTo>
                    <a:pt x="67843" y="612139"/>
                  </a:lnTo>
                  <a:lnTo>
                    <a:pt x="63893" y="604520"/>
                  </a:lnTo>
                  <a:lnTo>
                    <a:pt x="54889" y="568960"/>
                  </a:lnTo>
                  <a:lnTo>
                    <a:pt x="54892" y="134620"/>
                  </a:lnTo>
                  <a:lnTo>
                    <a:pt x="65125" y="96520"/>
                  </a:lnTo>
                  <a:lnTo>
                    <a:pt x="91440" y="68580"/>
                  </a:lnTo>
                  <a:lnTo>
                    <a:pt x="136829" y="54610"/>
                  </a:lnTo>
                  <a:lnTo>
                    <a:pt x="2696722" y="54610"/>
                  </a:lnTo>
                  <a:lnTo>
                    <a:pt x="2691472" y="52070"/>
                  </a:lnTo>
                  <a:lnTo>
                    <a:pt x="2683090" y="48260"/>
                  </a:lnTo>
                  <a:lnTo>
                    <a:pt x="2674327" y="45720"/>
                  </a:lnTo>
                  <a:lnTo>
                    <a:pt x="2665310" y="44450"/>
                  </a:lnTo>
                  <a:close/>
                </a:path>
                <a:path w="2790825" h="702310">
                  <a:moveTo>
                    <a:pt x="2696722" y="54610"/>
                  </a:moveTo>
                  <a:lnTo>
                    <a:pt x="2655023" y="54610"/>
                  </a:lnTo>
                  <a:lnTo>
                    <a:pt x="2664675" y="55880"/>
                  </a:lnTo>
                  <a:lnTo>
                    <a:pt x="2672676" y="57150"/>
                  </a:lnTo>
                  <a:lnTo>
                    <a:pt x="2707347" y="74930"/>
                  </a:lnTo>
                  <a:lnTo>
                    <a:pt x="2732366" y="113030"/>
                  </a:lnTo>
                  <a:lnTo>
                    <a:pt x="2735478" y="568960"/>
                  </a:lnTo>
                  <a:lnTo>
                    <a:pt x="2735033" y="577850"/>
                  </a:lnTo>
                  <a:lnTo>
                    <a:pt x="2721063" y="613410"/>
                  </a:lnTo>
                  <a:lnTo>
                    <a:pt x="2711030" y="624839"/>
                  </a:lnTo>
                  <a:lnTo>
                    <a:pt x="2705188" y="631189"/>
                  </a:lnTo>
                  <a:lnTo>
                    <a:pt x="2692488" y="638810"/>
                  </a:lnTo>
                  <a:lnTo>
                    <a:pt x="2685122" y="642620"/>
                  </a:lnTo>
                  <a:lnTo>
                    <a:pt x="2677756" y="645160"/>
                  </a:lnTo>
                  <a:lnTo>
                    <a:pt x="2662008" y="647700"/>
                  </a:lnTo>
                  <a:lnTo>
                    <a:pt x="2699918" y="647700"/>
                  </a:lnTo>
                  <a:lnTo>
                    <a:pt x="2730461" y="619760"/>
                  </a:lnTo>
                  <a:lnTo>
                    <a:pt x="2745955" y="577850"/>
                  </a:lnTo>
                  <a:lnTo>
                    <a:pt x="2746464" y="566420"/>
                  </a:lnTo>
                  <a:lnTo>
                    <a:pt x="2746463" y="134620"/>
                  </a:lnTo>
                  <a:lnTo>
                    <a:pt x="2735795" y="92710"/>
                  </a:lnTo>
                  <a:lnTo>
                    <a:pt x="2726016" y="78739"/>
                  </a:lnTo>
                  <a:lnTo>
                    <a:pt x="2720301" y="71120"/>
                  </a:lnTo>
                  <a:lnTo>
                    <a:pt x="2713824" y="66039"/>
                  </a:lnTo>
                  <a:lnTo>
                    <a:pt x="2706966" y="60960"/>
                  </a:lnTo>
                  <a:lnTo>
                    <a:pt x="2699346" y="55880"/>
                  </a:lnTo>
                  <a:lnTo>
                    <a:pt x="2696722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83158" y="1532636"/>
            <a:ext cx="2161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和甄選同時進行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09415" y="3258565"/>
            <a:ext cx="3066415" cy="702310"/>
            <a:chOff x="3709415" y="3258565"/>
            <a:chExt cx="3066415" cy="702310"/>
          </a:xfrm>
        </p:grpSpPr>
        <p:sp>
          <p:nvSpPr>
            <p:cNvPr id="13" name="object 13"/>
            <p:cNvSpPr/>
            <p:nvPr/>
          </p:nvSpPr>
          <p:spPr>
            <a:xfrm>
              <a:off x="3736847" y="3285743"/>
              <a:ext cx="3011805" cy="647700"/>
            </a:xfrm>
            <a:custGeom>
              <a:avLst/>
              <a:gdLst/>
              <a:ahLst/>
              <a:cxnLst/>
              <a:rect l="l" t="t" r="r" b="b"/>
              <a:pathLst>
                <a:path w="3011804" h="647700">
                  <a:moveTo>
                    <a:pt x="2903474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49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699"/>
                  </a:lnTo>
                  <a:lnTo>
                    <a:pt x="2903474" y="647699"/>
                  </a:lnTo>
                  <a:lnTo>
                    <a:pt x="2945469" y="639208"/>
                  </a:lnTo>
                  <a:lnTo>
                    <a:pt x="2979785" y="616061"/>
                  </a:lnTo>
                  <a:lnTo>
                    <a:pt x="3002932" y="581745"/>
                  </a:lnTo>
                  <a:lnTo>
                    <a:pt x="3011424" y="539749"/>
                  </a:lnTo>
                  <a:lnTo>
                    <a:pt x="3011424" y="107950"/>
                  </a:lnTo>
                  <a:lnTo>
                    <a:pt x="3002932" y="65954"/>
                  </a:lnTo>
                  <a:lnTo>
                    <a:pt x="2979785" y="31638"/>
                  </a:lnTo>
                  <a:lnTo>
                    <a:pt x="2945469" y="8491"/>
                  </a:lnTo>
                  <a:lnTo>
                    <a:pt x="290347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709415" y="3258565"/>
              <a:ext cx="3066415" cy="702310"/>
            </a:xfrm>
            <a:custGeom>
              <a:avLst/>
              <a:gdLst/>
              <a:ahLst/>
              <a:cxnLst/>
              <a:rect l="l" t="t" r="r" b="b"/>
              <a:pathLst>
                <a:path w="3066415" h="702310">
                  <a:moveTo>
                    <a:pt x="2930906" y="0"/>
                  </a:moveTo>
                  <a:lnTo>
                    <a:pt x="133985" y="0"/>
                  </a:lnTo>
                  <a:lnTo>
                    <a:pt x="120269" y="1270"/>
                  </a:lnTo>
                  <a:lnTo>
                    <a:pt x="81534" y="11430"/>
                  </a:lnTo>
                  <a:lnTo>
                    <a:pt x="48387" y="31750"/>
                  </a:lnTo>
                  <a:lnTo>
                    <a:pt x="22479" y="60960"/>
                  </a:lnTo>
                  <a:lnTo>
                    <a:pt x="5714" y="96520"/>
                  </a:lnTo>
                  <a:lnTo>
                    <a:pt x="63" y="134620"/>
                  </a:lnTo>
                  <a:lnTo>
                    <a:pt x="0" y="568960"/>
                  </a:lnTo>
                  <a:lnTo>
                    <a:pt x="888" y="582930"/>
                  </a:lnTo>
                  <a:lnTo>
                    <a:pt x="11175" y="621030"/>
                  </a:lnTo>
                  <a:lnTo>
                    <a:pt x="31876" y="655320"/>
                  </a:lnTo>
                  <a:lnTo>
                    <a:pt x="60960" y="680720"/>
                  </a:lnTo>
                  <a:lnTo>
                    <a:pt x="96520" y="697230"/>
                  </a:lnTo>
                  <a:lnTo>
                    <a:pt x="122936" y="702310"/>
                  </a:lnTo>
                  <a:lnTo>
                    <a:pt x="2946145" y="702310"/>
                  </a:lnTo>
                  <a:lnTo>
                    <a:pt x="2984881" y="692150"/>
                  </a:lnTo>
                  <a:lnTo>
                    <a:pt x="3018155" y="670560"/>
                  </a:lnTo>
                  <a:lnTo>
                    <a:pt x="135509" y="670560"/>
                  </a:lnTo>
                  <a:lnTo>
                    <a:pt x="114554" y="668020"/>
                  </a:lnTo>
                  <a:lnTo>
                    <a:pt x="77850" y="652780"/>
                  </a:lnTo>
                  <a:lnTo>
                    <a:pt x="50292" y="624840"/>
                  </a:lnTo>
                  <a:lnTo>
                    <a:pt x="34925" y="588010"/>
                  </a:lnTo>
                  <a:lnTo>
                    <a:pt x="32956" y="568960"/>
                  </a:lnTo>
                  <a:lnTo>
                    <a:pt x="32963" y="134620"/>
                  </a:lnTo>
                  <a:lnTo>
                    <a:pt x="41021" y="95250"/>
                  </a:lnTo>
                  <a:lnTo>
                    <a:pt x="63119" y="63500"/>
                  </a:lnTo>
                  <a:lnTo>
                    <a:pt x="95885" y="40639"/>
                  </a:lnTo>
                  <a:lnTo>
                    <a:pt x="135762" y="33020"/>
                  </a:lnTo>
                  <a:lnTo>
                    <a:pt x="3018790" y="33020"/>
                  </a:lnTo>
                  <a:lnTo>
                    <a:pt x="3015995" y="30480"/>
                  </a:lnTo>
                  <a:lnTo>
                    <a:pt x="2982341" y="10160"/>
                  </a:lnTo>
                  <a:lnTo>
                    <a:pt x="2956814" y="2539"/>
                  </a:lnTo>
                  <a:lnTo>
                    <a:pt x="2930906" y="0"/>
                  </a:lnTo>
                  <a:close/>
                </a:path>
                <a:path w="3066415" h="702310">
                  <a:moveTo>
                    <a:pt x="3018790" y="33020"/>
                  </a:moveTo>
                  <a:lnTo>
                    <a:pt x="2930906" y="33020"/>
                  </a:lnTo>
                  <a:lnTo>
                    <a:pt x="2951861" y="35560"/>
                  </a:lnTo>
                  <a:lnTo>
                    <a:pt x="2961640" y="38100"/>
                  </a:lnTo>
                  <a:lnTo>
                    <a:pt x="2996311" y="57150"/>
                  </a:lnTo>
                  <a:lnTo>
                    <a:pt x="3021076" y="87630"/>
                  </a:lnTo>
                  <a:lnTo>
                    <a:pt x="3032887" y="125730"/>
                  </a:lnTo>
                  <a:lnTo>
                    <a:pt x="3033331" y="134620"/>
                  </a:lnTo>
                  <a:lnTo>
                    <a:pt x="3033315" y="568960"/>
                  </a:lnTo>
                  <a:lnTo>
                    <a:pt x="3025266" y="607060"/>
                  </a:lnTo>
                  <a:lnTo>
                    <a:pt x="3003168" y="640080"/>
                  </a:lnTo>
                  <a:lnTo>
                    <a:pt x="2970530" y="661670"/>
                  </a:lnTo>
                  <a:lnTo>
                    <a:pt x="2930652" y="670560"/>
                  </a:lnTo>
                  <a:lnTo>
                    <a:pt x="3018155" y="670560"/>
                  </a:lnTo>
                  <a:lnTo>
                    <a:pt x="3044063" y="642620"/>
                  </a:lnTo>
                  <a:lnTo>
                    <a:pt x="3060573" y="607060"/>
                  </a:lnTo>
                  <a:lnTo>
                    <a:pt x="3066224" y="568960"/>
                  </a:lnTo>
                  <a:lnTo>
                    <a:pt x="3066288" y="134620"/>
                  </a:lnTo>
                  <a:lnTo>
                    <a:pt x="3065399" y="120650"/>
                  </a:lnTo>
                  <a:lnTo>
                    <a:pt x="3055112" y="82550"/>
                  </a:lnTo>
                  <a:lnTo>
                    <a:pt x="3034538" y="48260"/>
                  </a:lnTo>
                  <a:lnTo>
                    <a:pt x="3025775" y="39370"/>
                  </a:lnTo>
                  <a:lnTo>
                    <a:pt x="3018790" y="33020"/>
                  </a:lnTo>
                  <a:close/>
                </a:path>
                <a:path w="3066415" h="702310">
                  <a:moveTo>
                    <a:pt x="2941192" y="44450"/>
                  </a:moveTo>
                  <a:lnTo>
                    <a:pt x="126873" y="44450"/>
                  </a:lnTo>
                  <a:lnTo>
                    <a:pt x="117856" y="45720"/>
                  </a:lnTo>
                  <a:lnTo>
                    <a:pt x="77850" y="64770"/>
                  </a:lnTo>
                  <a:lnTo>
                    <a:pt x="65278" y="77470"/>
                  </a:lnTo>
                  <a:lnTo>
                    <a:pt x="59944" y="83820"/>
                  </a:lnTo>
                  <a:lnTo>
                    <a:pt x="44450" y="125730"/>
                  </a:lnTo>
                  <a:lnTo>
                    <a:pt x="43941" y="568960"/>
                  </a:lnTo>
                  <a:lnTo>
                    <a:pt x="44323" y="576580"/>
                  </a:lnTo>
                  <a:lnTo>
                    <a:pt x="59055" y="618490"/>
                  </a:lnTo>
                  <a:lnTo>
                    <a:pt x="91186" y="647700"/>
                  </a:lnTo>
                  <a:lnTo>
                    <a:pt x="135509" y="659130"/>
                  </a:lnTo>
                  <a:lnTo>
                    <a:pt x="2939541" y="659130"/>
                  </a:lnTo>
                  <a:lnTo>
                    <a:pt x="2975800" y="647700"/>
                  </a:lnTo>
                  <a:lnTo>
                    <a:pt x="125857" y="647700"/>
                  </a:lnTo>
                  <a:lnTo>
                    <a:pt x="117856" y="646430"/>
                  </a:lnTo>
                  <a:lnTo>
                    <a:pt x="77470" y="623570"/>
                  </a:lnTo>
                  <a:lnTo>
                    <a:pt x="72389" y="617220"/>
                  </a:lnTo>
                  <a:lnTo>
                    <a:pt x="67945" y="612140"/>
                  </a:lnTo>
                  <a:lnTo>
                    <a:pt x="55118" y="574040"/>
                  </a:lnTo>
                  <a:lnTo>
                    <a:pt x="54927" y="134620"/>
                  </a:lnTo>
                  <a:lnTo>
                    <a:pt x="55372" y="125730"/>
                  </a:lnTo>
                  <a:lnTo>
                    <a:pt x="69342" y="90170"/>
                  </a:lnTo>
                  <a:lnTo>
                    <a:pt x="98171" y="64770"/>
                  </a:lnTo>
                  <a:lnTo>
                    <a:pt x="136906" y="54610"/>
                  </a:lnTo>
                  <a:lnTo>
                    <a:pt x="2972604" y="54610"/>
                  </a:lnTo>
                  <a:lnTo>
                    <a:pt x="2967355" y="52070"/>
                  </a:lnTo>
                  <a:lnTo>
                    <a:pt x="2958973" y="48260"/>
                  </a:lnTo>
                  <a:lnTo>
                    <a:pt x="2950210" y="45720"/>
                  </a:lnTo>
                  <a:lnTo>
                    <a:pt x="2941192" y="44450"/>
                  </a:lnTo>
                  <a:close/>
                </a:path>
                <a:path w="3066415" h="702310">
                  <a:moveTo>
                    <a:pt x="2972604" y="54610"/>
                  </a:moveTo>
                  <a:lnTo>
                    <a:pt x="2930906" y="54610"/>
                  </a:lnTo>
                  <a:lnTo>
                    <a:pt x="2940558" y="55880"/>
                  </a:lnTo>
                  <a:lnTo>
                    <a:pt x="2948559" y="57150"/>
                  </a:lnTo>
                  <a:lnTo>
                    <a:pt x="2983230" y="74930"/>
                  </a:lnTo>
                  <a:lnTo>
                    <a:pt x="3008249" y="113030"/>
                  </a:lnTo>
                  <a:lnTo>
                    <a:pt x="3011351" y="568960"/>
                  </a:lnTo>
                  <a:lnTo>
                    <a:pt x="3010916" y="576580"/>
                  </a:lnTo>
                  <a:lnTo>
                    <a:pt x="2996945" y="613410"/>
                  </a:lnTo>
                  <a:lnTo>
                    <a:pt x="2986913" y="624840"/>
                  </a:lnTo>
                  <a:lnTo>
                    <a:pt x="2981070" y="631190"/>
                  </a:lnTo>
                  <a:lnTo>
                    <a:pt x="2968370" y="638810"/>
                  </a:lnTo>
                  <a:lnTo>
                    <a:pt x="2961005" y="642620"/>
                  </a:lnTo>
                  <a:lnTo>
                    <a:pt x="2953639" y="645160"/>
                  </a:lnTo>
                  <a:lnTo>
                    <a:pt x="2937891" y="647700"/>
                  </a:lnTo>
                  <a:lnTo>
                    <a:pt x="2975800" y="647700"/>
                  </a:lnTo>
                  <a:lnTo>
                    <a:pt x="3006343" y="619760"/>
                  </a:lnTo>
                  <a:lnTo>
                    <a:pt x="3021838" y="577850"/>
                  </a:lnTo>
                  <a:lnTo>
                    <a:pt x="3022346" y="566420"/>
                  </a:lnTo>
                  <a:lnTo>
                    <a:pt x="3022346" y="134620"/>
                  </a:lnTo>
                  <a:lnTo>
                    <a:pt x="3011678" y="92710"/>
                  </a:lnTo>
                  <a:lnTo>
                    <a:pt x="3001899" y="78739"/>
                  </a:lnTo>
                  <a:lnTo>
                    <a:pt x="2996184" y="71120"/>
                  </a:lnTo>
                  <a:lnTo>
                    <a:pt x="2989707" y="66039"/>
                  </a:lnTo>
                  <a:lnTo>
                    <a:pt x="2982849" y="59689"/>
                  </a:lnTo>
                  <a:lnTo>
                    <a:pt x="2975229" y="55880"/>
                  </a:lnTo>
                  <a:lnTo>
                    <a:pt x="2972604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858514" y="3405378"/>
            <a:ext cx="2771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大部分是用乙級報名</a:t>
            </a:r>
            <a:endParaRPr sz="2400" dirty="0">
              <a:latin typeface="Microsoft JhengHei"/>
              <a:cs typeface="Microsoft JhengHe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505200" y="1385569"/>
            <a:ext cx="2792095" cy="702310"/>
            <a:chOff x="3505200" y="1385569"/>
            <a:chExt cx="2792095" cy="702310"/>
          </a:xfrm>
        </p:grpSpPr>
        <p:sp>
          <p:nvSpPr>
            <p:cNvPr id="17" name="object 17"/>
            <p:cNvSpPr/>
            <p:nvPr/>
          </p:nvSpPr>
          <p:spPr>
            <a:xfrm>
              <a:off x="3532632" y="1412747"/>
              <a:ext cx="2737485" cy="647700"/>
            </a:xfrm>
            <a:custGeom>
              <a:avLst/>
              <a:gdLst/>
              <a:ahLst/>
              <a:cxnLst/>
              <a:rect l="l" t="t" r="r" b="b"/>
              <a:pathLst>
                <a:path w="2737485" h="647700">
                  <a:moveTo>
                    <a:pt x="2629154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2629154" y="647700"/>
                  </a:lnTo>
                  <a:lnTo>
                    <a:pt x="2671149" y="639208"/>
                  </a:lnTo>
                  <a:lnTo>
                    <a:pt x="2705465" y="616061"/>
                  </a:lnTo>
                  <a:lnTo>
                    <a:pt x="2728612" y="581745"/>
                  </a:lnTo>
                  <a:lnTo>
                    <a:pt x="2737104" y="539750"/>
                  </a:lnTo>
                  <a:lnTo>
                    <a:pt x="2737104" y="107950"/>
                  </a:lnTo>
                  <a:lnTo>
                    <a:pt x="2728612" y="65954"/>
                  </a:lnTo>
                  <a:lnTo>
                    <a:pt x="2705465" y="31638"/>
                  </a:lnTo>
                  <a:lnTo>
                    <a:pt x="2671149" y="8491"/>
                  </a:lnTo>
                  <a:lnTo>
                    <a:pt x="262915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05200" y="1385569"/>
              <a:ext cx="2792095" cy="702310"/>
            </a:xfrm>
            <a:custGeom>
              <a:avLst/>
              <a:gdLst/>
              <a:ahLst/>
              <a:cxnLst/>
              <a:rect l="l" t="t" r="r" b="b"/>
              <a:pathLst>
                <a:path w="2792095" h="702310">
                  <a:moveTo>
                    <a:pt x="2656586" y="0"/>
                  </a:moveTo>
                  <a:lnTo>
                    <a:pt x="133985" y="0"/>
                  </a:lnTo>
                  <a:lnTo>
                    <a:pt x="120269" y="1270"/>
                  </a:lnTo>
                  <a:lnTo>
                    <a:pt x="81534" y="11430"/>
                  </a:lnTo>
                  <a:lnTo>
                    <a:pt x="48387" y="31750"/>
                  </a:lnTo>
                  <a:lnTo>
                    <a:pt x="22478" y="60960"/>
                  </a:lnTo>
                  <a:lnTo>
                    <a:pt x="5714" y="96520"/>
                  </a:lnTo>
                  <a:lnTo>
                    <a:pt x="63" y="134620"/>
                  </a:lnTo>
                  <a:lnTo>
                    <a:pt x="0" y="568960"/>
                  </a:lnTo>
                  <a:lnTo>
                    <a:pt x="888" y="582930"/>
                  </a:lnTo>
                  <a:lnTo>
                    <a:pt x="11175" y="621030"/>
                  </a:lnTo>
                  <a:lnTo>
                    <a:pt x="31876" y="655320"/>
                  </a:lnTo>
                  <a:lnTo>
                    <a:pt x="60960" y="680720"/>
                  </a:lnTo>
                  <a:lnTo>
                    <a:pt x="96520" y="697230"/>
                  </a:lnTo>
                  <a:lnTo>
                    <a:pt x="122936" y="702310"/>
                  </a:lnTo>
                  <a:lnTo>
                    <a:pt x="2671826" y="702310"/>
                  </a:lnTo>
                  <a:lnTo>
                    <a:pt x="2710561" y="692150"/>
                  </a:lnTo>
                  <a:lnTo>
                    <a:pt x="2743835" y="670560"/>
                  </a:lnTo>
                  <a:lnTo>
                    <a:pt x="135382" y="670560"/>
                  </a:lnTo>
                  <a:lnTo>
                    <a:pt x="114553" y="668020"/>
                  </a:lnTo>
                  <a:lnTo>
                    <a:pt x="77850" y="652780"/>
                  </a:lnTo>
                  <a:lnTo>
                    <a:pt x="50291" y="624839"/>
                  </a:lnTo>
                  <a:lnTo>
                    <a:pt x="34925" y="588010"/>
                  </a:lnTo>
                  <a:lnTo>
                    <a:pt x="32956" y="568960"/>
                  </a:lnTo>
                  <a:lnTo>
                    <a:pt x="32963" y="134620"/>
                  </a:lnTo>
                  <a:lnTo>
                    <a:pt x="41021" y="95250"/>
                  </a:lnTo>
                  <a:lnTo>
                    <a:pt x="63119" y="63500"/>
                  </a:lnTo>
                  <a:lnTo>
                    <a:pt x="95885" y="41910"/>
                  </a:lnTo>
                  <a:lnTo>
                    <a:pt x="135762" y="33020"/>
                  </a:lnTo>
                  <a:lnTo>
                    <a:pt x="2744469" y="33020"/>
                  </a:lnTo>
                  <a:lnTo>
                    <a:pt x="2741676" y="30480"/>
                  </a:lnTo>
                  <a:lnTo>
                    <a:pt x="2708021" y="10160"/>
                  </a:lnTo>
                  <a:lnTo>
                    <a:pt x="2682494" y="2539"/>
                  </a:lnTo>
                  <a:lnTo>
                    <a:pt x="2656586" y="0"/>
                  </a:lnTo>
                  <a:close/>
                </a:path>
                <a:path w="2792095" h="702310">
                  <a:moveTo>
                    <a:pt x="2744469" y="33020"/>
                  </a:moveTo>
                  <a:lnTo>
                    <a:pt x="2656586" y="33020"/>
                  </a:lnTo>
                  <a:lnTo>
                    <a:pt x="2677541" y="35560"/>
                  </a:lnTo>
                  <a:lnTo>
                    <a:pt x="2687320" y="38100"/>
                  </a:lnTo>
                  <a:lnTo>
                    <a:pt x="2721991" y="57150"/>
                  </a:lnTo>
                  <a:lnTo>
                    <a:pt x="2746755" y="87630"/>
                  </a:lnTo>
                  <a:lnTo>
                    <a:pt x="2758566" y="125730"/>
                  </a:lnTo>
                  <a:lnTo>
                    <a:pt x="2759011" y="134620"/>
                  </a:lnTo>
                  <a:lnTo>
                    <a:pt x="2758995" y="568960"/>
                  </a:lnTo>
                  <a:lnTo>
                    <a:pt x="2750947" y="607060"/>
                  </a:lnTo>
                  <a:lnTo>
                    <a:pt x="2728849" y="640080"/>
                  </a:lnTo>
                  <a:lnTo>
                    <a:pt x="2696210" y="661670"/>
                  </a:lnTo>
                  <a:lnTo>
                    <a:pt x="2656332" y="670560"/>
                  </a:lnTo>
                  <a:lnTo>
                    <a:pt x="2743835" y="670560"/>
                  </a:lnTo>
                  <a:lnTo>
                    <a:pt x="2769742" y="642620"/>
                  </a:lnTo>
                  <a:lnTo>
                    <a:pt x="2786253" y="607060"/>
                  </a:lnTo>
                  <a:lnTo>
                    <a:pt x="2791904" y="568960"/>
                  </a:lnTo>
                  <a:lnTo>
                    <a:pt x="2791967" y="134620"/>
                  </a:lnTo>
                  <a:lnTo>
                    <a:pt x="2791079" y="120650"/>
                  </a:lnTo>
                  <a:lnTo>
                    <a:pt x="2780791" y="82550"/>
                  </a:lnTo>
                  <a:lnTo>
                    <a:pt x="2760217" y="48260"/>
                  </a:lnTo>
                  <a:lnTo>
                    <a:pt x="2751454" y="39370"/>
                  </a:lnTo>
                  <a:lnTo>
                    <a:pt x="2744469" y="33020"/>
                  </a:lnTo>
                  <a:close/>
                </a:path>
                <a:path w="2792095" h="702310">
                  <a:moveTo>
                    <a:pt x="2666873" y="44450"/>
                  </a:moveTo>
                  <a:lnTo>
                    <a:pt x="126873" y="44450"/>
                  </a:lnTo>
                  <a:lnTo>
                    <a:pt x="117855" y="45720"/>
                  </a:lnTo>
                  <a:lnTo>
                    <a:pt x="77850" y="64770"/>
                  </a:lnTo>
                  <a:lnTo>
                    <a:pt x="51308" y="99060"/>
                  </a:lnTo>
                  <a:lnTo>
                    <a:pt x="43941" y="568960"/>
                  </a:lnTo>
                  <a:lnTo>
                    <a:pt x="44323" y="576580"/>
                  </a:lnTo>
                  <a:lnTo>
                    <a:pt x="59054" y="618489"/>
                  </a:lnTo>
                  <a:lnTo>
                    <a:pt x="91186" y="647700"/>
                  </a:lnTo>
                  <a:lnTo>
                    <a:pt x="135382" y="659130"/>
                  </a:lnTo>
                  <a:lnTo>
                    <a:pt x="2665222" y="659130"/>
                  </a:lnTo>
                  <a:lnTo>
                    <a:pt x="2701480" y="647700"/>
                  </a:lnTo>
                  <a:lnTo>
                    <a:pt x="125857" y="647700"/>
                  </a:lnTo>
                  <a:lnTo>
                    <a:pt x="117855" y="646430"/>
                  </a:lnTo>
                  <a:lnTo>
                    <a:pt x="77470" y="623570"/>
                  </a:lnTo>
                  <a:lnTo>
                    <a:pt x="72389" y="617220"/>
                  </a:lnTo>
                  <a:lnTo>
                    <a:pt x="67945" y="612139"/>
                  </a:lnTo>
                  <a:lnTo>
                    <a:pt x="55117" y="574039"/>
                  </a:lnTo>
                  <a:lnTo>
                    <a:pt x="54927" y="134620"/>
                  </a:lnTo>
                  <a:lnTo>
                    <a:pt x="55372" y="125730"/>
                  </a:lnTo>
                  <a:lnTo>
                    <a:pt x="69341" y="90170"/>
                  </a:lnTo>
                  <a:lnTo>
                    <a:pt x="98171" y="64770"/>
                  </a:lnTo>
                  <a:lnTo>
                    <a:pt x="136905" y="54610"/>
                  </a:lnTo>
                  <a:lnTo>
                    <a:pt x="2698284" y="54610"/>
                  </a:lnTo>
                  <a:lnTo>
                    <a:pt x="2693035" y="52070"/>
                  </a:lnTo>
                  <a:lnTo>
                    <a:pt x="2684653" y="48260"/>
                  </a:lnTo>
                  <a:lnTo>
                    <a:pt x="2675890" y="45720"/>
                  </a:lnTo>
                  <a:lnTo>
                    <a:pt x="2666873" y="44450"/>
                  </a:lnTo>
                  <a:close/>
                </a:path>
                <a:path w="2792095" h="702310">
                  <a:moveTo>
                    <a:pt x="2698284" y="54610"/>
                  </a:moveTo>
                  <a:lnTo>
                    <a:pt x="2656586" y="54610"/>
                  </a:lnTo>
                  <a:lnTo>
                    <a:pt x="2666238" y="55880"/>
                  </a:lnTo>
                  <a:lnTo>
                    <a:pt x="2674239" y="57150"/>
                  </a:lnTo>
                  <a:lnTo>
                    <a:pt x="2708910" y="74930"/>
                  </a:lnTo>
                  <a:lnTo>
                    <a:pt x="2733929" y="113030"/>
                  </a:lnTo>
                  <a:lnTo>
                    <a:pt x="2737040" y="568960"/>
                  </a:lnTo>
                  <a:lnTo>
                    <a:pt x="2736596" y="577850"/>
                  </a:lnTo>
                  <a:lnTo>
                    <a:pt x="2722626" y="613410"/>
                  </a:lnTo>
                  <a:lnTo>
                    <a:pt x="2712592" y="624839"/>
                  </a:lnTo>
                  <a:lnTo>
                    <a:pt x="2706751" y="631189"/>
                  </a:lnTo>
                  <a:lnTo>
                    <a:pt x="2694051" y="638810"/>
                  </a:lnTo>
                  <a:lnTo>
                    <a:pt x="2686685" y="642620"/>
                  </a:lnTo>
                  <a:lnTo>
                    <a:pt x="2679319" y="645160"/>
                  </a:lnTo>
                  <a:lnTo>
                    <a:pt x="2663571" y="647700"/>
                  </a:lnTo>
                  <a:lnTo>
                    <a:pt x="2701480" y="647700"/>
                  </a:lnTo>
                  <a:lnTo>
                    <a:pt x="2732024" y="619760"/>
                  </a:lnTo>
                  <a:lnTo>
                    <a:pt x="2747517" y="577850"/>
                  </a:lnTo>
                  <a:lnTo>
                    <a:pt x="2748026" y="566420"/>
                  </a:lnTo>
                  <a:lnTo>
                    <a:pt x="2748026" y="134620"/>
                  </a:lnTo>
                  <a:lnTo>
                    <a:pt x="2737358" y="92710"/>
                  </a:lnTo>
                  <a:lnTo>
                    <a:pt x="2727579" y="78739"/>
                  </a:lnTo>
                  <a:lnTo>
                    <a:pt x="2721864" y="71120"/>
                  </a:lnTo>
                  <a:lnTo>
                    <a:pt x="2715387" y="66039"/>
                  </a:lnTo>
                  <a:lnTo>
                    <a:pt x="2708529" y="60960"/>
                  </a:lnTo>
                  <a:lnTo>
                    <a:pt x="2700909" y="55880"/>
                  </a:lnTo>
                  <a:lnTo>
                    <a:pt x="2698284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821429" y="1532636"/>
            <a:ext cx="2159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highlight>
                  <a:srgbClr val="FFFF00"/>
                </a:highlight>
                <a:latin typeface="Microsoft JhengHei"/>
                <a:cs typeface="Microsoft JhengHei"/>
              </a:rPr>
              <a:t>不採計統測成績</a:t>
            </a: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0483" y="1712467"/>
            <a:ext cx="1711452" cy="16510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7154926" y="1966341"/>
            <a:ext cx="124587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適合想要 拚乙檢的 </a:t>
            </a:r>
            <a:r>
              <a:rPr sz="24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同學</a:t>
            </a:r>
            <a:endParaRPr sz="2400">
              <a:latin typeface="Microsoft JhengHei"/>
              <a:cs typeface="Microsoft JhengHe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612" y="4404309"/>
            <a:ext cx="1640293" cy="142240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1051356" y="4629658"/>
            <a:ext cx="7366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JhengHei"/>
                <a:cs typeface="Microsoft JhengHei"/>
              </a:rPr>
              <a:t>備審 資料</a:t>
            </a:r>
            <a:endParaRPr sz="2800">
              <a:latin typeface="Microsoft JhengHei"/>
              <a:cs typeface="Microsoft JhengHe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12458" y="3258565"/>
            <a:ext cx="3078480" cy="702310"/>
            <a:chOff x="312458" y="3258565"/>
            <a:chExt cx="3078480" cy="702310"/>
          </a:xfrm>
        </p:grpSpPr>
        <p:sp>
          <p:nvSpPr>
            <p:cNvPr id="25" name="object 25"/>
            <p:cNvSpPr/>
            <p:nvPr/>
          </p:nvSpPr>
          <p:spPr>
            <a:xfrm>
              <a:off x="339852" y="3285743"/>
              <a:ext cx="3023870" cy="647700"/>
            </a:xfrm>
            <a:custGeom>
              <a:avLst/>
              <a:gdLst/>
              <a:ahLst/>
              <a:cxnLst/>
              <a:rect l="l" t="t" r="r" b="b"/>
              <a:pathLst>
                <a:path w="3023870" h="647700">
                  <a:moveTo>
                    <a:pt x="2915666" y="0"/>
                  </a:moveTo>
                  <a:lnTo>
                    <a:pt x="107949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49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49" y="647699"/>
                  </a:lnTo>
                  <a:lnTo>
                    <a:pt x="2915666" y="647699"/>
                  </a:lnTo>
                  <a:lnTo>
                    <a:pt x="2957661" y="639208"/>
                  </a:lnTo>
                  <a:lnTo>
                    <a:pt x="2991977" y="616061"/>
                  </a:lnTo>
                  <a:lnTo>
                    <a:pt x="3015124" y="581745"/>
                  </a:lnTo>
                  <a:lnTo>
                    <a:pt x="3023616" y="539749"/>
                  </a:lnTo>
                  <a:lnTo>
                    <a:pt x="3023616" y="107950"/>
                  </a:lnTo>
                  <a:lnTo>
                    <a:pt x="3015124" y="65954"/>
                  </a:lnTo>
                  <a:lnTo>
                    <a:pt x="2991977" y="31638"/>
                  </a:lnTo>
                  <a:lnTo>
                    <a:pt x="2957661" y="8491"/>
                  </a:lnTo>
                  <a:lnTo>
                    <a:pt x="291566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458" y="3258565"/>
              <a:ext cx="3078480" cy="702310"/>
            </a:xfrm>
            <a:custGeom>
              <a:avLst/>
              <a:gdLst/>
              <a:ahLst/>
              <a:cxnLst/>
              <a:rect l="l" t="t" r="r" b="b"/>
              <a:pathLst>
                <a:path w="3078479" h="702310">
                  <a:moveTo>
                    <a:pt x="2943059" y="0"/>
                  </a:moveTo>
                  <a:lnTo>
                    <a:pt x="133984" y="0"/>
                  </a:lnTo>
                  <a:lnTo>
                    <a:pt x="120243" y="1270"/>
                  </a:lnTo>
                  <a:lnTo>
                    <a:pt x="81432" y="11430"/>
                  </a:lnTo>
                  <a:lnTo>
                    <a:pt x="48361" y="31750"/>
                  </a:lnTo>
                  <a:lnTo>
                    <a:pt x="22415" y="60960"/>
                  </a:lnTo>
                  <a:lnTo>
                    <a:pt x="5676" y="96520"/>
                  </a:lnTo>
                  <a:lnTo>
                    <a:pt x="22" y="134620"/>
                  </a:lnTo>
                  <a:lnTo>
                    <a:pt x="0" y="568960"/>
                  </a:lnTo>
                  <a:lnTo>
                    <a:pt x="838" y="582930"/>
                  </a:lnTo>
                  <a:lnTo>
                    <a:pt x="11188" y="621030"/>
                  </a:lnTo>
                  <a:lnTo>
                    <a:pt x="31800" y="655320"/>
                  </a:lnTo>
                  <a:lnTo>
                    <a:pt x="60985" y="680720"/>
                  </a:lnTo>
                  <a:lnTo>
                    <a:pt x="96481" y="697230"/>
                  </a:lnTo>
                  <a:lnTo>
                    <a:pt x="122936" y="702310"/>
                  </a:lnTo>
                  <a:lnTo>
                    <a:pt x="2958299" y="702310"/>
                  </a:lnTo>
                  <a:lnTo>
                    <a:pt x="2997034" y="692150"/>
                  </a:lnTo>
                  <a:lnTo>
                    <a:pt x="3030308" y="670560"/>
                  </a:lnTo>
                  <a:lnTo>
                    <a:pt x="135407" y="670560"/>
                  </a:lnTo>
                  <a:lnTo>
                    <a:pt x="114515" y="668020"/>
                  </a:lnTo>
                  <a:lnTo>
                    <a:pt x="77825" y="652780"/>
                  </a:lnTo>
                  <a:lnTo>
                    <a:pt x="50266" y="624840"/>
                  </a:lnTo>
                  <a:lnTo>
                    <a:pt x="34899" y="588010"/>
                  </a:lnTo>
                  <a:lnTo>
                    <a:pt x="32932" y="568960"/>
                  </a:lnTo>
                  <a:lnTo>
                    <a:pt x="32942" y="134620"/>
                  </a:lnTo>
                  <a:lnTo>
                    <a:pt x="41020" y="95250"/>
                  </a:lnTo>
                  <a:lnTo>
                    <a:pt x="50558" y="78739"/>
                  </a:lnTo>
                  <a:lnTo>
                    <a:pt x="56464" y="69850"/>
                  </a:lnTo>
                  <a:lnTo>
                    <a:pt x="86817" y="45720"/>
                  </a:lnTo>
                  <a:lnTo>
                    <a:pt x="135686" y="33020"/>
                  </a:lnTo>
                  <a:lnTo>
                    <a:pt x="3030943" y="33020"/>
                  </a:lnTo>
                  <a:lnTo>
                    <a:pt x="3028149" y="30480"/>
                  </a:lnTo>
                  <a:lnTo>
                    <a:pt x="2994494" y="10160"/>
                  </a:lnTo>
                  <a:lnTo>
                    <a:pt x="2968967" y="2539"/>
                  </a:lnTo>
                  <a:lnTo>
                    <a:pt x="2943059" y="0"/>
                  </a:lnTo>
                  <a:close/>
                </a:path>
                <a:path w="3078479" h="702310">
                  <a:moveTo>
                    <a:pt x="3030943" y="33020"/>
                  </a:moveTo>
                  <a:lnTo>
                    <a:pt x="2943059" y="33020"/>
                  </a:lnTo>
                  <a:lnTo>
                    <a:pt x="2964014" y="35560"/>
                  </a:lnTo>
                  <a:lnTo>
                    <a:pt x="2973793" y="38100"/>
                  </a:lnTo>
                  <a:lnTo>
                    <a:pt x="3008464" y="57150"/>
                  </a:lnTo>
                  <a:lnTo>
                    <a:pt x="3033229" y="87630"/>
                  </a:lnTo>
                  <a:lnTo>
                    <a:pt x="3045040" y="125730"/>
                  </a:lnTo>
                  <a:lnTo>
                    <a:pt x="3045485" y="134620"/>
                  </a:lnTo>
                  <a:lnTo>
                    <a:pt x="3045469" y="568960"/>
                  </a:lnTo>
                  <a:lnTo>
                    <a:pt x="3037420" y="607060"/>
                  </a:lnTo>
                  <a:lnTo>
                    <a:pt x="3015322" y="640080"/>
                  </a:lnTo>
                  <a:lnTo>
                    <a:pt x="2982683" y="661670"/>
                  </a:lnTo>
                  <a:lnTo>
                    <a:pt x="2942805" y="670560"/>
                  </a:lnTo>
                  <a:lnTo>
                    <a:pt x="3030308" y="670560"/>
                  </a:lnTo>
                  <a:lnTo>
                    <a:pt x="3056216" y="642620"/>
                  </a:lnTo>
                  <a:lnTo>
                    <a:pt x="3072726" y="607060"/>
                  </a:lnTo>
                  <a:lnTo>
                    <a:pt x="3078378" y="568960"/>
                  </a:lnTo>
                  <a:lnTo>
                    <a:pt x="3078441" y="134620"/>
                  </a:lnTo>
                  <a:lnTo>
                    <a:pt x="3077552" y="120650"/>
                  </a:lnTo>
                  <a:lnTo>
                    <a:pt x="3067265" y="82550"/>
                  </a:lnTo>
                  <a:lnTo>
                    <a:pt x="3046691" y="48260"/>
                  </a:lnTo>
                  <a:lnTo>
                    <a:pt x="3037928" y="39370"/>
                  </a:lnTo>
                  <a:lnTo>
                    <a:pt x="3030943" y="33020"/>
                  </a:lnTo>
                  <a:close/>
                </a:path>
                <a:path w="3078479" h="702310">
                  <a:moveTo>
                    <a:pt x="2953346" y="44450"/>
                  </a:moveTo>
                  <a:lnTo>
                    <a:pt x="126822" y="44450"/>
                  </a:lnTo>
                  <a:lnTo>
                    <a:pt x="117779" y="45720"/>
                  </a:lnTo>
                  <a:lnTo>
                    <a:pt x="77749" y="64770"/>
                  </a:lnTo>
                  <a:lnTo>
                    <a:pt x="65252" y="77470"/>
                  </a:lnTo>
                  <a:lnTo>
                    <a:pt x="59943" y="83820"/>
                  </a:lnTo>
                  <a:lnTo>
                    <a:pt x="44399" y="125730"/>
                  </a:lnTo>
                  <a:lnTo>
                    <a:pt x="43921" y="134620"/>
                  </a:lnTo>
                  <a:lnTo>
                    <a:pt x="43929" y="568960"/>
                  </a:lnTo>
                  <a:lnTo>
                    <a:pt x="54521" y="610870"/>
                  </a:lnTo>
                  <a:lnTo>
                    <a:pt x="83438" y="642620"/>
                  </a:lnTo>
                  <a:lnTo>
                    <a:pt x="125209" y="657860"/>
                  </a:lnTo>
                  <a:lnTo>
                    <a:pt x="135407" y="659130"/>
                  </a:lnTo>
                  <a:lnTo>
                    <a:pt x="2951695" y="659130"/>
                  </a:lnTo>
                  <a:lnTo>
                    <a:pt x="2987954" y="647700"/>
                  </a:lnTo>
                  <a:lnTo>
                    <a:pt x="125780" y="647700"/>
                  </a:lnTo>
                  <a:lnTo>
                    <a:pt x="117805" y="646430"/>
                  </a:lnTo>
                  <a:lnTo>
                    <a:pt x="110134" y="643890"/>
                  </a:lnTo>
                  <a:lnTo>
                    <a:pt x="102819" y="641350"/>
                  </a:lnTo>
                  <a:lnTo>
                    <a:pt x="89052" y="633730"/>
                  </a:lnTo>
                  <a:lnTo>
                    <a:pt x="83311" y="628650"/>
                  </a:lnTo>
                  <a:lnTo>
                    <a:pt x="77381" y="623570"/>
                  </a:lnTo>
                  <a:lnTo>
                    <a:pt x="72326" y="617220"/>
                  </a:lnTo>
                  <a:lnTo>
                    <a:pt x="67843" y="612140"/>
                  </a:lnTo>
                  <a:lnTo>
                    <a:pt x="63893" y="604520"/>
                  </a:lnTo>
                  <a:lnTo>
                    <a:pt x="54889" y="568960"/>
                  </a:lnTo>
                  <a:lnTo>
                    <a:pt x="54892" y="134620"/>
                  </a:lnTo>
                  <a:lnTo>
                    <a:pt x="65125" y="96520"/>
                  </a:lnTo>
                  <a:lnTo>
                    <a:pt x="91439" y="68580"/>
                  </a:lnTo>
                  <a:lnTo>
                    <a:pt x="136829" y="54610"/>
                  </a:lnTo>
                  <a:lnTo>
                    <a:pt x="2984758" y="54610"/>
                  </a:lnTo>
                  <a:lnTo>
                    <a:pt x="2979508" y="52070"/>
                  </a:lnTo>
                  <a:lnTo>
                    <a:pt x="2971126" y="48260"/>
                  </a:lnTo>
                  <a:lnTo>
                    <a:pt x="2962363" y="45720"/>
                  </a:lnTo>
                  <a:lnTo>
                    <a:pt x="2953346" y="44450"/>
                  </a:lnTo>
                  <a:close/>
                </a:path>
                <a:path w="3078479" h="702310">
                  <a:moveTo>
                    <a:pt x="2984758" y="54610"/>
                  </a:moveTo>
                  <a:lnTo>
                    <a:pt x="2943059" y="54610"/>
                  </a:lnTo>
                  <a:lnTo>
                    <a:pt x="2952711" y="55880"/>
                  </a:lnTo>
                  <a:lnTo>
                    <a:pt x="2960712" y="57150"/>
                  </a:lnTo>
                  <a:lnTo>
                    <a:pt x="2995383" y="74930"/>
                  </a:lnTo>
                  <a:lnTo>
                    <a:pt x="3020402" y="113030"/>
                  </a:lnTo>
                  <a:lnTo>
                    <a:pt x="3023505" y="568960"/>
                  </a:lnTo>
                  <a:lnTo>
                    <a:pt x="3023069" y="576580"/>
                  </a:lnTo>
                  <a:lnTo>
                    <a:pt x="3009099" y="613410"/>
                  </a:lnTo>
                  <a:lnTo>
                    <a:pt x="2999066" y="624840"/>
                  </a:lnTo>
                  <a:lnTo>
                    <a:pt x="2993224" y="631190"/>
                  </a:lnTo>
                  <a:lnTo>
                    <a:pt x="2980524" y="638810"/>
                  </a:lnTo>
                  <a:lnTo>
                    <a:pt x="2973158" y="642620"/>
                  </a:lnTo>
                  <a:lnTo>
                    <a:pt x="2965792" y="645160"/>
                  </a:lnTo>
                  <a:lnTo>
                    <a:pt x="2950044" y="647700"/>
                  </a:lnTo>
                  <a:lnTo>
                    <a:pt x="2987954" y="647700"/>
                  </a:lnTo>
                  <a:lnTo>
                    <a:pt x="3018497" y="619760"/>
                  </a:lnTo>
                  <a:lnTo>
                    <a:pt x="3033991" y="577850"/>
                  </a:lnTo>
                  <a:lnTo>
                    <a:pt x="3034500" y="566420"/>
                  </a:lnTo>
                  <a:lnTo>
                    <a:pt x="3034499" y="134620"/>
                  </a:lnTo>
                  <a:lnTo>
                    <a:pt x="3023831" y="92710"/>
                  </a:lnTo>
                  <a:lnTo>
                    <a:pt x="3014052" y="78739"/>
                  </a:lnTo>
                  <a:lnTo>
                    <a:pt x="3008337" y="71120"/>
                  </a:lnTo>
                  <a:lnTo>
                    <a:pt x="3001860" y="66039"/>
                  </a:lnTo>
                  <a:lnTo>
                    <a:pt x="2995002" y="59689"/>
                  </a:lnTo>
                  <a:lnTo>
                    <a:pt x="2987382" y="55880"/>
                  </a:lnTo>
                  <a:lnTo>
                    <a:pt x="2984758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67055" y="3316986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技藝競賽得獎選手還有一些 比賽得獎者也可以報</a:t>
            </a:r>
            <a:endParaRPr sz="1800" dirty="0">
              <a:latin typeface="Microsoft JhengHei"/>
              <a:cs typeface="Microsoft JhengHe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3454" y="4404309"/>
            <a:ext cx="1640332" cy="14224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3112770" y="4754626"/>
            <a:ext cx="7893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JhengHei"/>
                <a:cs typeface="Microsoft JhengHei"/>
              </a:rPr>
              <a:t>其他甄 審項目</a:t>
            </a:r>
            <a:endParaRPr sz="2000">
              <a:latin typeface="Microsoft JhengHei"/>
              <a:cs typeface="Microsoft JhengHe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72482" y="4404309"/>
            <a:ext cx="1641856" cy="1422400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5242305" y="4602226"/>
            <a:ext cx="78930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Microsoft JhengHei"/>
                <a:cs typeface="Microsoft JhengHei"/>
              </a:rPr>
              <a:t>技優資 格加分 比例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33794" y="2336545"/>
            <a:ext cx="6665595" cy="2887345"/>
            <a:chOff x="333794" y="2336545"/>
            <a:chExt cx="6665595" cy="2887345"/>
          </a:xfrm>
        </p:grpSpPr>
        <p:sp>
          <p:nvSpPr>
            <p:cNvPr id="33" name="object 33"/>
            <p:cNvSpPr/>
            <p:nvPr/>
          </p:nvSpPr>
          <p:spPr>
            <a:xfrm>
              <a:off x="2387219" y="4996179"/>
              <a:ext cx="265430" cy="173990"/>
            </a:xfrm>
            <a:custGeom>
              <a:avLst/>
              <a:gdLst/>
              <a:ahLst/>
              <a:cxnLst/>
              <a:rect l="l" t="t" r="r" b="b"/>
              <a:pathLst>
                <a:path w="265430" h="173989">
                  <a:moveTo>
                    <a:pt x="265430" y="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90424" y="85090"/>
                  </a:lnTo>
                  <a:lnTo>
                    <a:pt x="90424" y="173990"/>
                  </a:lnTo>
                  <a:lnTo>
                    <a:pt x="175006" y="173990"/>
                  </a:lnTo>
                  <a:lnTo>
                    <a:pt x="175006" y="85090"/>
                  </a:lnTo>
                  <a:lnTo>
                    <a:pt x="265430" y="85090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59786" y="4879339"/>
              <a:ext cx="320294" cy="31876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487291" y="4996179"/>
              <a:ext cx="265430" cy="173990"/>
            </a:xfrm>
            <a:custGeom>
              <a:avLst/>
              <a:gdLst/>
              <a:ahLst/>
              <a:cxnLst/>
              <a:rect l="l" t="t" r="r" b="b"/>
              <a:pathLst>
                <a:path w="265429" h="173989">
                  <a:moveTo>
                    <a:pt x="265430" y="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90424" y="85090"/>
                  </a:lnTo>
                  <a:lnTo>
                    <a:pt x="90424" y="173990"/>
                  </a:lnTo>
                  <a:lnTo>
                    <a:pt x="175006" y="173990"/>
                  </a:lnTo>
                  <a:lnTo>
                    <a:pt x="175006" y="85090"/>
                  </a:lnTo>
                  <a:lnTo>
                    <a:pt x="265430" y="85090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59858" y="4879339"/>
              <a:ext cx="320293" cy="31876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6707505" y="4952491"/>
              <a:ext cx="264795" cy="63500"/>
            </a:xfrm>
            <a:custGeom>
              <a:avLst/>
              <a:gdLst/>
              <a:ahLst/>
              <a:cxnLst/>
              <a:rect l="l" t="t" r="r" b="b"/>
              <a:pathLst>
                <a:path w="264795" h="63500">
                  <a:moveTo>
                    <a:pt x="264414" y="38100"/>
                  </a:moveTo>
                  <a:lnTo>
                    <a:pt x="0" y="38100"/>
                  </a:lnTo>
                  <a:lnTo>
                    <a:pt x="0" y="63500"/>
                  </a:lnTo>
                  <a:lnTo>
                    <a:pt x="264414" y="63500"/>
                  </a:lnTo>
                  <a:lnTo>
                    <a:pt x="264414" y="38100"/>
                  </a:lnTo>
                  <a:close/>
                </a:path>
                <a:path w="264795" h="63500">
                  <a:moveTo>
                    <a:pt x="26441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64414" y="25400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680073" y="4925059"/>
              <a:ext cx="319405" cy="118110"/>
            </a:xfrm>
            <a:custGeom>
              <a:avLst/>
              <a:gdLst/>
              <a:ahLst/>
              <a:cxnLst/>
              <a:rect l="l" t="t" r="r" b="b"/>
              <a:pathLst>
                <a:path w="319404" h="118110">
                  <a:moveTo>
                    <a:pt x="54864" y="80264"/>
                  </a:moveTo>
                  <a:lnTo>
                    <a:pt x="43942" y="80264"/>
                  </a:lnTo>
                  <a:lnTo>
                    <a:pt x="43942" y="82042"/>
                  </a:lnTo>
                  <a:lnTo>
                    <a:pt x="54864" y="82042"/>
                  </a:lnTo>
                  <a:lnTo>
                    <a:pt x="54864" y="80264"/>
                  </a:lnTo>
                  <a:close/>
                </a:path>
                <a:path w="319404" h="118110">
                  <a:moveTo>
                    <a:pt x="54864" y="36322"/>
                  </a:moveTo>
                  <a:lnTo>
                    <a:pt x="43942" y="36322"/>
                  </a:lnTo>
                  <a:lnTo>
                    <a:pt x="43942" y="38100"/>
                  </a:lnTo>
                  <a:lnTo>
                    <a:pt x="54864" y="38100"/>
                  </a:lnTo>
                  <a:lnTo>
                    <a:pt x="54864" y="36322"/>
                  </a:lnTo>
                  <a:close/>
                </a:path>
                <a:path w="319404" h="118110">
                  <a:moveTo>
                    <a:pt x="275336" y="80264"/>
                  </a:moveTo>
                  <a:lnTo>
                    <a:pt x="264414" y="80264"/>
                  </a:lnTo>
                  <a:lnTo>
                    <a:pt x="264414" y="82042"/>
                  </a:lnTo>
                  <a:lnTo>
                    <a:pt x="275336" y="82042"/>
                  </a:lnTo>
                  <a:lnTo>
                    <a:pt x="275336" y="80264"/>
                  </a:lnTo>
                  <a:close/>
                </a:path>
                <a:path w="319404" h="118110">
                  <a:moveTo>
                    <a:pt x="275336" y="36322"/>
                  </a:moveTo>
                  <a:lnTo>
                    <a:pt x="264414" y="36322"/>
                  </a:lnTo>
                  <a:lnTo>
                    <a:pt x="264414" y="38100"/>
                  </a:lnTo>
                  <a:lnTo>
                    <a:pt x="275336" y="38100"/>
                  </a:lnTo>
                  <a:lnTo>
                    <a:pt x="275336" y="36322"/>
                  </a:lnTo>
                  <a:close/>
                </a:path>
                <a:path w="319404" h="118110">
                  <a:moveTo>
                    <a:pt x="319278" y="0"/>
                  </a:moveTo>
                  <a:lnTo>
                    <a:pt x="286258" y="0"/>
                  </a:lnTo>
                  <a:lnTo>
                    <a:pt x="286258" y="33020"/>
                  </a:lnTo>
                  <a:lnTo>
                    <a:pt x="286258" y="38100"/>
                  </a:lnTo>
                  <a:lnTo>
                    <a:pt x="286258" y="80010"/>
                  </a:lnTo>
                  <a:lnTo>
                    <a:pt x="286258" y="85090"/>
                  </a:lnTo>
                  <a:lnTo>
                    <a:pt x="264414" y="85090"/>
                  </a:lnTo>
                  <a:lnTo>
                    <a:pt x="264414" y="82042"/>
                  </a:lnTo>
                  <a:lnTo>
                    <a:pt x="54864" y="82042"/>
                  </a:lnTo>
                  <a:lnTo>
                    <a:pt x="54864" y="85090"/>
                  </a:lnTo>
                  <a:lnTo>
                    <a:pt x="33020" y="85090"/>
                  </a:lnTo>
                  <a:lnTo>
                    <a:pt x="33020" y="80010"/>
                  </a:lnTo>
                  <a:lnTo>
                    <a:pt x="43942" y="80010"/>
                  </a:lnTo>
                  <a:lnTo>
                    <a:pt x="43942" y="74930"/>
                  </a:lnTo>
                  <a:lnTo>
                    <a:pt x="54864" y="74930"/>
                  </a:lnTo>
                  <a:lnTo>
                    <a:pt x="54864" y="80264"/>
                  </a:lnTo>
                  <a:lnTo>
                    <a:pt x="264414" y="80264"/>
                  </a:lnTo>
                  <a:lnTo>
                    <a:pt x="264414" y="74930"/>
                  </a:lnTo>
                  <a:lnTo>
                    <a:pt x="275336" y="74930"/>
                  </a:lnTo>
                  <a:lnTo>
                    <a:pt x="275336" y="80010"/>
                  </a:lnTo>
                  <a:lnTo>
                    <a:pt x="286258" y="80010"/>
                  </a:lnTo>
                  <a:lnTo>
                    <a:pt x="286258" y="38100"/>
                  </a:lnTo>
                  <a:lnTo>
                    <a:pt x="275336" y="38100"/>
                  </a:lnTo>
                  <a:lnTo>
                    <a:pt x="275336" y="44450"/>
                  </a:lnTo>
                  <a:lnTo>
                    <a:pt x="264414" y="44450"/>
                  </a:lnTo>
                  <a:lnTo>
                    <a:pt x="264414" y="38100"/>
                  </a:lnTo>
                  <a:lnTo>
                    <a:pt x="54864" y="38100"/>
                  </a:lnTo>
                  <a:lnTo>
                    <a:pt x="54864" y="44450"/>
                  </a:lnTo>
                  <a:lnTo>
                    <a:pt x="43942" y="44450"/>
                  </a:lnTo>
                  <a:lnTo>
                    <a:pt x="43942" y="38100"/>
                  </a:lnTo>
                  <a:lnTo>
                    <a:pt x="33020" y="38100"/>
                  </a:lnTo>
                  <a:lnTo>
                    <a:pt x="33020" y="33020"/>
                  </a:lnTo>
                  <a:lnTo>
                    <a:pt x="54864" y="33020"/>
                  </a:lnTo>
                  <a:lnTo>
                    <a:pt x="54864" y="36322"/>
                  </a:lnTo>
                  <a:lnTo>
                    <a:pt x="264414" y="36322"/>
                  </a:lnTo>
                  <a:lnTo>
                    <a:pt x="264414" y="33020"/>
                  </a:lnTo>
                  <a:lnTo>
                    <a:pt x="286258" y="33020"/>
                  </a:lnTo>
                  <a:lnTo>
                    <a:pt x="286258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33020"/>
                  </a:lnTo>
                  <a:lnTo>
                    <a:pt x="0" y="118110"/>
                  </a:lnTo>
                  <a:lnTo>
                    <a:pt x="319278" y="118110"/>
                  </a:lnTo>
                  <a:lnTo>
                    <a:pt x="319278" y="25400"/>
                  </a:lnTo>
                  <a:lnTo>
                    <a:pt x="319278" y="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707505" y="5132323"/>
              <a:ext cx="264795" cy="63500"/>
            </a:xfrm>
            <a:custGeom>
              <a:avLst/>
              <a:gdLst/>
              <a:ahLst/>
              <a:cxnLst/>
              <a:rect l="l" t="t" r="r" b="b"/>
              <a:pathLst>
                <a:path w="264795" h="63500">
                  <a:moveTo>
                    <a:pt x="264414" y="38100"/>
                  </a:moveTo>
                  <a:lnTo>
                    <a:pt x="0" y="38100"/>
                  </a:lnTo>
                  <a:lnTo>
                    <a:pt x="0" y="63500"/>
                  </a:lnTo>
                  <a:lnTo>
                    <a:pt x="264414" y="63500"/>
                  </a:lnTo>
                  <a:lnTo>
                    <a:pt x="264414" y="38100"/>
                  </a:lnTo>
                  <a:close/>
                </a:path>
                <a:path w="264795" h="63500">
                  <a:moveTo>
                    <a:pt x="26441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64414" y="25400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80073" y="5105399"/>
              <a:ext cx="319405" cy="118110"/>
            </a:xfrm>
            <a:custGeom>
              <a:avLst/>
              <a:gdLst/>
              <a:ahLst/>
              <a:cxnLst/>
              <a:rect l="l" t="t" r="r" b="b"/>
              <a:pathLst>
                <a:path w="319404" h="118110">
                  <a:moveTo>
                    <a:pt x="54864" y="35814"/>
                  </a:moveTo>
                  <a:lnTo>
                    <a:pt x="43942" y="35814"/>
                  </a:lnTo>
                  <a:lnTo>
                    <a:pt x="43942" y="37592"/>
                  </a:lnTo>
                  <a:lnTo>
                    <a:pt x="54864" y="37592"/>
                  </a:lnTo>
                  <a:lnTo>
                    <a:pt x="54864" y="35814"/>
                  </a:lnTo>
                  <a:close/>
                </a:path>
                <a:path w="319404" h="118110">
                  <a:moveTo>
                    <a:pt x="275336" y="35814"/>
                  </a:moveTo>
                  <a:lnTo>
                    <a:pt x="264414" y="35814"/>
                  </a:lnTo>
                  <a:lnTo>
                    <a:pt x="264414" y="37592"/>
                  </a:lnTo>
                  <a:lnTo>
                    <a:pt x="275336" y="37592"/>
                  </a:lnTo>
                  <a:lnTo>
                    <a:pt x="275336" y="35814"/>
                  </a:lnTo>
                  <a:close/>
                </a:path>
                <a:path w="319404" h="118110">
                  <a:moveTo>
                    <a:pt x="319278" y="0"/>
                  </a:moveTo>
                  <a:lnTo>
                    <a:pt x="286258" y="0"/>
                  </a:lnTo>
                  <a:lnTo>
                    <a:pt x="286258" y="33020"/>
                  </a:lnTo>
                  <a:lnTo>
                    <a:pt x="286258" y="38100"/>
                  </a:lnTo>
                  <a:lnTo>
                    <a:pt x="286258" y="80010"/>
                  </a:lnTo>
                  <a:lnTo>
                    <a:pt x="286258" y="85090"/>
                  </a:lnTo>
                  <a:lnTo>
                    <a:pt x="264414" y="85090"/>
                  </a:lnTo>
                  <a:lnTo>
                    <a:pt x="264414" y="92456"/>
                  </a:lnTo>
                  <a:lnTo>
                    <a:pt x="264414" y="92710"/>
                  </a:lnTo>
                  <a:lnTo>
                    <a:pt x="54864" y="92710"/>
                  </a:lnTo>
                  <a:lnTo>
                    <a:pt x="54864" y="92456"/>
                  </a:lnTo>
                  <a:lnTo>
                    <a:pt x="264414" y="92456"/>
                  </a:lnTo>
                  <a:lnTo>
                    <a:pt x="264414" y="85090"/>
                  </a:lnTo>
                  <a:lnTo>
                    <a:pt x="264414" y="81534"/>
                  </a:lnTo>
                  <a:lnTo>
                    <a:pt x="54864" y="81534"/>
                  </a:lnTo>
                  <a:lnTo>
                    <a:pt x="54864" y="85090"/>
                  </a:lnTo>
                  <a:lnTo>
                    <a:pt x="33020" y="85090"/>
                  </a:lnTo>
                  <a:lnTo>
                    <a:pt x="33020" y="80010"/>
                  </a:lnTo>
                  <a:lnTo>
                    <a:pt x="43942" y="80010"/>
                  </a:lnTo>
                  <a:lnTo>
                    <a:pt x="43942" y="81534"/>
                  </a:lnTo>
                  <a:lnTo>
                    <a:pt x="54864" y="81534"/>
                  </a:lnTo>
                  <a:lnTo>
                    <a:pt x="54864" y="79756"/>
                  </a:lnTo>
                  <a:lnTo>
                    <a:pt x="43942" y="79756"/>
                  </a:lnTo>
                  <a:lnTo>
                    <a:pt x="43942" y="73660"/>
                  </a:lnTo>
                  <a:lnTo>
                    <a:pt x="54864" y="73660"/>
                  </a:lnTo>
                  <a:lnTo>
                    <a:pt x="54864" y="79756"/>
                  </a:lnTo>
                  <a:lnTo>
                    <a:pt x="264414" y="79756"/>
                  </a:lnTo>
                  <a:lnTo>
                    <a:pt x="264414" y="73660"/>
                  </a:lnTo>
                  <a:lnTo>
                    <a:pt x="275336" y="73660"/>
                  </a:lnTo>
                  <a:lnTo>
                    <a:pt x="275336" y="79756"/>
                  </a:lnTo>
                  <a:lnTo>
                    <a:pt x="264414" y="79756"/>
                  </a:lnTo>
                  <a:lnTo>
                    <a:pt x="264414" y="81534"/>
                  </a:lnTo>
                  <a:lnTo>
                    <a:pt x="275336" y="81534"/>
                  </a:lnTo>
                  <a:lnTo>
                    <a:pt x="275336" y="80010"/>
                  </a:lnTo>
                  <a:lnTo>
                    <a:pt x="286258" y="80010"/>
                  </a:lnTo>
                  <a:lnTo>
                    <a:pt x="286258" y="38100"/>
                  </a:lnTo>
                  <a:lnTo>
                    <a:pt x="275336" y="38100"/>
                  </a:lnTo>
                  <a:lnTo>
                    <a:pt x="275336" y="43180"/>
                  </a:lnTo>
                  <a:lnTo>
                    <a:pt x="264414" y="43180"/>
                  </a:lnTo>
                  <a:lnTo>
                    <a:pt x="264414" y="54229"/>
                  </a:lnTo>
                  <a:lnTo>
                    <a:pt x="264414" y="54610"/>
                  </a:lnTo>
                  <a:lnTo>
                    <a:pt x="54864" y="54610"/>
                  </a:lnTo>
                  <a:lnTo>
                    <a:pt x="54864" y="54229"/>
                  </a:lnTo>
                  <a:lnTo>
                    <a:pt x="264414" y="54229"/>
                  </a:lnTo>
                  <a:lnTo>
                    <a:pt x="264414" y="43180"/>
                  </a:lnTo>
                  <a:lnTo>
                    <a:pt x="264414" y="37592"/>
                  </a:lnTo>
                  <a:lnTo>
                    <a:pt x="54864" y="37592"/>
                  </a:lnTo>
                  <a:lnTo>
                    <a:pt x="54864" y="43180"/>
                  </a:lnTo>
                  <a:lnTo>
                    <a:pt x="43942" y="43180"/>
                  </a:lnTo>
                  <a:lnTo>
                    <a:pt x="43942" y="38100"/>
                  </a:lnTo>
                  <a:lnTo>
                    <a:pt x="33020" y="38100"/>
                  </a:lnTo>
                  <a:lnTo>
                    <a:pt x="33020" y="33020"/>
                  </a:lnTo>
                  <a:lnTo>
                    <a:pt x="54864" y="33020"/>
                  </a:lnTo>
                  <a:lnTo>
                    <a:pt x="54864" y="35814"/>
                  </a:lnTo>
                  <a:lnTo>
                    <a:pt x="264414" y="35814"/>
                  </a:lnTo>
                  <a:lnTo>
                    <a:pt x="264414" y="33020"/>
                  </a:lnTo>
                  <a:lnTo>
                    <a:pt x="286258" y="33020"/>
                  </a:lnTo>
                  <a:lnTo>
                    <a:pt x="286258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33020"/>
                  </a:lnTo>
                  <a:lnTo>
                    <a:pt x="0" y="118110"/>
                  </a:lnTo>
                  <a:lnTo>
                    <a:pt x="319278" y="118110"/>
                  </a:lnTo>
                  <a:lnTo>
                    <a:pt x="319278" y="25400"/>
                  </a:lnTo>
                  <a:lnTo>
                    <a:pt x="319278" y="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61188" y="2363723"/>
              <a:ext cx="2735580" cy="647700"/>
            </a:xfrm>
            <a:custGeom>
              <a:avLst/>
              <a:gdLst/>
              <a:ahLst/>
              <a:cxnLst/>
              <a:rect l="l" t="t" r="r" b="b"/>
              <a:pathLst>
                <a:path w="2735580" h="647700">
                  <a:moveTo>
                    <a:pt x="2627630" y="0"/>
                  </a:moveTo>
                  <a:lnTo>
                    <a:pt x="107949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49" y="647700"/>
                  </a:lnTo>
                  <a:lnTo>
                    <a:pt x="2627630" y="647700"/>
                  </a:lnTo>
                  <a:lnTo>
                    <a:pt x="2669625" y="639208"/>
                  </a:lnTo>
                  <a:lnTo>
                    <a:pt x="2703941" y="616061"/>
                  </a:lnTo>
                  <a:lnTo>
                    <a:pt x="2727088" y="581745"/>
                  </a:lnTo>
                  <a:lnTo>
                    <a:pt x="2735580" y="539750"/>
                  </a:lnTo>
                  <a:lnTo>
                    <a:pt x="2735580" y="107950"/>
                  </a:lnTo>
                  <a:lnTo>
                    <a:pt x="2727088" y="65954"/>
                  </a:lnTo>
                  <a:lnTo>
                    <a:pt x="2703941" y="31638"/>
                  </a:lnTo>
                  <a:lnTo>
                    <a:pt x="2669625" y="8491"/>
                  </a:lnTo>
                  <a:lnTo>
                    <a:pt x="262763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3794" y="2336545"/>
              <a:ext cx="2790825" cy="702310"/>
            </a:xfrm>
            <a:custGeom>
              <a:avLst/>
              <a:gdLst/>
              <a:ahLst/>
              <a:cxnLst/>
              <a:rect l="l" t="t" r="r" b="b"/>
              <a:pathLst>
                <a:path w="2790825" h="702310">
                  <a:moveTo>
                    <a:pt x="2655023" y="0"/>
                  </a:moveTo>
                  <a:lnTo>
                    <a:pt x="133984" y="0"/>
                  </a:lnTo>
                  <a:lnTo>
                    <a:pt x="120243" y="1270"/>
                  </a:lnTo>
                  <a:lnTo>
                    <a:pt x="81432" y="11430"/>
                  </a:lnTo>
                  <a:lnTo>
                    <a:pt x="48361" y="31750"/>
                  </a:lnTo>
                  <a:lnTo>
                    <a:pt x="22415" y="60960"/>
                  </a:lnTo>
                  <a:lnTo>
                    <a:pt x="5676" y="96520"/>
                  </a:lnTo>
                  <a:lnTo>
                    <a:pt x="22" y="134620"/>
                  </a:lnTo>
                  <a:lnTo>
                    <a:pt x="0" y="568960"/>
                  </a:lnTo>
                  <a:lnTo>
                    <a:pt x="838" y="582930"/>
                  </a:lnTo>
                  <a:lnTo>
                    <a:pt x="11188" y="621030"/>
                  </a:lnTo>
                  <a:lnTo>
                    <a:pt x="31800" y="655320"/>
                  </a:lnTo>
                  <a:lnTo>
                    <a:pt x="60972" y="680720"/>
                  </a:lnTo>
                  <a:lnTo>
                    <a:pt x="96481" y="697230"/>
                  </a:lnTo>
                  <a:lnTo>
                    <a:pt x="122936" y="702310"/>
                  </a:lnTo>
                  <a:lnTo>
                    <a:pt x="2670263" y="702310"/>
                  </a:lnTo>
                  <a:lnTo>
                    <a:pt x="2708998" y="692150"/>
                  </a:lnTo>
                  <a:lnTo>
                    <a:pt x="2742272" y="670560"/>
                  </a:lnTo>
                  <a:lnTo>
                    <a:pt x="135407" y="670560"/>
                  </a:lnTo>
                  <a:lnTo>
                    <a:pt x="114515" y="668020"/>
                  </a:lnTo>
                  <a:lnTo>
                    <a:pt x="77825" y="652780"/>
                  </a:lnTo>
                  <a:lnTo>
                    <a:pt x="50266" y="624839"/>
                  </a:lnTo>
                  <a:lnTo>
                    <a:pt x="34899" y="588010"/>
                  </a:lnTo>
                  <a:lnTo>
                    <a:pt x="32932" y="568960"/>
                  </a:lnTo>
                  <a:lnTo>
                    <a:pt x="32942" y="134620"/>
                  </a:lnTo>
                  <a:lnTo>
                    <a:pt x="41021" y="95250"/>
                  </a:lnTo>
                  <a:lnTo>
                    <a:pt x="63093" y="63500"/>
                  </a:lnTo>
                  <a:lnTo>
                    <a:pt x="95796" y="41910"/>
                  </a:lnTo>
                  <a:lnTo>
                    <a:pt x="135686" y="33020"/>
                  </a:lnTo>
                  <a:lnTo>
                    <a:pt x="2742907" y="33020"/>
                  </a:lnTo>
                  <a:lnTo>
                    <a:pt x="2740113" y="30480"/>
                  </a:lnTo>
                  <a:lnTo>
                    <a:pt x="2706458" y="10160"/>
                  </a:lnTo>
                  <a:lnTo>
                    <a:pt x="2680931" y="2539"/>
                  </a:lnTo>
                  <a:lnTo>
                    <a:pt x="2655023" y="0"/>
                  </a:lnTo>
                  <a:close/>
                </a:path>
                <a:path w="2790825" h="702310">
                  <a:moveTo>
                    <a:pt x="2742907" y="33020"/>
                  </a:moveTo>
                  <a:lnTo>
                    <a:pt x="2655023" y="33020"/>
                  </a:lnTo>
                  <a:lnTo>
                    <a:pt x="2675978" y="35560"/>
                  </a:lnTo>
                  <a:lnTo>
                    <a:pt x="2685757" y="38100"/>
                  </a:lnTo>
                  <a:lnTo>
                    <a:pt x="2720428" y="57150"/>
                  </a:lnTo>
                  <a:lnTo>
                    <a:pt x="2745193" y="87630"/>
                  </a:lnTo>
                  <a:lnTo>
                    <a:pt x="2757004" y="125730"/>
                  </a:lnTo>
                  <a:lnTo>
                    <a:pt x="2757449" y="134620"/>
                  </a:lnTo>
                  <a:lnTo>
                    <a:pt x="2757433" y="568960"/>
                  </a:lnTo>
                  <a:lnTo>
                    <a:pt x="2749384" y="607060"/>
                  </a:lnTo>
                  <a:lnTo>
                    <a:pt x="2727286" y="640080"/>
                  </a:lnTo>
                  <a:lnTo>
                    <a:pt x="2694647" y="661670"/>
                  </a:lnTo>
                  <a:lnTo>
                    <a:pt x="2654769" y="670560"/>
                  </a:lnTo>
                  <a:lnTo>
                    <a:pt x="2742272" y="670560"/>
                  </a:lnTo>
                  <a:lnTo>
                    <a:pt x="2768180" y="642620"/>
                  </a:lnTo>
                  <a:lnTo>
                    <a:pt x="2784690" y="607060"/>
                  </a:lnTo>
                  <a:lnTo>
                    <a:pt x="2790342" y="568960"/>
                  </a:lnTo>
                  <a:lnTo>
                    <a:pt x="2790405" y="134620"/>
                  </a:lnTo>
                  <a:lnTo>
                    <a:pt x="2789516" y="120650"/>
                  </a:lnTo>
                  <a:lnTo>
                    <a:pt x="2779229" y="82550"/>
                  </a:lnTo>
                  <a:lnTo>
                    <a:pt x="2758655" y="48260"/>
                  </a:lnTo>
                  <a:lnTo>
                    <a:pt x="2749892" y="39370"/>
                  </a:lnTo>
                  <a:lnTo>
                    <a:pt x="2742907" y="33020"/>
                  </a:lnTo>
                  <a:close/>
                </a:path>
                <a:path w="2790825" h="702310">
                  <a:moveTo>
                    <a:pt x="2665310" y="44450"/>
                  </a:moveTo>
                  <a:lnTo>
                    <a:pt x="126822" y="44450"/>
                  </a:lnTo>
                  <a:lnTo>
                    <a:pt x="117779" y="45720"/>
                  </a:lnTo>
                  <a:lnTo>
                    <a:pt x="77749" y="64770"/>
                  </a:lnTo>
                  <a:lnTo>
                    <a:pt x="51333" y="99060"/>
                  </a:lnTo>
                  <a:lnTo>
                    <a:pt x="43921" y="134620"/>
                  </a:lnTo>
                  <a:lnTo>
                    <a:pt x="43929" y="568960"/>
                  </a:lnTo>
                  <a:lnTo>
                    <a:pt x="54521" y="610870"/>
                  </a:lnTo>
                  <a:lnTo>
                    <a:pt x="83439" y="642620"/>
                  </a:lnTo>
                  <a:lnTo>
                    <a:pt x="125209" y="657860"/>
                  </a:lnTo>
                  <a:lnTo>
                    <a:pt x="135407" y="659130"/>
                  </a:lnTo>
                  <a:lnTo>
                    <a:pt x="2663659" y="659130"/>
                  </a:lnTo>
                  <a:lnTo>
                    <a:pt x="2699918" y="647700"/>
                  </a:lnTo>
                  <a:lnTo>
                    <a:pt x="125780" y="647700"/>
                  </a:lnTo>
                  <a:lnTo>
                    <a:pt x="117805" y="646430"/>
                  </a:lnTo>
                  <a:lnTo>
                    <a:pt x="110134" y="643889"/>
                  </a:lnTo>
                  <a:lnTo>
                    <a:pt x="102819" y="641350"/>
                  </a:lnTo>
                  <a:lnTo>
                    <a:pt x="89052" y="633730"/>
                  </a:lnTo>
                  <a:lnTo>
                    <a:pt x="83312" y="628650"/>
                  </a:lnTo>
                  <a:lnTo>
                    <a:pt x="77381" y="623570"/>
                  </a:lnTo>
                  <a:lnTo>
                    <a:pt x="72326" y="617220"/>
                  </a:lnTo>
                  <a:lnTo>
                    <a:pt x="67843" y="612139"/>
                  </a:lnTo>
                  <a:lnTo>
                    <a:pt x="63893" y="604520"/>
                  </a:lnTo>
                  <a:lnTo>
                    <a:pt x="54889" y="568960"/>
                  </a:lnTo>
                  <a:lnTo>
                    <a:pt x="54892" y="134620"/>
                  </a:lnTo>
                  <a:lnTo>
                    <a:pt x="65125" y="96520"/>
                  </a:lnTo>
                  <a:lnTo>
                    <a:pt x="91439" y="68580"/>
                  </a:lnTo>
                  <a:lnTo>
                    <a:pt x="136829" y="54610"/>
                  </a:lnTo>
                  <a:lnTo>
                    <a:pt x="2696722" y="54610"/>
                  </a:lnTo>
                  <a:lnTo>
                    <a:pt x="2691472" y="52070"/>
                  </a:lnTo>
                  <a:lnTo>
                    <a:pt x="2683090" y="48260"/>
                  </a:lnTo>
                  <a:lnTo>
                    <a:pt x="2674327" y="45720"/>
                  </a:lnTo>
                  <a:lnTo>
                    <a:pt x="2665310" y="44450"/>
                  </a:lnTo>
                  <a:close/>
                </a:path>
                <a:path w="2790825" h="702310">
                  <a:moveTo>
                    <a:pt x="2696722" y="54610"/>
                  </a:moveTo>
                  <a:lnTo>
                    <a:pt x="2655023" y="54610"/>
                  </a:lnTo>
                  <a:lnTo>
                    <a:pt x="2664675" y="55880"/>
                  </a:lnTo>
                  <a:lnTo>
                    <a:pt x="2672676" y="57150"/>
                  </a:lnTo>
                  <a:lnTo>
                    <a:pt x="2707347" y="74930"/>
                  </a:lnTo>
                  <a:lnTo>
                    <a:pt x="2732366" y="113030"/>
                  </a:lnTo>
                  <a:lnTo>
                    <a:pt x="2735478" y="568960"/>
                  </a:lnTo>
                  <a:lnTo>
                    <a:pt x="2735033" y="577850"/>
                  </a:lnTo>
                  <a:lnTo>
                    <a:pt x="2721063" y="613410"/>
                  </a:lnTo>
                  <a:lnTo>
                    <a:pt x="2711030" y="624839"/>
                  </a:lnTo>
                  <a:lnTo>
                    <a:pt x="2705188" y="631189"/>
                  </a:lnTo>
                  <a:lnTo>
                    <a:pt x="2692488" y="638810"/>
                  </a:lnTo>
                  <a:lnTo>
                    <a:pt x="2685122" y="642620"/>
                  </a:lnTo>
                  <a:lnTo>
                    <a:pt x="2677756" y="645160"/>
                  </a:lnTo>
                  <a:lnTo>
                    <a:pt x="2662008" y="647700"/>
                  </a:lnTo>
                  <a:lnTo>
                    <a:pt x="2699918" y="647700"/>
                  </a:lnTo>
                  <a:lnTo>
                    <a:pt x="2730461" y="619760"/>
                  </a:lnTo>
                  <a:lnTo>
                    <a:pt x="2745955" y="577850"/>
                  </a:lnTo>
                  <a:lnTo>
                    <a:pt x="2746464" y="566420"/>
                  </a:lnTo>
                  <a:lnTo>
                    <a:pt x="2746463" y="134620"/>
                  </a:lnTo>
                  <a:lnTo>
                    <a:pt x="2735795" y="92710"/>
                  </a:lnTo>
                  <a:lnTo>
                    <a:pt x="2726016" y="78739"/>
                  </a:lnTo>
                  <a:lnTo>
                    <a:pt x="2720301" y="71120"/>
                  </a:lnTo>
                  <a:lnTo>
                    <a:pt x="2713824" y="66039"/>
                  </a:lnTo>
                  <a:lnTo>
                    <a:pt x="2706966" y="60960"/>
                  </a:lnTo>
                  <a:lnTo>
                    <a:pt x="2699346" y="55880"/>
                  </a:lnTo>
                  <a:lnTo>
                    <a:pt x="2696722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43"/>
          <p:cNvGrpSpPr/>
          <p:nvPr/>
        </p:nvGrpSpPr>
        <p:grpSpPr>
          <a:xfrm>
            <a:off x="7245095" y="4437900"/>
            <a:ext cx="1417320" cy="1381125"/>
            <a:chOff x="7245095" y="4437900"/>
            <a:chExt cx="1417320" cy="1381125"/>
          </a:xfrm>
        </p:grpSpPr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45095" y="4437900"/>
              <a:ext cx="1417320" cy="1380744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21879" y="4733544"/>
              <a:ext cx="1062240" cy="856475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07579" y="4462271"/>
              <a:ext cx="1296924" cy="126034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307579" y="4462271"/>
              <a:ext cx="1297305" cy="1260475"/>
            </a:xfrm>
            <a:custGeom>
              <a:avLst/>
              <a:gdLst/>
              <a:ahLst/>
              <a:cxnLst/>
              <a:rect l="l" t="t" r="r" b="b"/>
              <a:pathLst>
                <a:path w="1297304" h="1260475">
                  <a:moveTo>
                    <a:pt x="0" y="630174"/>
                  </a:moveTo>
                  <a:lnTo>
                    <a:pt x="199136" y="449326"/>
                  </a:lnTo>
                  <a:lnTo>
                    <a:pt x="189992" y="184531"/>
                  </a:lnTo>
                  <a:lnTo>
                    <a:pt x="462406" y="193548"/>
                  </a:lnTo>
                  <a:lnTo>
                    <a:pt x="648462" y="0"/>
                  </a:lnTo>
                  <a:lnTo>
                    <a:pt x="834517" y="193548"/>
                  </a:lnTo>
                  <a:lnTo>
                    <a:pt x="1106931" y="184531"/>
                  </a:lnTo>
                  <a:lnTo>
                    <a:pt x="1097788" y="449326"/>
                  </a:lnTo>
                  <a:lnTo>
                    <a:pt x="1296924" y="630174"/>
                  </a:lnTo>
                  <a:lnTo>
                    <a:pt x="1097788" y="811022"/>
                  </a:lnTo>
                  <a:lnTo>
                    <a:pt x="1106931" y="1075817"/>
                  </a:lnTo>
                  <a:lnTo>
                    <a:pt x="834517" y="1066800"/>
                  </a:lnTo>
                  <a:lnTo>
                    <a:pt x="648462" y="1260348"/>
                  </a:lnTo>
                  <a:lnTo>
                    <a:pt x="462406" y="1066800"/>
                  </a:lnTo>
                  <a:lnTo>
                    <a:pt x="189992" y="1075817"/>
                  </a:lnTo>
                  <a:lnTo>
                    <a:pt x="199136" y="811022"/>
                  </a:lnTo>
                  <a:lnTo>
                    <a:pt x="0" y="630174"/>
                  </a:lnTo>
                  <a:close/>
                </a:path>
              </a:pathLst>
            </a:custGeom>
            <a:ln w="12192">
              <a:solidFill>
                <a:srgbClr val="FF97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600950" y="4799787"/>
            <a:ext cx="7118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甄審總</a:t>
            </a:r>
            <a:endParaRPr sz="1800">
              <a:latin typeface="Microsoft JhengHei"/>
              <a:cs typeface="Microsoft JhengHei"/>
            </a:endParaRPr>
          </a:p>
          <a:p>
            <a:pPr marL="1270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成績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12723" y="2483612"/>
            <a:ext cx="2032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可以報</a:t>
            </a:r>
            <a:r>
              <a:rPr sz="2400" dirty="0">
                <a:solidFill>
                  <a:srgbClr val="FF0000"/>
                </a:solidFill>
                <a:latin typeface="Microsoft JhengHei"/>
                <a:cs typeface="Microsoft JhengHei"/>
              </a:rPr>
              <a:t>5</a:t>
            </a: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個志願</a:t>
            </a:r>
            <a:endParaRPr sz="2400" dirty="0">
              <a:latin typeface="Microsoft JhengHei"/>
              <a:cs typeface="Microsoft JhengHe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3505200" y="2336545"/>
            <a:ext cx="2792095" cy="702310"/>
            <a:chOff x="3505200" y="2336545"/>
            <a:chExt cx="2792095" cy="702310"/>
          </a:xfrm>
        </p:grpSpPr>
        <p:sp>
          <p:nvSpPr>
            <p:cNvPr id="51" name="object 51"/>
            <p:cNvSpPr/>
            <p:nvPr/>
          </p:nvSpPr>
          <p:spPr>
            <a:xfrm>
              <a:off x="3532632" y="2363723"/>
              <a:ext cx="2737485" cy="647700"/>
            </a:xfrm>
            <a:custGeom>
              <a:avLst/>
              <a:gdLst/>
              <a:ahLst/>
              <a:cxnLst/>
              <a:rect l="l" t="t" r="r" b="b"/>
              <a:pathLst>
                <a:path w="2737485" h="647700">
                  <a:moveTo>
                    <a:pt x="2629154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2629154" y="647700"/>
                  </a:lnTo>
                  <a:lnTo>
                    <a:pt x="2671149" y="639208"/>
                  </a:lnTo>
                  <a:lnTo>
                    <a:pt x="2705465" y="616061"/>
                  </a:lnTo>
                  <a:lnTo>
                    <a:pt x="2728612" y="581745"/>
                  </a:lnTo>
                  <a:lnTo>
                    <a:pt x="2737104" y="539750"/>
                  </a:lnTo>
                  <a:lnTo>
                    <a:pt x="2737104" y="107950"/>
                  </a:lnTo>
                  <a:lnTo>
                    <a:pt x="2728612" y="65954"/>
                  </a:lnTo>
                  <a:lnTo>
                    <a:pt x="2705465" y="31638"/>
                  </a:lnTo>
                  <a:lnTo>
                    <a:pt x="2671149" y="8491"/>
                  </a:lnTo>
                  <a:lnTo>
                    <a:pt x="262915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505200" y="2336545"/>
              <a:ext cx="2792095" cy="702310"/>
            </a:xfrm>
            <a:custGeom>
              <a:avLst/>
              <a:gdLst/>
              <a:ahLst/>
              <a:cxnLst/>
              <a:rect l="l" t="t" r="r" b="b"/>
              <a:pathLst>
                <a:path w="2792095" h="702310">
                  <a:moveTo>
                    <a:pt x="2656586" y="0"/>
                  </a:moveTo>
                  <a:lnTo>
                    <a:pt x="133985" y="0"/>
                  </a:lnTo>
                  <a:lnTo>
                    <a:pt x="120269" y="1270"/>
                  </a:lnTo>
                  <a:lnTo>
                    <a:pt x="81534" y="11430"/>
                  </a:lnTo>
                  <a:lnTo>
                    <a:pt x="48387" y="31750"/>
                  </a:lnTo>
                  <a:lnTo>
                    <a:pt x="22478" y="60960"/>
                  </a:lnTo>
                  <a:lnTo>
                    <a:pt x="5714" y="96520"/>
                  </a:lnTo>
                  <a:lnTo>
                    <a:pt x="63" y="134620"/>
                  </a:lnTo>
                  <a:lnTo>
                    <a:pt x="0" y="568960"/>
                  </a:lnTo>
                  <a:lnTo>
                    <a:pt x="888" y="582930"/>
                  </a:lnTo>
                  <a:lnTo>
                    <a:pt x="11175" y="621030"/>
                  </a:lnTo>
                  <a:lnTo>
                    <a:pt x="31876" y="655320"/>
                  </a:lnTo>
                  <a:lnTo>
                    <a:pt x="60960" y="680720"/>
                  </a:lnTo>
                  <a:lnTo>
                    <a:pt x="96520" y="697230"/>
                  </a:lnTo>
                  <a:lnTo>
                    <a:pt x="122936" y="702310"/>
                  </a:lnTo>
                  <a:lnTo>
                    <a:pt x="2671826" y="702310"/>
                  </a:lnTo>
                  <a:lnTo>
                    <a:pt x="2710561" y="692150"/>
                  </a:lnTo>
                  <a:lnTo>
                    <a:pt x="2743835" y="670560"/>
                  </a:lnTo>
                  <a:lnTo>
                    <a:pt x="135382" y="670560"/>
                  </a:lnTo>
                  <a:lnTo>
                    <a:pt x="114553" y="668020"/>
                  </a:lnTo>
                  <a:lnTo>
                    <a:pt x="77850" y="652780"/>
                  </a:lnTo>
                  <a:lnTo>
                    <a:pt x="50291" y="624839"/>
                  </a:lnTo>
                  <a:lnTo>
                    <a:pt x="34925" y="588010"/>
                  </a:lnTo>
                  <a:lnTo>
                    <a:pt x="32956" y="568960"/>
                  </a:lnTo>
                  <a:lnTo>
                    <a:pt x="32963" y="134620"/>
                  </a:lnTo>
                  <a:lnTo>
                    <a:pt x="41021" y="95250"/>
                  </a:lnTo>
                  <a:lnTo>
                    <a:pt x="63119" y="63500"/>
                  </a:lnTo>
                  <a:lnTo>
                    <a:pt x="95885" y="41910"/>
                  </a:lnTo>
                  <a:lnTo>
                    <a:pt x="135762" y="33020"/>
                  </a:lnTo>
                  <a:lnTo>
                    <a:pt x="2744469" y="33020"/>
                  </a:lnTo>
                  <a:lnTo>
                    <a:pt x="2741676" y="30480"/>
                  </a:lnTo>
                  <a:lnTo>
                    <a:pt x="2708021" y="10160"/>
                  </a:lnTo>
                  <a:lnTo>
                    <a:pt x="2682494" y="2539"/>
                  </a:lnTo>
                  <a:lnTo>
                    <a:pt x="2656586" y="0"/>
                  </a:lnTo>
                  <a:close/>
                </a:path>
                <a:path w="2792095" h="702310">
                  <a:moveTo>
                    <a:pt x="2744469" y="33020"/>
                  </a:moveTo>
                  <a:lnTo>
                    <a:pt x="2656586" y="33020"/>
                  </a:lnTo>
                  <a:lnTo>
                    <a:pt x="2677541" y="35560"/>
                  </a:lnTo>
                  <a:lnTo>
                    <a:pt x="2687320" y="38100"/>
                  </a:lnTo>
                  <a:lnTo>
                    <a:pt x="2721991" y="57150"/>
                  </a:lnTo>
                  <a:lnTo>
                    <a:pt x="2746755" y="87630"/>
                  </a:lnTo>
                  <a:lnTo>
                    <a:pt x="2758566" y="125730"/>
                  </a:lnTo>
                  <a:lnTo>
                    <a:pt x="2759011" y="134620"/>
                  </a:lnTo>
                  <a:lnTo>
                    <a:pt x="2758995" y="568960"/>
                  </a:lnTo>
                  <a:lnTo>
                    <a:pt x="2750947" y="607060"/>
                  </a:lnTo>
                  <a:lnTo>
                    <a:pt x="2728849" y="640080"/>
                  </a:lnTo>
                  <a:lnTo>
                    <a:pt x="2696210" y="661670"/>
                  </a:lnTo>
                  <a:lnTo>
                    <a:pt x="2656332" y="670560"/>
                  </a:lnTo>
                  <a:lnTo>
                    <a:pt x="2743835" y="670560"/>
                  </a:lnTo>
                  <a:lnTo>
                    <a:pt x="2769742" y="642620"/>
                  </a:lnTo>
                  <a:lnTo>
                    <a:pt x="2786253" y="607060"/>
                  </a:lnTo>
                  <a:lnTo>
                    <a:pt x="2791904" y="568960"/>
                  </a:lnTo>
                  <a:lnTo>
                    <a:pt x="2791967" y="134620"/>
                  </a:lnTo>
                  <a:lnTo>
                    <a:pt x="2791079" y="120650"/>
                  </a:lnTo>
                  <a:lnTo>
                    <a:pt x="2780791" y="82550"/>
                  </a:lnTo>
                  <a:lnTo>
                    <a:pt x="2760217" y="48260"/>
                  </a:lnTo>
                  <a:lnTo>
                    <a:pt x="2751454" y="39370"/>
                  </a:lnTo>
                  <a:lnTo>
                    <a:pt x="2744469" y="33020"/>
                  </a:lnTo>
                  <a:close/>
                </a:path>
                <a:path w="2792095" h="702310">
                  <a:moveTo>
                    <a:pt x="2666873" y="44450"/>
                  </a:moveTo>
                  <a:lnTo>
                    <a:pt x="126873" y="44450"/>
                  </a:lnTo>
                  <a:lnTo>
                    <a:pt x="117855" y="45720"/>
                  </a:lnTo>
                  <a:lnTo>
                    <a:pt x="77850" y="64770"/>
                  </a:lnTo>
                  <a:lnTo>
                    <a:pt x="51308" y="99060"/>
                  </a:lnTo>
                  <a:lnTo>
                    <a:pt x="43941" y="568960"/>
                  </a:lnTo>
                  <a:lnTo>
                    <a:pt x="44323" y="576580"/>
                  </a:lnTo>
                  <a:lnTo>
                    <a:pt x="59054" y="618489"/>
                  </a:lnTo>
                  <a:lnTo>
                    <a:pt x="91186" y="647700"/>
                  </a:lnTo>
                  <a:lnTo>
                    <a:pt x="135382" y="659130"/>
                  </a:lnTo>
                  <a:lnTo>
                    <a:pt x="2665222" y="659130"/>
                  </a:lnTo>
                  <a:lnTo>
                    <a:pt x="2701480" y="647700"/>
                  </a:lnTo>
                  <a:lnTo>
                    <a:pt x="125857" y="647700"/>
                  </a:lnTo>
                  <a:lnTo>
                    <a:pt x="117855" y="646430"/>
                  </a:lnTo>
                  <a:lnTo>
                    <a:pt x="77470" y="623570"/>
                  </a:lnTo>
                  <a:lnTo>
                    <a:pt x="72389" y="617220"/>
                  </a:lnTo>
                  <a:lnTo>
                    <a:pt x="67945" y="612139"/>
                  </a:lnTo>
                  <a:lnTo>
                    <a:pt x="55117" y="574039"/>
                  </a:lnTo>
                  <a:lnTo>
                    <a:pt x="54927" y="134620"/>
                  </a:lnTo>
                  <a:lnTo>
                    <a:pt x="55372" y="125730"/>
                  </a:lnTo>
                  <a:lnTo>
                    <a:pt x="69341" y="90170"/>
                  </a:lnTo>
                  <a:lnTo>
                    <a:pt x="98171" y="64770"/>
                  </a:lnTo>
                  <a:lnTo>
                    <a:pt x="136905" y="54610"/>
                  </a:lnTo>
                  <a:lnTo>
                    <a:pt x="2698284" y="54610"/>
                  </a:lnTo>
                  <a:lnTo>
                    <a:pt x="2693035" y="52070"/>
                  </a:lnTo>
                  <a:lnTo>
                    <a:pt x="2684653" y="48260"/>
                  </a:lnTo>
                  <a:lnTo>
                    <a:pt x="2675890" y="45720"/>
                  </a:lnTo>
                  <a:lnTo>
                    <a:pt x="2666873" y="44450"/>
                  </a:lnTo>
                  <a:close/>
                </a:path>
                <a:path w="2792095" h="702310">
                  <a:moveTo>
                    <a:pt x="2698284" y="54610"/>
                  </a:moveTo>
                  <a:lnTo>
                    <a:pt x="2656586" y="54610"/>
                  </a:lnTo>
                  <a:lnTo>
                    <a:pt x="2666238" y="55880"/>
                  </a:lnTo>
                  <a:lnTo>
                    <a:pt x="2674239" y="57150"/>
                  </a:lnTo>
                  <a:lnTo>
                    <a:pt x="2708910" y="74930"/>
                  </a:lnTo>
                  <a:lnTo>
                    <a:pt x="2733929" y="113030"/>
                  </a:lnTo>
                  <a:lnTo>
                    <a:pt x="2737040" y="568960"/>
                  </a:lnTo>
                  <a:lnTo>
                    <a:pt x="2736596" y="577850"/>
                  </a:lnTo>
                  <a:lnTo>
                    <a:pt x="2722626" y="613410"/>
                  </a:lnTo>
                  <a:lnTo>
                    <a:pt x="2712592" y="624839"/>
                  </a:lnTo>
                  <a:lnTo>
                    <a:pt x="2706751" y="631189"/>
                  </a:lnTo>
                  <a:lnTo>
                    <a:pt x="2694051" y="638810"/>
                  </a:lnTo>
                  <a:lnTo>
                    <a:pt x="2686685" y="642620"/>
                  </a:lnTo>
                  <a:lnTo>
                    <a:pt x="2679319" y="645160"/>
                  </a:lnTo>
                  <a:lnTo>
                    <a:pt x="2663571" y="647700"/>
                  </a:lnTo>
                  <a:lnTo>
                    <a:pt x="2701480" y="647700"/>
                  </a:lnTo>
                  <a:lnTo>
                    <a:pt x="2732024" y="619760"/>
                  </a:lnTo>
                  <a:lnTo>
                    <a:pt x="2747517" y="577850"/>
                  </a:lnTo>
                  <a:lnTo>
                    <a:pt x="2748026" y="566420"/>
                  </a:lnTo>
                  <a:lnTo>
                    <a:pt x="2748026" y="134620"/>
                  </a:lnTo>
                  <a:lnTo>
                    <a:pt x="2737358" y="92710"/>
                  </a:lnTo>
                  <a:lnTo>
                    <a:pt x="2727579" y="78739"/>
                  </a:lnTo>
                  <a:lnTo>
                    <a:pt x="2721864" y="71120"/>
                  </a:lnTo>
                  <a:lnTo>
                    <a:pt x="2715387" y="66039"/>
                  </a:lnTo>
                  <a:lnTo>
                    <a:pt x="2708529" y="60960"/>
                  </a:lnTo>
                  <a:lnTo>
                    <a:pt x="2700909" y="55880"/>
                  </a:lnTo>
                  <a:lnTo>
                    <a:pt x="2698284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3669029" y="2483612"/>
            <a:ext cx="24657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2400" dirty="0">
                <a:solidFill>
                  <a:srgbClr val="FF0000"/>
                </a:solidFill>
                <a:latin typeface="Microsoft JhengHei"/>
                <a:cs typeface="Microsoft JhengHei"/>
              </a:rPr>
              <a:t>      </a:t>
            </a:r>
            <a:r>
              <a:rPr sz="2400" dirty="0" err="1">
                <a:solidFill>
                  <a:srgbClr val="FF0000"/>
                </a:solidFill>
                <a:highlight>
                  <a:srgbClr val="FFFF00"/>
                </a:highlight>
                <a:latin typeface="Microsoft JhengHei"/>
                <a:cs typeface="Microsoft JhengHei"/>
              </a:rPr>
              <a:t>要交備審資料</a:t>
            </a:r>
            <a:endParaRPr sz="2400" dirty="0">
              <a:solidFill>
                <a:srgbClr val="FF0000"/>
              </a:solidFill>
              <a:highlight>
                <a:srgbClr val="FFFF00"/>
              </a:highlight>
              <a:latin typeface="Microsoft JhengHei"/>
              <a:cs typeface="Microsoft JhengHei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78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251700" cy="6730365"/>
            <a:chOff x="0" y="0"/>
            <a:chExt cx="7251700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7127875" cy="792480"/>
            </a:xfrm>
            <a:custGeom>
              <a:avLst/>
              <a:gdLst/>
              <a:ahLst/>
              <a:cxnLst/>
              <a:rect l="l" t="t" r="r" b="b"/>
              <a:pathLst>
                <a:path w="7127875" h="792480">
                  <a:moveTo>
                    <a:pt x="6731508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6731508" y="792480"/>
                  </a:lnTo>
                  <a:lnTo>
                    <a:pt x="7127748" y="396240"/>
                  </a:lnTo>
                  <a:lnTo>
                    <a:pt x="6731508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7127875" cy="792480"/>
            </a:xfrm>
            <a:custGeom>
              <a:avLst/>
              <a:gdLst/>
              <a:ahLst/>
              <a:cxnLst/>
              <a:rect l="l" t="t" r="r" b="b"/>
              <a:pathLst>
                <a:path w="7127875" h="792480">
                  <a:moveTo>
                    <a:pt x="0" y="0"/>
                  </a:moveTo>
                  <a:lnTo>
                    <a:pt x="6731508" y="0"/>
                  </a:lnTo>
                  <a:lnTo>
                    <a:pt x="7127748" y="396240"/>
                  </a:lnTo>
                  <a:lnTo>
                    <a:pt x="6731508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5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4927" y="148793"/>
            <a:ext cx="67411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215968"/>
                </a:solidFill>
              </a:rPr>
              <a:t>技優</a:t>
            </a:r>
            <a:r>
              <a:rPr sz="4400" spc="5" dirty="0">
                <a:solidFill>
                  <a:srgbClr val="FF0000"/>
                </a:solidFill>
              </a:rPr>
              <a:t>甄審</a:t>
            </a:r>
            <a:r>
              <a:rPr sz="4400" spc="5" dirty="0">
                <a:solidFill>
                  <a:srgbClr val="215968"/>
                </a:solidFill>
              </a:rPr>
              <a:t>入學建議準備方向</a:t>
            </a:r>
            <a:endParaRPr sz="4400" dirty="0"/>
          </a:p>
        </p:txBody>
      </p:sp>
      <p:grpSp>
        <p:nvGrpSpPr>
          <p:cNvPr id="6" name="object 6"/>
          <p:cNvGrpSpPr/>
          <p:nvPr/>
        </p:nvGrpSpPr>
        <p:grpSpPr>
          <a:xfrm>
            <a:off x="440436" y="1179067"/>
            <a:ext cx="1640205" cy="1270000"/>
            <a:chOff x="440436" y="1179067"/>
            <a:chExt cx="1640205" cy="1270000"/>
          </a:xfrm>
        </p:grpSpPr>
        <p:sp>
          <p:nvSpPr>
            <p:cNvPr id="7" name="object 7"/>
            <p:cNvSpPr/>
            <p:nvPr/>
          </p:nvSpPr>
          <p:spPr>
            <a:xfrm>
              <a:off x="467868" y="1196339"/>
              <a:ext cx="1584960" cy="1225550"/>
            </a:xfrm>
            <a:custGeom>
              <a:avLst/>
              <a:gdLst/>
              <a:ahLst/>
              <a:cxnLst/>
              <a:rect l="l" t="t" r="r" b="b"/>
              <a:pathLst>
                <a:path w="1584960" h="1225550">
                  <a:moveTo>
                    <a:pt x="1380744" y="0"/>
                  </a:moveTo>
                  <a:lnTo>
                    <a:pt x="204215" y="0"/>
                  </a:lnTo>
                  <a:lnTo>
                    <a:pt x="157390" y="5393"/>
                  </a:lnTo>
                  <a:lnTo>
                    <a:pt x="114405" y="20758"/>
                  </a:lnTo>
                  <a:lnTo>
                    <a:pt x="76487" y="44866"/>
                  </a:lnTo>
                  <a:lnTo>
                    <a:pt x="44862" y="76493"/>
                  </a:lnTo>
                  <a:lnTo>
                    <a:pt x="20756" y="114411"/>
                  </a:lnTo>
                  <a:lnTo>
                    <a:pt x="5393" y="157394"/>
                  </a:lnTo>
                  <a:lnTo>
                    <a:pt x="0" y="204215"/>
                  </a:lnTo>
                  <a:lnTo>
                    <a:pt x="0" y="1021080"/>
                  </a:lnTo>
                  <a:lnTo>
                    <a:pt x="5393" y="1067901"/>
                  </a:lnTo>
                  <a:lnTo>
                    <a:pt x="20756" y="1110884"/>
                  </a:lnTo>
                  <a:lnTo>
                    <a:pt x="44862" y="1148802"/>
                  </a:lnTo>
                  <a:lnTo>
                    <a:pt x="76487" y="1180429"/>
                  </a:lnTo>
                  <a:lnTo>
                    <a:pt x="114405" y="1204537"/>
                  </a:lnTo>
                  <a:lnTo>
                    <a:pt x="157390" y="1219902"/>
                  </a:lnTo>
                  <a:lnTo>
                    <a:pt x="204215" y="1225296"/>
                  </a:lnTo>
                  <a:lnTo>
                    <a:pt x="1380744" y="1225296"/>
                  </a:lnTo>
                  <a:lnTo>
                    <a:pt x="1427565" y="1219902"/>
                  </a:lnTo>
                  <a:lnTo>
                    <a:pt x="1470548" y="1204537"/>
                  </a:lnTo>
                  <a:lnTo>
                    <a:pt x="1508466" y="1180429"/>
                  </a:lnTo>
                  <a:lnTo>
                    <a:pt x="1540093" y="1148802"/>
                  </a:lnTo>
                  <a:lnTo>
                    <a:pt x="1564201" y="1110884"/>
                  </a:lnTo>
                  <a:lnTo>
                    <a:pt x="1579566" y="1067901"/>
                  </a:lnTo>
                  <a:lnTo>
                    <a:pt x="1584959" y="1021080"/>
                  </a:lnTo>
                  <a:lnTo>
                    <a:pt x="1584959" y="204215"/>
                  </a:lnTo>
                  <a:lnTo>
                    <a:pt x="1579566" y="157394"/>
                  </a:lnTo>
                  <a:lnTo>
                    <a:pt x="1564201" y="114411"/>
                  </a:lnTo>
                  <a:lnTo>
                    <a:pt x="1540093" y="76493"/>
                  </a:lnTo>
                  <a:lnTo>
                    <a:pt x="1508466" y="44866"/>
                  </a:lnTo>
                  <a:lnTo>
                    <a:pt x="1470548" y="20758"/>
                  </a:lnTo>
                  <a:lnTo>
                    <a:pt x="1427565" y="5393"/>
                  </a:lnTo>
                  <a:lnTo>
                    <a:pt x="138074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0436" y="1179067"/>
              <a:ext cx="1640205" cy="1270000"/>
            </a:xfrm>
            <a:custGeom>
              <a:avLst/>
              <a:gdLst/>
              <a:ahLst/>
              <a:cxnLst/>
              <a:rect l="l" t="t" r="r" b="b"/>
              <a:pathLst>
                <a:path w="1640205" h="1270000">
                  <a:moveTo>
                    <a:pt x="1475613" y="0"/>
                  </a:moveTo>
                  <a:lnTo>
                    <a:pt x="183883" y="0"/>
                  </a:lnTo>
                  <a:lnTo>
                    <a:pt x="161442" y="12700"/>
                  </a:lnTo>
                  <a:lnTo>
                    <a:pt x="140360" y="12700"/>
                  </a:lnTo>
                  <a:lnTo>
                    <a:pt x="101117" y="38100"/>
                  </a:lnTo>
                  <a:lnTo>
                    <a:pt x="66941" y="63500"/>
                  </a:lnTo>
                  <a:lnTo>
                    <a:pt x="38849" y="101600"/>
                  </a:lnTo>
                  <a:lnTo>
                    <a:pt x="27355" y="114300"/>
                  </a:lnTo>
                  <a:lnTo>
                    <a:pt x="17805" y="139700"/>
                  </a:lnTo>
                  <a:lnTo>
                    <a:pt x="9982" y="165100"/>
                  </a:lnTo>
                  <a:lnTo>
                    <a:pt x="4508" y="177800"/>
                  </a:lnTo>
                  <a:lnTo>
                    <a:pt x="1079" y="203200"/>
                  </a:lnTo>
                  <a:lnTo>
                    <a:pt x="0" y="228600"/>
                  </a:lnTo>
                  <a:lnTo>
                    <a:pt x="38" y="1041400"/>
                  </a:lnTo>
                  <a:lnTo>
                    <a:pt x="1371" y="1066800"/>
                  </a:lnTo>
                  <a:lnTo>
                    <a:pt x="5029" y="1092200"/>
                  </a:lnTo>
                  <a:lnTo>
                    <a:pt x="10858" y="1117600"/>
                  </a:lnTo>
                  <a:lnTo>
                    <a:pt x="18808" y="1130300"/>
                  </a:lnTo>
                  <a:lnTo>
                    <a:pt x="28625" y="1155700"/>
                  </a:lnTo>
                  <a:lnTo>
                    <a:pt x="53797" y="1193800"/>
                  </a:lnTo>
                  <a:lnTo>
                    <a:pt x="85394" y="1219200"/>
                  </a:lnTo>
                  <a:lnTo>
                    <a:pt x="122351" y="1244600"/>
                  </a:lnTo>
                  <a:lnTo>
                    <a:pt x="164261" y="1270000"/>
                  </a:lnTo>
                  <a:lnTo>
                    <a:pt x="1478407" y="1270000"/>
                  </a:lnTo>
                  <a:lnTo>
                    <a:pt x="1499743" y="1257300"/>
                  </a:lnTo>
                  <a:lnTo>
                    <a:pt x="1519682" y="1244600"/>
                  </a:lnTo>
                  <a:lnTo>
                    <a:pt x="191439" y="1244600"/>
                  </a:lnTo>
                  <a:lnTo>
                    <a:pt x="172313" y="1231900"/>
                  </a:lnTo>
                  <a:lnTo>
                    <a:pt x="154089" y="1231900"/>
                  </a:lnTo>
                  <a:lnTo>
                    <a:pt x="136690" y="1219200"/>
                  </a:lnTo>
                  <a:lnTo>
                    <a:pt x="104990" y="1193800"/>
                  </a:lnTo>
                  <a:lnTo>
                    <a:pt x="66675" y="1155700"/>
                  </a:lnTo>
                  <a:lnTo>
                    <a:pt x="48475" y="1117600"/>
                  </a:lnTo>
                  <a:lnTo>
                    <a:pt x="41719" y="1104900"/>
                  </a:lnTo>
                  <a:lnTo>
                    <a:pt x="36944" y="1079500"/>
                  </a:lnTo>
                  <a:lnTo>
                    <a:pt x="33896" y="1066800"/>
                  </a:lnTo>
                  <a:lnTo>
                    <a:pt x="32905" y="1041400"/>
                  </a:lnTo>
                  <a:lnTo>
                    <a:pt x="32918" y="228600"/>
                  </a:lnTo>
                  <a:lnTo>
                    <a:pt x="33959" y="203200"/>
                  </a:lnTo>
                  <a:lnTo>
                    <a:pt x="37045" y="190500"/>
                  </a:lnTo>
                  <a:lnTo>
                    <a:pt x="41897" y="165100"/>
                  </a:lnTo>
                  <a:lnTo>
                    <a:pt x="48679" y="152400"/>
                  </a:lnTo>
                  <a:lnTo>
                    <a:pt x="57048" y="127000"/>
                  </a:lnTo>
                  <a:lnTo>
                    <a:pt x="66979" y="114300"/>
                  </a:lnTo>
                  <a:lnTo>
                    <a:pt x="105409" y="76200"/>
                  </a:lnTo>
                  <a:lnTo>
                    <a:pt x="137147" y="50800"/>
                  </a:lnTo>
                  <a:lnTo>
                    <a:pt x="154584" y="50800"/>
                  </a:lnTo>
                  <a:lnTo>
                    <a:pt x="172885" y="38100"/>
                  </a:lnTo>
                  <a:lnTo>
                    <a:pt x="191935" y="38100"/>
                  </a:lnTo>
                  <a:lnTo>
                    <a:pt x="211721" y="25400"/>
                  </a:lnTo>
                  <a:lnTo>
                    <a:pt x="1517395" y="25400"/>
                  </a:lnTo>
                  <a:lnTo>
                    <a:pt x="1497202" y="12700"/>
                  </a:lnTo>
                  <a:lnTo>
                    <a:pt x="1475613" y="0"/>
                  </a:lnTo>
                  <a:close/>
                </a:path>
                <a:path w="1640205" h="1270000">
                  <a:moveTo>
                    <a:pt x="1517395" y="25400"/>
                  </a:moveTo>
                  <a:lnTo>
                    <a:pt x="1428750" y="25400"/>
                  </a:lnTo>
                  <a:lnTo>
                    <a:pt x="1448434" y="38100"/>
                  </a:lnTo>
                  <a:lnTo>
                    <a:pt x="1467612" y="38100"/>
                  </a:lnTo>
                  <a:lnTo>
                    <a:pt x="1485772" y="50800"/>
                  </a:lnTo>
                  <a:lnTo>
                    <a:pt x="1503171" y="50800"/>
                  </a:lnTo>
                  <a:lnTo>
                    <a:pt x="1519555" y="63500"/>
                  </a:lnTo>
                  <a:lnTo>
                    <a:pt x="1548891" y="88900"/>
                  </a:lnTo>
                  <a:lnTo>
                    <a:pt x="1583055" y="127000"/>
                  </a:lnTo>
                  <a:lnTo>
                    <a:pt x="1591437" y="152400"/>
                  </a:lnTo>
                  <a:lnTo>
                    <a:pt x="1598040" y="165100"/>
                  </a:lnTo>
                  <a:lnTo>
                    <a:pt x="1602866" y="190500"/>
                  </a:lnTo>
                  <a:lnTo>
                    <a:pt x="1605914" y="203200"/>
                  </a:lnTo>
                  <a:lnTo>
                    <a:pt x="1606931" y="228600"/>
                  </a:lnTo>
                  <a:lnTo>
                    <a:pt x="1606931" y="1041400"/>
                  </a:lnTo>
                  <a:lnTo>
                    <a:pt x="1605914" y="1066800"/>
                  </a:lnTo>
                  <a:lnTo>
                    <a:pt x="1602739" y="1079500"/>
                  </a:lnTo>
                  <a:lnTo>
                    <a:pt x="1597914" y="1104900"/>
                  </a:lnTo>
                  <a:lnTo>
                    <a:pt x="1591183" y="1117600"/>
                  </a:lnTo>
                  <a:lnTo>
                    <a:pt x="1582801" y="1143000"/>
                  </a:lnTo>
                  <a:lnTo>
                    <a:pt x="1572895" y="1155700"/>
                  </a:lnTo>
                  <a:lnTo>
                    <a:pt x="1534414" y="1193800"/>
                  </a:lnTo>
                  <a:lnTo>
                    <a:pt x="1502664" y="1219200"/>
                  </a:lnTo>
                  <a:lnTo>
                    <a:pt x="1485264" y="1231900"/>
                  </a:lnTo>
                  <a:lnTo>
                    <a:pt x="1467103" y="1231900"/>
                  </a:lnTo>
                  <a:lnTo>
                    <a:pt x="1447927" y="1244600"/>
                  </a:lnTo>
                  <a:lnTo>
                    <a:pt x="1519682" y="1244600"/>
                  </a:lnTo>
                  <a:lnTo>
                    <a:pt x="1538732" y="1231900"/>
                  </a:lnTo>
                  <a:lnTo>
                    <a:pt x="1556639" y="1219200"/>
                  </a:lnTo>
                  <a:lnTo>
                    <a:pt x="1572768" y="1206500"/>
                  </a:lnTo>
                  <a:lnTo>
                    <a:pt x="1587753" y="1193800"/>
                  </a:lnTo>
                  <a:lnTo>
                    <a:pt x="1600962" y="1168400"/>
                  </a:lnTo>
                  <a:lnTo>
                    <a:pt x="1612391" y="1155700"/>
                  </a:lnTo>
                  <a:lnTo>
                    <a:pt x="1622170" y="1130300"/>
                  </a:lnTo>
                  <a:lnTo>
                    <a:pt x="1629790" y="1117600"/>
                  </a:lnTo>
                  <a:lnTo>
                    <a:pt x="1635252" y="1092200"/>
                  </a:lnTo>
                  <a:lnTo>
                    <a:pt x="1638681" y="1066800"/>
                  </a:lnTo>
                  <a:lnTo>
                    <a:pt x="1639824" y="1041400"/>
                  </a:lnTo>
                  <a:lnTo>
                    <a:pt x="1639824" y="228600"/>
                  </a:lnTo>
                  <a:lnTo>
                    <a:pt x="1638427" y="203200"/>
                  </a:lnTo>
                  <a:lnTo>
                    <a:pt x="1634744" y="177800"/>
                  </a:lnTo>
                  <a:lnTo>
                    <a:pt x="1629028" y="152400"/>
                  </a:lnTo>
                  <a:lnTo>
                    <a:pt x="1621027" y="139700"/>
                  </a:lnTo>
                  <a:lnTo>
                    <a:pt x="1611121" y="114300"/>
                  </a:lnTo>
                  <a:lnTo>
                    <a:pt x="1599564" y="101600"/>
                  </a:lnTo>
                  <a:lnTo>
                    <a:pt x="1586102" y="76200"/>
                  </a:lnTo>
                  <a:lnTo>
                    <a:pt x="1570989" y="63500"/>
                  </a:lnTo>
                  <a:lnTo>
                    <a:pt x="1554607" y="50800"/>
                  </a:lnTo>
                  <a:lnTo>
                    <a:pt x="1536572" y="38100"/>
                  </a:lnTo>
                  <a:lnTo>
                    <a:pt x="1517395" y="25400"/>
                  </a:lnTo>
                  <a:close/>
                </a:path>
                <a:path w="1640205" h="1270000">
                  <a:moveTo>
                    <a:pt x="1463294" y="1219200"/>
                  </a:moveTo>
                  <a:lnTo>
                    <a:pt x="175006" y="1219200"/>
                  </a:lnTo>
                  <a:lnTo>
                    <a:pt x="193116" y="1231900"/>
                  </a:lnTo>
                  <a:lnTo>
                    <a:pt x="1445259" y="1231900"/>
                  </a:lnTo>
                  <a:lnTo>
                    <a:pt x="1463294" y="1219200"/>
                  </a:lnTo>
                  <a:close/>
                </a:path>
                <a:path w="1640205" h="1270000">
                  <a:moveTo>
                    <a:pt x="146253" y="1193800"/>
                  </a:moveTo>
                  <a:lnTo>
                    <a:pt x="126085" y="1193800"/>
                  </a:lnTo>
                  <a:lnTo>
                    <a:pt x="141478" y="1206500"/>
                  </a:lnTo>
                  <a:lnTo>
                    <a:pt x="157861" y="1219200"/>
                  </a:lnTo>
                  <a:lnTo>
                    <a:pt x="177685" y="1219200"/>
                  </a:lnTo>
                  <a:lnTo>
                    <a:pt x="161620" y="1206500"/>
                  </a:lnTo>
                  <a:lnTo>
                    <a:pt x="146253" y="1193800"/>
                  </a:lnTo>
                  <a:close/>
                </a:path>
                <a:path w="1640205" h="1270000">
                  <a:moveTo>
                    <a:pt x="1496949" y="1206500"/>
                  </a:moveTo>
                  <a:lnTo>
                    <a:pt x="1475739" y="1206500"/>
                  </a:lnTo>
                  <a:lnTo>
                    <a:pt x="1459483" y="1219200"/>
                  </a:lnTo>
                  <a:lnTo>
                    <a:pt x="1480565" y="1219200"/>
                  </a:lnTo>
                  <a:lnTo>
                    <a:pt x="1496949" y="1206500"/>
                  </a:lnTo>
                  <a:close/>
                </a:path>
                <a:path w="1640205" h="1270000">
                  <a:moveTo>
                    <a:pt x="1481963" y="50800"/>
                  </a:moveTo>
                  <a:lnTo>
                    <a:pt x="1445133" y="50800"/>
                  </a:lnTo>
                  <a:lnTo>
                    <a:pt x="1462277" y="63500"/>
                  </a:lnTo>
                  <a:lnTo>
                    <a:pt x="1478152" y="63500"/>
                  </a:lnTo>
                  <a:lnTo>
                    <a:pt x="1493646" y="76200"/>
                  </a:lnTo>
                  <a:lnTo>
                    <a:pt x="1508252" y="76200"/>
                  </a:lnTo>
                  <a:lnTo>
                    <a:pt x="1521587" y="88900"/>
                  </a:lnTo>
                  <a:lnTo>
                    <a:pt x="1555495" y="127000"/>
                  </a:lnTo>
                  <a:lnTo>
                    <a:pt x="1571752" y="165100"/>
                  </a:lnTo>
                  <a:lnTo>
                    <a:pt x="1577466" y="177800"/>
                  </a:lnTo>
                  <a:lnTo>
                    <a:pt x="1581658" y="190500"/>
                  </a:lnTo>
                  <a:lnTo>
                    <a:pt x="1584197" y="215900"/>
                  </a:lnTo>
                  <a:lnTo>
                    <a:pt x="1584959" y="228600"/>
                  </a:lnTo>
                  <a:lnTo>
                    <a:pt x="1584959" y="1041400"/>
                  </a:lnTo>
                  <a:lnTo>
                    <a:pt x="1583944" y="1066800"/>
                  </a:lnTo>
                  <a:lnTo>
                    <a:pt x="1581150" y="1079500"/>
                  </a:lnTo>
                  <a:lnTo>
                    <a:pt x="1576705" y="1104900"/>
                  </a:lnTo>
                  <a:lnTo>
                    <a:pt x="1554099" y="1143000"/>
                  </a:lnTo>
                  <a:lnTo>
                    <a:pt x="1519555" y="1181100"/>
                  </a:lnTo>
                  <a:lnTo>
                    <a:pt x="1491361" y="1206500"/>
                  </a:lnTo>
                  <a:lnTo>
                    <a:pt x="1512570" y="1206500"/>
                  </a:lnTo>
                  <a:lnTo>
                    <a:pt x="1552575" y="1168400"/>
                  </a:lnTo>
                  <a:lnTo>
                    <a:pt x="1572895" y="1130300"/>
                  </a:lnTo>
                  <a:lnTo>
                    <a:pt x="1580895" y="1117600"/>
                  </a:lnTo>
                  <a:lnTo>
                    <a:pt x="1587245" y="1104900"/>
                  </a:lnTo>
                  <a:lnTo>
                    <a:pt x="1591945" y="1079500"/>
                  </a:lnTo>
                  <a:lnTo>
                    <a:pt x="1594865" y="1066800"/>
                  </a:lnTo>
                  <a:lnTo>
                    <a:pt x="1595882" y="1041400"/>
                  </a:lnTo>
                  <a:lnTo>
                    <a:pt x="1596008" y="228600"/>
                  </a:lnTo>
                  <a:lnTo>
                    <a:pt x="1595120" y="203200"/>
                  </a:lnTo>
                  <a:lnTo>
                    <a:pt x="1592199" y="190500"/>
                  </a:lnTo>
                  <a:lnTo>
                    <a:pt x="1587753" y="177800"/>
                  </a:lnTo>
                  <a:lnTo>
                    <a:pt x="1581531" y="152400"/>
                  </a:lnTo>
                  <a:lnTo>
                    <a:pt x="1553718" y="114300"/>
                  </a:lnTo>
                  <a:lnTo>
                    <a:pt x="1513839" y="76200"/>
                  </a:lnTo>
                  <a:lnTo>
                    <a:pt x="1498345" y="63500"/>
                  </a:lnTo>
                  <a:lnTo>
                    <a:pt x="1481963" y="50800"/>
                  </a:lnTo>
                  <a:close/>
                </a:path>
                <a:path w="1640205" h="1270000">
                  <a:moveTo>
                    <a:pt x="133959" y="76200"/>
                  </a:moveTo>
                  <a:lnTo>
                    <a:pt x="112788" y="76200"/>
                  </a:lnTo>
                  <a:lnTo>
                    <a:pt x="99440" y="88900"/>
                  </a:lnTo>
                  <a:lnTo>
                    <a:pt x="87287" y="101600"/>
                  </a:lnTo>
                  <a:lnTo>
                    <a:pt x="76352" y="127000"/>
                  </a:lnTo>
                  <a:lnTo>
                    <a:pt x="66941" y="139700"/>
                  </a:lnTo>
                  <a:lnTo>
                    <a:pt x="58966" y="152400"/>
                  </a:lnTo>
                  <a:lnTo>
                    <a:pt x="52539" y="165100"/>
                  </a:lnTo>
                  <a:lnTo>
                    <a:pt x="47891" y="190500"/>
                  </a:lnTo>
                  <a:lnTo>
                    <a:pt x="44919" y="203200"/>
                  </a:lnTo>
                  <a:lnTo>
                    <a:pt x="43891" y="228600"/>
                  </a:lnTo>
                  <a:lnTo>
                    <a:pt x="43865" y="1041400"/>
                  </a:lnTo>
                  <a:lnTo>
                    <a:pt x="44742" y="1066800"/>
                  </a:lnTo>
                  <a:lnTo>
                    <a:pt x="47586" y="1079500"/>
                  </a:lnTo>
                  <a:lnTo>
                    <a:pt x="52006" y="1104900"/>
                  </a:lnTo>
                  <a:lnTo>
                    <a:pt x="58356" y="1117600"/>
                  </a:lnTo>
                  <a:lnTo>
                    <a:pt x="66192" y="1130300"/>
                  </a:lnTo>
                  <a:lnTo>
                    <a:pt x="75450" y="1143000"/>
                  </a:lnTo>
                  <a:lnTo>
                    <a:pt x="86296" y="1168400"/>
                  </a:lnTo>
                  <a:lnTo>
                    <a:pt x="98361" y="1181100"/>
                  </a:lnTo>
                  <a:lnTo>
                    <a:pt x="111531" y="1193800"/>
                  </a:lnTo>
                  <a:lnTo>
                    <a:pt x="131787" y="1193800"/>
                  </a:lnTo>
                  <a:lnTo>
                    <a:pt x="118059" y="1181100"/>
                  </a:lnTo>
                  <a:lnTo>
                    <a:pt x="105765" y="1168400"/>
                  </a:lnTo>
                  <a:lnTo>
                    <a:pt x="75577" y="1130300"/>
                  </a:lnTo>
                  <a:lnTo>
                    <a:pt x="62293" y="1092200"/>
                  </a:lnTo>
                  <a:lnTo>
                    <a:pt x="58216" y="1079500"/>
                  </a:lnTo>
                  <a:lnTo>
                    <a:pt x="55587" y="1066800"/>
                  </a:lnTo>
                  <a:lnTo>
                    <a:pt x="54825" y="1041400"/>
                  </a:lnTo>
                  <a:lnTo>
                    <a:pt x="54864" y="228600"/>
                  </a:lnTo>
                  <a:lnTo>
                    <a:pt x="55879" y="203200"/>
                  </a:lnTo>
                  <a:lnTo>
                    <a:pt x="58737" y="190500"/>
                  </a:lnTo>
                  <a:lnTo>
                    <a:pt x="63169" y="177800"/>
                  </a:lnTo>
                  <a:lnTo>
                    <a:pt x="69253" y="152400"/>
                  </a:lnTo>
                  <a:lnTo>
                    <a:pt x="96075" y="114300"/>
                  </a:lnTo>
                  <a:lnTo>
                    <a:pt x="120167" y="88900"/>
                  </a:lnTo>
                  <a:lnTo>
                    <a:pt x="133959" y="76200"/>
                  </a:lnTo>
                  <a:close/>
                </a:path>
                <a:path w="1640205" h="1270000">
                  <a:moveTo>
                    <a:pt x="197307" y="50800"/>
                  </a:moveTo>
                  <a:lnTo>
                    <a:pt x="159321" y="50800"/>
                  </a:lnTo>
                  <a:lnTo>
                    <a:pt x="142849" y="63500"/>
                  </a:lnTo>
                  <a:lnTo>
                    <a:pt x="127393" y="76200"/>
                  </a:lnTo>
                  <a:lnTo>
                    <a:pt x="148551" y="76200"/>
                  </a:lnTo>
                  <a:lnTo>
                    <a:pt x="164058" y="63500"/>
                  </a:lnTo>
                  <a:lnTo>
                    <a:pt x="180505" y="63500"/>
                  </a:lnTo>
                  <a:lnTo>
                    <a:pt x="197307" y="50800"/>
                  </a:lnTo>
                  <a:close/>
                </a:path>
                <a:path w="1640205" h="1270000">
                  <a:moveTo>
                    <a:pt x="1446783" y="38100"/>
                  </a:moveTo>
                  <a:lnTo>
                    <a:pt x="194627" y="38100"/>
                  </a:lnTo>
                  <a:lnTo>
                    <a:pt x="176695" y="50800"/>
                  </a:lnTo>
                  <a:lnTo>
                    <a:pt x="1464945" y="50800"/>
                  </a:lnTo>
                  <a:lnTo>
                    <a:pt x="1446783" y="3810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7438" y="1238758"/>
            <a:ext cx="12446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先成為技 藝競賽選 手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16351" y="1475994"/>
            <a:ext cx="1640205" cy="666750"/>
            <a:chOff x="2816351" y="1475994"/>
            <a:chExt cx="1640205" cy="666750"/>
          </a:xfrm>
        </p:grpSpPr>
        <p:sp>
          <p:nvSpPr>
            <p:cNvPr id="11" name="object 11"/>
            <p:cNvSpPr/>
            <p:nvPr/>
          </p:nvSpPr>
          <p:spPr>
            <a:xfrm>
              <a:off x="2843783" y="1502664"/>
              <a:ext cx="1584960" cy="612775"/>
            </a:xfrm>
            <a:custGeom>
              <a:avLst/>
              <a:gdLst/>
              <a:ahLst/>
              <a:cxnLst/>
              <a:rect l="l" t="t" r="r" b="b"/>
              <a:pathLst>
                <a:path w="1584960" h="612775">
                  <a:moveTo>
                    <a:pt x="1482852" y="0"/>
                  </a:moveTo>
                  <a:lnTo>
                    <a:pt x="102108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8"/>
                  </a:lnTo>
                  <a:lnTo>
                    <a:pt x="0" y="510539"/>
                  </a:lnTo>
                  <a:lnTo>
                    <a:pt x="8024" y="550283"/>
                  </a:lnTo>
                  <a:lnTo>
                    <a:pt x="29908" y="582739"/>
                  </a:lnTo>
                  <a:lnTo>
                    <a:pt x="62364" y="604623"/>
                  </a:lnTo>
                  <a:lnTo>
                    <a:pt x="102108" y="612648"/>
                  </a:lnTo>
                  <a:lnTo>
                    <a:pt x="1482852" y="612648"/>
                  </a:lnTo>
                  <a:lnTo>
                    <a:pt x="1522595" y="604623"/>
                  </a:lnTo>
                  <a:lnTo>
                    <a:pt x="1555051" y="582739"/>
                  </a:lnTo>
                  <a:lnTo>
                    <a:pt x="1576935" y="550283"/>
                  </a:lnTo>
                  <a:lnTo>
                    <a:pt x="1584960" y="510539"/>
                  </a:lnTo>
                  <a:lnTo>
                    <a:pt x="1584960" y="102108"/>
                  </a:lnTo>
                  <a:lnTo>
                    <a:pt x="1576935" y="62364"/>
                  </a:lnTo>
                  <a:lnTo>
                    <a:pt x="1555051" y="29908"/>
                  </a:lnTo>
                  <a:lnTo>
                    <a:pt x="1522595" y="8024"/>
                  </a:lnTo>
                  <a:lnTo>
                    <a:pt x="148285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816351" y="1475994"/>
              <a:ext cx="1640205" cy="666750"/>
            </a:xfrm>
            <a:custGeom>
              <a:avLst/>
              <a:gdLst/>
              <a:ahLst/>
              <a:cxnLst/>
              <a:rect l="l" t="t" r="r" b="b"/>
              <a:pathLst>
                <a:path w="1640204" h="666750">
                  <a:moveTo>
                    <a:pt x="1522222" y="0"/>
                  </a:moveTo>
                  <a:lnTo>
                    <a:pt x="128016" y="0"/>
                  </a:lnTo>
                  <a:lnTo>
                    <a:pt x="102235" y="2539"/>
                  </a:lnTo>
                  <a:lnTo>
                    <a:pt x="66548" y="16510"/>
                  </a:lnTo>
                  <a:lnTo>
                    <a:pt x="28829" y="48260"/>
                  </a:lnTo>
                  <a:lnTo>
                    <a:pt x="5461" y="92710"/>
                  </a:lnTo>
                  <a:lnTo>
                    <a:pt x="0" y="539750"/>
                  </a:lnTo>
                  <a:lnTo>
                    <a:pt x="889" y="552450"/>
                  </a:lnTo>
                  <a:lnTo>
                    <a:pt x="10795" y="589279"/>
                  </a:lnTo>
                  <a:lnTo>
                    <a:pt x="38735" y="629920"/>
                  </a:lnTo>
                  <a:lnTo>
                    <a:pt x="80391" y="657860"/>
                  </a:lnTo>
                  <a:lnTo>
                    <a:pt x="117602" y="666750"/>
                  </a:lnTo>
                  <a:lnTo>
                    <a:pt x="1524889" y="666750"/>
                  </a:lnTo>
                  <a:lnTo>
                    <a:pt x="1550162" y="661670"/>
                  </a:lnTo>
                  <a:lnTo>
                    <a:pt x="1573276" y="651510"/>
                  </a:lnTo>
                  <a:lnTo>
                    <a:pt x="1583563" y="645160"/>
                  </a:lnTo>
                  <a:lnTo>
                    <a:pt x="1595331" y="635000"/>
                  </a:lnTo>
                  <a:lnTo>
                    <a:pt x="129540" y="635000"/>
                  </a:lnTo>
                  <a:lnTo>
                    <a:pt x="109728" y="632460"/>
                  </a:lnTo>
                  <a:lnTo>
                    <a:pt x="67818" y="612139"/>
                  </a:lnTo>
                  <a:lnTo>
                    <a:pt x="40386" y="575310"/>
                  </a:lnTo>
                  <a:lnTo>
                    <a:pt x="32972" y="128270"/>
                  </a:lnTo>
                  <a:lnTo>
                    <a:pt x="33528" y="119379"/>
                  </a:lnTo>
                  <a:lnTo>
                    <a:pt x="44704" y="82550"/>
                  </a:lnTo>
                  <a:lnTo>
                    <a:pt x="75818" y="49529"/>
                  </a:lnTo>
                  <a:lnTo>
                    <a:pt x="119887" y="33020"/>
                  </a:lnTo>
                  <a:lnTo>
                    <a:pt x="1596326" y="33020"/>
                  </a:lnTo>
                  <a:lnTo>
                    <a:pt x="1591690" y="29210"/>
                  </a:lnTo>
                  <a:lnTo>
                    <a:pt x="1581658" y="21589"/>
                  </a:lnTo>
                  <a:lnTo>
                    <a:pt x="1570863" y="15239"/>
                  </a:lnTo>
                  <a:lnTo>
                    <a:pt x="1559433" y="8889"/>
                  </a:lnTo>
                  <a:lnTo>
                    <a:pt x="1547368" y="5079"/>
                  </a:lnTo>
                  <a:lnTo>
                    <a:pt x="1522222" y="0"/>
                  </a:lnTo>
                  <a:close/>
                </a:path>
                <a:path w="1640204" h="666750">
                  <a:moveTo>
                    <a:pt x="1596326" y="33020"/>
                  </a:moveTo>
                  <a:lnTo>
                    <a:pt x="1520444" y="33020"/>
                  </a:lnTo>
                  <a:lnTo>
                    <a:pt x="1530096" y="34289"/>
                  </a:lnTo>
                  <a:lnTo>
                    <a:pt x="1539367" y="36829"/>
                  </a:lnTo>
                  <a:lnTo>
                    <a:pt x="1578737" y="60960"/>
                  </a:lnTo>
                  <a:lnTo>
                    <a:pt x="1602613" y="100329"/>
                  </a:lnTo>
                  <a:lnTo>
                    <a:pt x="1606931" y="537210"/>
                  </a:lnTo>
                  <a:lnTo>
                    <a:pt x="1606296" y="547370"/>
                  </a:lnTo>
                  <a:lnTo>
                    <a:pt x="1595120" y="584200"/>
                  </a:lnTo>
                  <a:lnTo>
                    <a:pt x="1564132" y="618489"/>
                  </a:lnTo>
                  <a:lnTo>
                    <a:pt x="1556131" y="622300"/>
                  </a:lnTo>
                  <a:lnTo>
                    <a:pt x="1547622" y="627379"/>
                  </a:lnTo>
                  <a:lnTo>
                    <a:pt x="1538732" y="629920"/>
                  </a:lnTo>
                  <a:lnTo>
                    <a:pt x="1529461" y="632460"/>
                  </a:lnTo>
                  <a:lnTo>
                    <a:pt x="1510030" y="635000"/>
                  </a:lnTo>
                  <a:lnTo>
                    <a:pt x="1595331" y="635000"/>
                  </a:lnTo>
                  <a:lnTo>
                    <a:pt x="1624838" y="598170"/>
                  </a:lnTo>
                  <a:lnTo>
                    <a:pt x="1639189" y="549910"/>
                  </a:lnTo>
                  <a:lnTo>
                    <a:pt x="1639824" y="128270"/>
                  </a:lnTo>
                  <a:lnTo>
                    <a:pt x="1638935" y="114300"/>
                  </a:lnTo>
                  <a:lnTo>
                    <a:pt x="1629156" y="77470"/>
                  </a:lnTo>
                  <a:lnTo>
                    <a:pt x="1600962" y="36829"/>
                  </a:lnTo>
                  <a:lnTo>
                    <a:pt x="1596326" y="33020"/>
                  </a:lnTo>
                  <a:close/>
                </a:path>
                <a:path w="1640204" h="666750">
                  <a:moveTo>
                    <a:pt x="1510284" y="43179"/>
                  </a:moveTo>
                  <a:lnTo>
                    <a:pt x="130429" y="43179"/>
                  </a:lnTo>
                  <a:lnTo>
                    <a:pt x="104775" y="46989"/>
                  </a:lnTo>
                  <a:lnTo>
                    <a:pt x="96900" y="49529"/>
                  </a:lnTo>
                  <a:lnTo>
                    <a:pt x="89535" y="53339"/>
                  </a:lnTo>
                  <a:lnTo>
                    <a:pt x="82296" y="58420"/>
                  </a:lnTo>
                  <a:lnTo>
                    <a:pt x="75692" y="62229"/>
                  </a:lnTo>
                  <a:lnTo>
                    <a:pt x="69468" y="68579"/>
                  </a:lnTo>
                  <a:lnTo>
                    <a:pt x="64008" y="73660"/>
                  </a:lnTo>
                  <a:lnTo>
                    <a:pt x="58928" y="81279"/>
                  </a:lnTo>
                  <a:lnTo>
                    <a:pt x="44450" y="119379"/>
                  </a:lnTo>
                  <a:lnTo>
                    <a:pt x="43815" y="537210"/>
                  </a:lnTo>
                  <a:lnTo>
                    <a:pt x="44323" y="546100"/>
                  </a:lnTo>
                  <a:lnTo>
                    <a:pt x="58039" y="585470"/>
                  </a:lnTo>
                  <a:lnTo>
                    <a:pt x="88011" y="612139"/>
                  </a:lnTo>
                  <a:lnTo>
                    <a:pt x="129540" y="623570"/>
                  </a:lnTo>
                  <a:lnTo>
                    <a:pt x="1518285" y="623570"/>
                  </a:lnTo>
                  <a:lnTo>
                    <a:pt x="1526794" y="622300"/>
                  </a:lnTo>
                  <a:lnTo>
                    <a:pt x="1535049" y="619760"/>
                  </a:lnTo>
                  <a:lnTo>
                    <a:pt x="1542923" y="617220"/>
                  </a:lnTo>
                  <a:lnTo>
                    <a:pt x="1552702" y="612139"/>
                  </a:lnTo>
                  <a:lnTo>
                    <a:pt x="120523" y="612139"/>
                  </a:lnTo>
                  <a:lnTo>
                    <a:pt x="113030" y="610870"/>
                  </a:lnTo>
                  <a:lnTo>
                    <a:pt x="71120" y="584200"/>
                  </a:lnTo>
                  <a:lnTo>
                    <a:pt x="66802" y="577850"/>
                  </a:lnTo>
                  <a:lnTo>
                    <a:pt x="63118" y="572770"/>
                  </a:lnTo>
                  <a:lnTo>
                    <a:pt x="54936" y="128270"/>
                  </a:lnTo>
                  <a:lnTo>
                    <a:pt x="55372" y="120650"/>
                  </a:lnTo>
                  <a:lnTo>
                    <a:pt x="72771" y="81279"/>
                  </a:lnTo>
                  <a:lnTo>
                    <a:pt x="95250" y="63500"/>
                  </a:lnTo>
                  <a:lnTo>
                    <a:pt x="101727" y="59689"/>
                  </a:lnTo>
                  <a:lnTo>
                    <a:pt x="108585" y="57150"/>
                  </a:lnTo>
                  <a:lnTo>
                    <a:pt x="123190" y="54610"/>
                  </a:lnTo>
                  <a:lnTo>
                    <a:pt x="1551813" y="54610"/>
                  </a:lnTo>
                  <a:lnTo>
                    <a:pt x="1544320" y="50800"/>
                  </a:lnTo>
                  <a:lnTo>
                    <a:pt x="1536700" y="48260"/>
                  </a:lnTo>
                  <a:lnTo>
                    <a:pt x="1528445" y="45720"/>
                  </a:lnTo>
                  <a:lnTo>
                    <a:pt x="1519809" y="44450"/>
                  </a:lnTo>
                  <a:lnTo>
                    <a:pt x="1510284" y="43179"/>
                  </a:lnTo>
                  <a:close/>
                </a:path>
                <a:path w="1640204" h="666750">
                  <a:moveTo>
                    <a:pt x="1551813" y="54610"/>
                  </a:moveTo>
                  <a:lnTo>
                    <a:pt x="1519301" y="54610"/>
                  </a:lnTo>
                  <a:lnTo>
                    <a:pt x="1526794" y="55879"/>
                  </a:lnTo>
                  <a:lnTo>
                    <a:pt x="1533906" y="58420"/>
                  </a:lnTo>
                  <a:lnTo>
                    <a:pt x="1568703" y="82550"/>
                  </a:lnTo>
                  <a:lnTo>
                    <a:pt x="1584706" y="123189"/>
                  </a:lnTo>
                  <a:lnTo>
                    <a:pt x="1584833" y="539750"/>
                  </a:lnTo>
                  <a:lnTo>
                    <a:pt x="1584452" y="547370"/>
                  </a:lnTo>
                  <a:lnTo>
                    <a:pt x="1567180" y="586739"/>
                  </a:lnTo>
                  <a:lnTo>
                    <a:pt x="1531239" y="609600"/>
                  </a:lnTo>
                  <a:lnTo>
                    <a:pt x="1516634" y="612139"/>
                  </a:lnTo>
                  <a:lnTo>
                    <a:pt x="1552702" y="612139"/>
                  </a:lnTo>
                  <a:lnTo>
                    <a:pt x="1585340" y="579120"/>
                  </a:lnTo>
                  <a:lnTo>
                    <a:pt x="1595882" y="537210"/>
                  </a:lnTo>
                  <a:lnTo>
                    <a:pt x="1595863" y="128270"/>
                  </a:lnTo>
                  <a:lnTo>
                    <a:pt x="1586102" y="88900"/>
                  </a:lnTo>
                  <a:lnTo>
                    <a:pt x="1581785" y="82550"/>
                  </a:lnTo>
                  <a:lnTo>
                    <a:pt x="1576832" y="74929"/>
                  </a:lnTo>
                  <a:lnTo>
                    <a:pt x="1571371" y="69850"/>
                  </a:lnTo>
                  <a:lnTo>
                    <a:pt x="1565402" y="63500"/>
                  </a:lnTo>
                  <a:lnTo>
                    <a:pt x="1558671" y="58420"/>
                  </a:lnTo>
                  <a:lnTo>
                    <a:pt x="1551813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13964" y="1604518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努力訓練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192267" y="1169416"/>
            <a:ext cx="1640205" cy="1206500"/>
            <a:chOff x="5192267" y="1169416"/>
            <a:chExt cx="1640205" cy="1206500"/>
          </a:xfrm>
        </p:grpSpPr>
        <p:sp>
          <p:nvSpPr>
            <p:cNvPr id="15" name="object 15"/>
            <p:cNvSpPr/>
            <p:nvPr/>
          </p:nvSpPr>
          <p:spPr>
            <a:xfrm>
              <a:off x="5219699" y="1196340"/>
              <a:ext cx="1584960" cy="1152525"/>
            </a:xfrm>
            <a:custGeom>
              <a:avLst/>
              <a:gdLst/>
              <a:ahLst/>
              <a:cxnLst/>
              <a:rect l="l" t="t" r="r" b="b"/>
              <a:pathLst>
                <a:path w="1584959" h="1152525">
                  <a:moveTo>
                    <a:pt x="1392935" y="0"/>
                  </a:moveTo>
                  <a:lnTo>
                    <a:pt x="192024" y="0"/>
                  </a:lnTo>
                  <a:lnTo>
                    <a:pt x="147996" y="5071"/>
                  </a:lnTo>
                  <a:lnTo>
                    <a:pt x="107579" y="19518"/>
                  </a:lnTo>
                  <a:lnTo>
                    <a:pt x="71925" y="42187"/>
                  </a:lnTo>
                  <a:lnTo>
                    <a:pt x="42187" y="71925"/>
                  </a:lnTo>
                  <a:lnTo>
                    <a:pt x="19518" y="107579"/>
                  </a:lnTo>
                  <a:lnTo>
                    <a:pt x="5071" y="147996"/>
                  </a:lnTo>
                  <a:lnTo>
                    <a:pt x="0" y="192024"/>
                  </a:lnTo>
                  <a:lnTo>
                    <a:pt x="0" y="960120"/>
                  </a:lnTo>
                  <a:lnTo>
                    <a:pt x="5071" y="1004147"/>
                  </a:lnTo>
                  <a:lnTo>
                    <a:pt x="19518" y="1044564"/>
                  </a:lnTo>
                  <a:lnTo>
                    <a:pt x="42187" y="1080218"/>
                  </a:lnTo>
                  <a:lnTo>
                    <a:pt x="71925" y="1109956"/>
                  </a:lnTo>
                  <a:lnTo>
                    <a:pt x="107579" y="1132625"/>
                  </a:lnTo>
                  <a:lnTo>
                    <a:pt x="147996" y="1147072"/>
                  </a:lnTo>
                  <a:lnTo>
                    <a:pt x="192024" y="1152144"/>
                  </a:lnTo>
                  <a:lnTo>
                    <a:pt x="1392935" y="1152144"/>
                  </a:lnTo>
                  <a:lnTo>
                    <a:pt x="1436963" y="1147072"/>
                  </a:lnTo>
                  <a:lnTo>
                    <a:pt x="1477380" y="1132625"/>
                  </a:lnTo>
                  <a:lnTo>
                    <a:pt x="1513034" y="1109956"/>
                  </a:lnTo>
                  <a:lnTo>
                    <a:pt x="1542772" y="1080218"/>
                  </a:lnTo>
                  <a:lnTo>
                    <a:pt x="1565441" y="1044564"/>
                  </a:lnTo>
                  <a:lnTo>
                    <a:pt x="1579888" y="1004147"/>
                  </a:lnTo>
                  <a:lnTo>
                    <a:pt x="1584959" y="960120"/>
                  </a:lnTo>
                  <a:lnTo>
                    <a:pt x="1584959" y="192024"/>
                  </a:lnTo>
                  <a:lnTo>
                    <a:pt x="1579888" y="147996"/>
                  </a:lnTo>
                  <a:lnTo>
                    <a:pt x="1565441" y="107579"/>
                  </a:lnTo>
                  <a:lnTo>
                    <a:pt x="1542772" y="71925"/>
                  </a:lnTo>
                  <a:lnTo>
                    <a:pt x="1513034" y="42187"/>
                  </a:lnTo>
                  <a:lnTo>
                    <a:pt x="1477380" y="19518"/>
                  </a:lnTo>
                  <a:lnTo>
                    <a:pt x="1436963" y="5071"/>
                  </a:lnTo>
                  <a:lnTo>
                    <a:pt x="139293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92267" y="1169416"/>
              <a:ext cx="1640205" cy="1206500"/>
            </a:xfrm>
            <a:custGeom>
              <a:avLst/>
              <a:gdLst/>
              <a:ahLst/>
              <a:cxnLst/>
              <a:rect l="l" t="t" r="r" b="b"/>
              <a:pathLst>
                <a:path w="1640204" h="1206500">
                  <a:moveTo>
                    <a:pt x="1420367" y="0"/>
                  </a:moveTo>
                  <a:lnTo>
                    <a:pt x="218186" y="0"/>
                  </a:lnTo>
                  <a:lnTo>
                    <a:pt x="195580" y="1269"/>
                  </a:lnTo>
                  <a:lnTo>
                    <a:pt x="153035" y="10160"/>
                  </a:lnTo>
                  <a:lnTo>
                    <a:pt x="113665" y="27939"/>
                  </a:lnTo>
                  <a:lnTo>
                    <a:pt x="78867" y="50800"/>
                  </a:lnTo>
                  <a:lnTo>
                    <a:pt x="49276" y="81280"/>
                  </a:lnTo>
                  <a:lnTo>
                    <a:pt x="25908" y="116839"/>
                  </a:lnTo>
                  <a:lnTo>
                    <a:pt x="9525" y="156210"/>
                  </a:lnTo>
                  <a:lnTo>
                    <a:pt x="1016" y="199389"/>
                  </a:lnTo>
                  <a:lnTo>
                    <a:pt x="0" y="989329"/>
                  </a:lnTo>
                  <a:lnTo>
                    <a:pt x="1270" y="1012189"/>
                  </a:lnTo>
                  <a:lnTo>
                    <a:pt x="10287" y="1054100"/>
                  </a:lnTo>
                  <a:lnTo>
                    <a:pt x="27178" y="1093470"/>
                  </a:lnTo>
                  <a:lnTo>
                    <a:pt x="51054" y="1129029"/>
                  </a:lnTo>
                  <a:lnTo>
                    <a:pt x="80899" y="1158239"/>
                  </a:lnTo>
                  <a:lnTo>
                    <a:pt x="115951" y="1181100"/>
                  </a:lnTo>
                  <a:lnTo>
                    <a:pt x="155575" y="1197610"/>
                  </a:lnTo>
                  <a:lnTo>
                    <a:pt x="198501" y="1206500"/>
                  </a:lnTo>
                  <a:lnTo>
                    <a:pt x="1444243" y="1206500"/>
                  </a:lnTo>
                  <a:lnTo>
                    <a:pt x="1486915" y="1196339"/>
                  </a:lnTo>
                  <a:lnTo>
                    <a:pt x="1526159" y="1179829"/>
                  </a:lnTo>
                  <a:lnTo>
                    <a:pt x="1534117" y="1174750"/>
                  </a:lnTo>
                  <a:lnTo>
                    <a:pt x="219456" y="1174750"/>
                  </a:lnTo>
                  <a:lnTo>
                    <a:pt x="200152" y="1173479"/>
                  </a:lnTo>
                  <a:lnTo>
                    <a:pt x="146558" y="1159510"/>
                  </a:lnTo>
                  <a:lnTo>
                    <a:pt x="100584" y="1131570"/>
                  </a:lnTo>
                  <a:lnTo>
                    <a:pt x="64643" y="1092200"/>
                  </a:lnTo>
                  <a:lnTo>
                    <a:pt x="41275" y="1042670"/>
                  </a:lnTo>
                  <a:lnTo>
                    <a:pt x="33011" y="989329"/>
                  </a:lnTo>
                  <a:lnTo>
                    <a:pt x="32960" y="218439"/>
                  </a:lnTo>
                  <a:lnTo>
                    <a:pt x="33909" y="200660"/>
                  </a:lnTo>
                  <a:lnTo>
                    <a:pt x="47625" y="147319"/>
                  </a:lnTo>
                  <a:lnTo>
                    <a:pt x="75692" y="100330"/>
                  </a:lnTo>
                  <a:lnTo>
                    <a:pt x="115443" y="64769"/>
                  </a:lnTo>
                  <a:lnTo>
                    <a:pt x="182118" y="36830"/>
                  </a:lnTo>
                  <a:lnTo>
                    <a:pt x="219710" y="33019"/>
                  </a:lnTo>
                  <a:lnTo>
                    <a:pt x="1535938" y="33019"/>
                  </a:lnTo>
                  <a:lnTo>
                    <a:pt x="1523746" y="25400"/>
                  </a:lnTo>
                  <a:lnTo>
                    <a:pt x="1504568" y="16510"/>
                  </a:lnTo>
                  <a:lnTo>
                    <a:pt x="1484376" y="10160"/>
                  </a:lnTo>
                  <a:lnTo>
                    <a:pt x="1463293" y="3810"/>
                  </a:lnTo>
                  <a:lnTo>
                    <a:pt x="1441323" y="1269"/>
                  </a:lnTo>
                  <a:lnTo>
                    <a:pt x="1420367" y="0"/>
                  </a:lnTo>
                  <a:close/>
                </a:path>
                <a:path w="1640204" h="1206500">
                  <a:moveTo>
                    <a:pt x="1535938" y="33019"/>
                  </a:moveTo>
                  <a:lnTo>
                    <a:pt x="1420367" y="33019"/>
                  </a:lnTo>
                  <a:lnTo>
                    <a:pt x="1439672" y="34289"/>
                  </a:lnTo>
                  <a:lnTo>
                    <a:pt x="1458214" y="36830"/>
                  </a:lnTo>
                  <a:lnTo>
                    <a:pt x="1509522" y="55880"/>
                  </a:lnTo>
                  <a:lnTo>
                    <a:pt x="1552448" y="87630"/>
                  </a:lnTo>
                  <a:lnTo>
                    <a:pt x="1584579" y="130810"/>
                  </a:lnTo>
                  <a:lnTo>
                    <a:pt x="1603121" y="182880"/>
                  </a:lnTo>
                  <a:lnTo>
                    <a:pt x="1606871" y="218439"/>
                  </a:lnTo>
                  <a:lnTo>
                    <a:pt x="1606863" y="989329"/>
                  </a:lnTo>
                  <a:lnTo>
                    <a:pt x="1598422" y="1043939"/>
                  </a:lnTo>
                  <a:lnTo>
                    <a:pt x="1574927" y="1092200"/>
                  </a:lnTo>
                  <a:lnTo>
                    <a:pt x="1538859" y="1131570"/>
                  </a:lnTo>
                  <a:lnTo>
                    <a:pt x="1492758" y="1159510"/>
                  </a:lnTo>
                  <a:lnTo>
                    <a:pt x="1439164" y="1173479"/>
                  </a:lnTo>
                  <a:lnTo>
                    <a:pt x="1420114" y="1174750"/>
                  </a:lnTo>
                  <a:lnTo>
                    <a:pt x="1534117" y="1174750"/>
                  </a:lnTo>
                  <a:lnTo>
                    <a:pt x="1576451" y="1141729"/>
                  </a:lnTo>
                  <a:lnTo>
                    <a:pt x="1603121" y="1109979"/>
                  </a:lnTo>
                  <a:lnTo>
                    <a:pt x="1623187" y="1071879"/>
                  </a:lnTo>
                  <a:lnTo>
                    <a:pt x="1635633" y="1031239"/>
                  </a:lnTo>
                  <a:lnTo>
                    <a:pt x="1639760" y="989329"/>
                  </a:lnTo>
                  <a:lnTo>
                    <a:pt x="1639824" y="218439"/>
                  </a:lnTo>
                  <a:lnTo>
                    <a:pt x="1638554" y="195580"/>
                  </a:lnTo>
                  <a:lnTo>
                    <a:pt x="1629537" y="153669"/>
                  </a:lnTo>
                  <a:lnTo>
                    <a:pt x="1612773" y="114300"/>
                  </a:lnTo>
                  <a:lnTo>
                    <a:pt x="1588897" y="78739"/>
                  </a:lnTo>
                  <a:lnTo>
                    <a:pt x="1559052" y="49530"/>
                  </a:lnTo>
                  <a:lnTo>
                    <a:pt x="1542034" y="36830"/>
                  </a:lnTo>
                  <a:lnTo>
                    <a:pt x="1535938" y="33019"/>
                  </a:lnTo>
                  <a:close/>
                </a:path>
                <a:path w="1640204" h="1206500">
                  <a:moveTo>
                    <a:pt x="1439164" y="44450"/>
                  </a:moveTo>
                  <a:lnTo>
                    <a:pt x="202311" y="44450"/>
                  </a:lnTo>
                  <a:lnTo>
                    <a:pt x="184912" y="46989"/>
                  </a:lnTo>
                  <a:lnTo>
                    <a:pt x="136525" y="64769"/>
                  </a:lnTo>
                  <a:lnTo>
                    <a:pt x="95885" y="95250"/>
                  </a:lnTo>
                  <a:lnTo>
                    <a:pt x="65405" y="135889"/>
                  </a:lnTo>
                  <a:lnTo>
                    <a:pt x="47625" y="182880"/>
                  </a:lnTo>
                  <a:lnTo>
                    <a:pt x="43942" y="989329"/>
                  </a:lnTo>
                  <a:lnTo>
                    <a:pt x="44704" y="1004570"/>
                  </a:lnTo>
                  <a:lnTo>
                    <a:pt x="57277" y="1055370"/>
                  </a:lnTo>
                  <a:lnTo>
                    <a:pt x="83439" y="1098550"/>
                  </a:lnTo>
                  <a:lnTo>
                    <a:pt x="120650" y="1132839"/>
                  </a:lnTo>
                  <a:lnTo>
                    <a:pt x="166497" y="1155700"/>
                  </a:lnTo>
                  <a:lnTo>
                    <a:pt x="219456" y="1163320"/>
                  </a:lnTo>
                  <a:lnTo>
                    <a:pt x="1419606" y="1163320"/>
                  </a:lnTo>
                  <a:lnTo>
                    <a:pt x="1437513" y="1162050"/>
                  </a:lnTo>
                  <a:lnTo>
                    <a:pt x="1454912" y="1159510"/>
                  </a:lnTo>
                  <a:lnTo>
                    <a:pt x="1471930" y="1155700"/>
                  </a:lnTo>
                  <a:lnTo>
                    <a:pt x="1481531" y="1151889"/>
                  </a:lnTo>
                  <a:lnTo>
                    <a:pt x="201168" y="1151889"/>
                  </a:lnTo>
                  <a:lnTo>
                    <a:pt x="185039" y="1149350"/>
                  </a:lnTo>
                  <a:lnTo>
                    <a:pt x="139827" y="1131570"/>
                  </a:lnTo>
                  <a:lnTo>
                    <a:pt x="102235" y="1103629"/>
                  </a:lnTo>
                  <a:lnTo>
                    <a:pt x="74041" y="1065529"/>
                  </a:lnTo>
                  <a:lnTo>
                    <a:pt x="57912" y="1019810"/>
                  </a:lnTo>
                  <a:lnTo>
                    <a:pt x="54927" y="218439"/>
                  </a:lnTo>
                  <a:lnTo>
                    <a:pt x="55753" y="201930"/>
                  </a:lnTo>
                  <a:lnTo>
                    <a:pt x="68326" y="154939"/>
                  </a:lnTo>
                  <a:lnTo>
                    <a:pt x="93218" y="114300"/>
                  </a:lnTo>
                  <a:lnTo>
                    <a:pt x="128651" y="82550"/>
                  </a:lnTo>
                  <a:lnTo>
                    <a:pt x="171831" y="62230"/>
                  </a:lnTo>
                  <a:lnTo>
                    <a:pt x="220726" y="54610"/>
                  </a:lnTo>
                  <a:lnTo>
                    <a:pt x="1479854" y="54610"/>
                  </a:lnTo>
                  <a:lnTo>
                    <a:pt x="1473454" y="52069"/>
                  </a:lnTo>
                  <a:lnTo>
                    <a:pt x="1439164" y="44450"/>
                  </a:lnTo>
                  <a:close/>
                </a:path>
                <a:path w="1640204" h="1206500">
                  <a:moveTo>
                    <a:pt x="1479854" y="54610"/>
                  </a:moveTo>
                  <a:lnTo>
                    <a:pt x="1420367" y="54610"/>
                  </a:lnTo>
                  <a:lnTo>
                    <a:pt x="1438656" y="55880"/>
                  </a:lnTo>
                  <a:lnTo>
                    <a:pt x="1454785" y="58419"/>
                  </a:lnTo>
                  <a:lnTo>
                    <a:pt x="1500124" y="74930"/>
                  </a:lnTo>
                  <a:lnTo>
                    <a:pt x="1537715" y="104139"/>
                  </a:lnTo>
                  <a:lnTo>
                    <a:pt x="1565783" y="142239"/>
                  </a:lnTo>
                  <a:lnTo>
                    <a:pt x="1581912" y="187960"/>
                  </a:lnTo>
                  <a:lnTo>
                    <a:pt x="1584896" y="989329"/>
                  </a:lnTo>
                  <a:lnTo>
                    <a:pt x="1584071" y="1005839"/>
                  </a:lnTo>
                  <a:lnTo>
                    <a:pt x="1571498" y="1052829"/>
                  </a:lnTo>
                  <a:lnTo>
                    <a:pt x="1546606" y="1093470"/>
                  </a:lnTo>
                  <a:lnTo>
                    <a:pt x="1511300" y="1125220"/>
                  </a:lnTo>
                  <a:lnTo>
                    <a:pt x="1468120" y="1145539"/>
                  </a:lnTo>
                  <a:lnTo>
                    <a:pt x="1435735" y="1151889"/>
                  </a:lnTo>
                  <a:lnTo>
                    <a:pt x="1481531" y="1151889"/>
                  </a:lnTo>
                  <a:lnTo>
                    <a:pt x="1517904" y="1134110"/>
                  </a:lnTo>
                  <a:lnTo>
                    <a:pt x="1555368" y="1099820"/>
                  </a:lnTo>
                  <a:lnTo>
                    <a:pt x="1581912" y="1056639"/>
                  </a:lnTo>
                  <a:lnTo>
                    <a:pt x="1594992" y="1005839"/>
                  </a:lnTo>
                  <a:lnTo>
                    <a:pt x="1595882" y="986789"/>
                  </a:lnTo>
                  <a:lnTo>
                    <a:pt x="1595882" y="218439"/>
                  </a:lnTo>
                  <a:lnTo>
                    <a:pt x="1588262" y="167639"/>
                  </a:lnTo>
                  <a:lnTo>
                    <a:pt x="1566417" y="121919"/>
                  </a:lnTo>
                  <a:lnTo>
                    <a:pt x="1532636" y="85089"/>
                  </a:lnTo>
                  <a:lnTo>
                    <a:pt x="1489456" y="58419"/>
                  </a:lnTo>
                  <a:lnTo>
                    <a:pt x="1479854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56097" y="1202817"/>
            <a:ext cx="12446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比賽加油 至少要得 名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2816" y="1588897"/>
            <a:ext cx="4609465" cy="2372360"/>
            <a:chOff x="432816" y="1588897"/>
            <a:chExt cx="4609465" cy="2372360"/>
          </a:xfrm>
        </p:grpSpPr>
        <p:sp>
          <p:nvSpPr>
            <p:cNvPr id="19" name="object 19"/>
            <p:cNvSpPr/>
            <p:nvPr/>
          </p:nvSpPr>
          <p:spPr>
            <a:xfrm>
              <a:off x="2284476" y="165506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4" h="288289">
                  <a:moveTo>
                    <a:pt x="215646" y="0"/>
                  </a:moveTo>
                  <a:lnTo>
                    <a:pt x="215646" y="72009"/>
                  </a:lnTo>
                  <a:lnTo>
                    <a:pt x="0" y="72009"/>
                  </a:lnTo>
                  <a:lnTo>
                    <a:pt x="0" y="216026"/>
                  </a:lnTo>
                  <a:lnTo>
                    <a:pt x="215646" y="216026"/>
                  </a:lnTo>
                  <a:lnTo>
                    <a:pt x="215646" y="288036"/>
                  </a:lnTo>
                  <a:lnTo>
                    <a:pt x="359663" y="144018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57044" y="1588897"/>
              <a:ext cx="426084" cy="420370"/>
            </a:xfrm>
            <a:custGeom>
              <a:avLst/>
              <a:gdLst/>
              <a:ahLst/>
              <a:cxnLst/>
              <a:rect l="l" t="t" r="r" b="b"/>
              <a:pathLst>
                <a:path w="426085" h="420369">
                  <a:moveTo>
                    <a:pt x="215645" y="0"/>
                  </a:moveTo>
                  <a:lnTo>
                    <a:pt x="215645" y="110743"/>
                  </a:lnTo>
                  <a:lnTo>
                    <a:pt x="0" y="110743"/>
                  </a:lnTo>
                  <a:lnTo>
                    <a:pt x="0" y="309625"/>
                  </a:lnTo>
                  <a:lnTo>
                    <a:pt x="215645" y="309625"/>
                  </a:lnTo>
                  <a:lnTo>
                    <a:pt x="215645" y="420369"/>
                  </a:lnTo>
                  <a:lnTo>
                    <a:pt x="295021" y="340994"/>
                  </a:lnTo>
                  <a:lnTo>
                    <a:pt x="248538" y="340994"/>
                  </a:lnTo>
                  <a:lnTo>
                    <a:pt x="248538" y="276732"/>
                  </a:lnTo>
                  <a:lnTo>
                    <a:pt x="32893" y="276732"/>
                  </a:lnTo>
                  <a:lnTo>
                    <a:pt x="32893" y="143637"/>
                  </a:lnTo>
                  <a:lnTo>
                    <a:pt x="248538" y="143637"/>
                  </a:lnTo>
                  <a:lnTo>
                    <a:pt x="248538" y="79375"/>
                  </a:lnTo>
                  <a:lnTo>
                    <a:pt x="295020" y="79375"/>
                  </a:lnTo>
                  <a:lnTo>
                    <a:pt x="215645" y="0"/>
                  </a:lnTo>
                  <a:close/>
                </a:path>
                <a:path w="426085" h="420369">
                  <a:moveTo>
                    <a:pt x="295020" y="79375"/>
                  </a:moveTo>
                  <a:lnTo>
                    <a:pt x="248538" y="79375"/>
                  </a:lnTo>
                  <a:lnTo>
                    <a:pt x="379349" y="210185"/>
                  </a:lnTo>
                  <a:lnTo>
                    <a:pt x="248538" y="340994"/>
                  </a:lnTo>
                  <a:lnTo>
                    <a:pt x="295021" y="340994"/>
                  </a:lnTo>
                  <a:lnTo>
                    <a:pt x="425831" y="210185"/>
                  </a:lnTo>
                  <a:lnTo>
                    <a:pt x="295020" y="79375"/>
                  </a:lnTo>
                  <a:close/>
                </a:path>
                <a:path w="426085" h="420369">
                  <a:moveTo>
                    <a:pt x="259587" y="105917"/>
                  </a:moveTo>
                  <a:lnTo>
                    <a:pt x="259587" y="154686"/>
                  </a:lnTo>
                  <a:lnTo>
                    <a:pt x="43942" y="154686"/>
                  </a:lnTo>
                  <a:lnTo>
                    <a:pt x="43942" y="265683"/>
                  </a:lnTo>
                  <a:lnTo>
                    <a:pt x="259587" y="265683"/>
                  </a:lnTo>
                  <a:lnTo>
                    <a:pt x="259587" y="314451"/>
                  </a:lnTo>
                  <a:lnTo>
                    <a:pt x="286003" y="288036"/>
                  </a:lnTo>
                  <a:lnTo>
                    <a:pt x="270510" y="288036"/>
                  </a:lnTo>
                  <a:lnTo>
                    <a:pt x="270510" y="254762"/>
                  </a:lnTo>
                  <a:lnTo>
                    <a:pt x="54863" y="254762"/>
                  </a:lnTo>
                  <a:lnTo>
                    <a:pt x="54863" y="165607"/>
                  </a:lnTo>
                  <a:lnTo>
                    <a:pt x="270510" y="165607"/>
                  </a:lnTo>
                  <a:lnTo>
                    <a:pt x="270510" y="132333"/>
                  </a:lnTo>
                  <a:lnTo>
                    <a:pt x="286003" y="132333"/>
                  </a:lnTo>
                  <a:lnTo>
                    <a:pt x="259587" y="105917"/>
                  </a:lnTo>
                  <a:close/>
                </a:path>
                <a:path w="426085" h="420369">
                  <a:moveTo>
                    <a:pt x="286003" y="132333"/>
                  </a:moveTo>
                  <a:lnTo>
                    <a:pt x="270510" y="132333"/>
                  </a:lnTo>
                  <a:lnTo>
                    <a:pt x="348361" y="210185"/>
                  </a:lnTo>
                  <a:lnTo>
                    <a:pt x="270510" y="288036"/>
                  </a:lnTo>
                  <a:lnTo>
                    <a:pt x="286003" y="288036"/>
                  </a:lnTo>
                  <a:lnTo>
                    <a:pt x="363855" y="210185"/>
                  </a:lnTo>
                  <a:lnTo>
                    <a:pt x="286003" y="13233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43627" y="1655064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215646" y="0"/>
                  </a:moveTo>
                  <a:lnTo>
                    <a:pt x="215646" y="72009"/>
                  </a:lnTo>
                  <a:lnTo>
                    <a:pt x="0" y="72009"/>
                  </a:lnTo>
                  <a:lnTo>
                    <a:pt x="0" y="216026"/>
                  </a:lnTo>
                  <a:lnTo>
                    <a:pt x="215646" y="216026"/>
                  </a:lnTo>
                  <a:lnTo>
                    <a:pt x="215646" y="288036"/>
                  </a:lnTo>
                  <a:lnTo>
                    <a:pt x="359663" y="144018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616195" y="1588897"/>
              <a:ext cx="426084" cy="420370"/>
            </a:xfrm>
            <a:custGeom>
              <a:avLst/>
              <a:gdLst/>
              <a:ahLst/>
              <a:cxnLst/>
              <a:rect l="l" t="t" r="r" b="b"/>
              <a:pathLst>
                <a:path w="426085" h="420369">
                  <a:moveTo>
                    <a:pt x="215645" y="0"/>
                  </a:moveTo>
                  <a:lnTo>
                    <a:pt x="215645" y="110743"/>
                  </a:lnTo>
                  <a:lnTo>
                    <a:pt x="0" y="110743"/>
                  </a:lnTo>
                  <a:lnTo>
                    <a:pt x="0" y="309625"/>
                  </a:lnTo>
                  <a:lnTo>
                    <a:pt x="215645" y="309625"/>
                  </a:lnTo>
                  <a:lnTo>
                    <a:pt x="215645" y="420369"/>
                  </a:lnTo>
                  <a:lnTo>
                    <a:pt x="295020" y="340994"/>
                  </a:lnTo>
                  <a:lnTo>
                    <a:pt x="248538" y="340994"/>
                  </a:lnTo>
                  <a:lnTo>
                    <a:pt x="248538" y="276732"/>
                  </a:lnTo>
                  <a:lnTo>
                    <a:pt x="32892" y="276732"/>
                  </a:lnTo>
                  <a:lnTo>
                    <a:pt x="32892" y="143637"/>
                  </a:lnTo>
                  <a:lnTo>
                    <a:pt x="248538" y="143637"/>
                  </a:lnTo>
                  <a:lnTo>
                    <a:pt x="248538" y="79375"/>
                  </a:lnTo>
                  <a:lnTo>
                    <a:pt x="295020" y="79375"/>
                  </a:lnTo>
                  <a:lnTo>
                    <a:pt x="215645" y="0"/>
                  </a:lnTo>
                  <a:close/>
                </a:path>
                <a:path w="426085" h="420369">
                  <a:moveTo>
                    <a:pt x="295020" y="79375"/>
                  </a:moveTo>
                  <a:lnTo>
                    <a:pt x="248538" y="79375"/>
                  </a:lnTo>
                  <a:lnTo>
                    <a:pt x="379349" y="210185"/>
                  </a:lnTo>
                  <a:lnTo>
                    <a:pt x="248538" y="340994"/>
                  </a:lnTo>
                  <a:lnTo>
                    <a:pt x="295020" y="340994"/>
                  </a:lnTo>
                  <a:lnTo>
                    <a:pt x="425830" y="210185"/>
                  </a:lnTo>
                  <a:lnTo>
                    <a:pt x="295020" y="79375"/>
                  </a:lnTo>
                  <a:close/>
                </a:path>
                <a:path w="426085" h="420369">
                  <a:moveTo>
                    <a:pt x="259587" y="105917"/>
                  </a:moveTo>
                  <a:lnTo>
                    <a:pt x="259587" y="154686"/>
                  </a:lnTo>
                  <a:lnTo>
                    <a:pt x="43941" y="154686"/>
                  </a:lnTo>
                  <a:lnTo>
                    <a:pt x="43941" y="265683"/>
                  </a:lnTo>
                  <a:lnTo>
                    <a:pt x="259587" y="265683"/>
                  </a:lnTo>
                  <a:lnTo>
                    <a:pt x="259587" y="314451"/>
                  </a:lnTo>
                  <a:lnTo>
                    <a:pt x="286003" y="288036"/>
                  </a:lnTo>
                  <a:lnTo>
                    <a:pt x="270509" y="288036"/>
                  </a:lnTo>
                  <a:lnTo>
                    <a:pt x="270509" y="254762"/>
                  </a:lnTo>
                  <a:lnTo>
                    <a:pt x="54863" y="254762"/>
                  </a:lnTo>
                  <a:lnTo>
                    <a:pt x="54863" y="165607"/>
                  </a:lnTo>
                  <a:lnTo>
                    <a:pt x="270509" y="165607"/>
                  </a:lnTo>
                  <a:lnTo>
                    <a:pt x="270509" y="132333"/>
                  </a:lnTo>
                  <a:lnTo>
                    <a:pt x="286003" y="132333"/>
                  </a:lnTo>
                  <a:lnTo>
                    <a:pt x="259587" y="105917"/>
                  </a:lnTo>
                  <a:close/>
                </a:path>
                <a:path w="426085" h="420369">
                  <a:moveTo>
                    <a:pt x="286003" y="132333"/>
                  </a:moveTo>
                  <a:lnTo>
                    <a:pt x="270509" y="132333"/>
                  </a:lnTo>
                  <a:lnTo>
                    <a:pt x="348361" y="210185"/>
                  </a:lnTo>
                  <a:lnTo>
                    <a:pt x="270509" y="288036"/>
                  </a:lnTo>
                  <a:lnTo>
                    <a:pt x="286003" y="288036"/>
                  </a:lnTo>
                  <a:lnTo>
                    <a:pt x="363854" y="210185"/>
                  </a:lnTo>
                  <a:lnTo>
                    <a:pt x="286003" y="13233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0248" y="2709672"/>
              <a:ext cx="1584960" cy="1224280"/>
            </a:xfrm>
            <a:custGeom>
              <a:avLst/>
              <a:gdLst/>
              <a:ahLst/>
              <a:cxnLst/>
              <a:rect l="l" t="t" r="r" b="b"/>
              <a:pathLst>
                <a:path w="1584960" h="1224279">
                  <a:moveTo>
                    <a:pt x="1380997" y="0"/>
                  </a:moveTo>
                  <a:lnTo>
                    <a:pt x="203961" y="0"/>
                  </a:lnTo>
                  <a:lnTo>
                    <a:pt x="157194" y="5386"/>
                  </a:lnTo>
                  <a:lnTo>
                    <a:pt x="114262" y="20730"/>
                  </a:lnTo>
                  <a:lnTo>
                    <a:pt x="76392" y="44806"/>
                  </a:lnTo>
                  <a:lnTo>
                    <a:pt x="44806" y="76392"/>
                  </a:lnTo>
                  <a:lnTo>
                    <a:pt x="20730" y="114262"/>
                  </a:lnTo>
                  <a:lnTo>
                    <a:pt x="5386" y="157194"/>
                  </a:lnTo>
                  <a:lnTo>
                    <a:pt x="0" y="203962"/>
                  </a:lnTo>
                  <a:lnTo>
                    <a:pt x="0" y="1019809"/>
                  </a:lnTo>
                  <a:lnTo>
                    <a:pt x="5386" y="1066577"/>
                  </a:lnTo>
                  <a:lnTo>
                    <a:pt x="20730" y="1109509"/>
                  </a:lnTo>
                  <a:lnTo>
                    <a:pt x="44806" y="1147379"/>
                  </a:lnTo>
                  <a:lnTo>
                    <a:pt x="76392" y="1178965"/>
                  </a:lnTo>
                  <a:lnTo>
                    <a:pt x="114262" y="1203041"/>
                  </a:lnTo>
                  <a:lnTo>
                    <a:pt x="157194" y="1218385"/>
                  </a:lnTo>
                  <a:lnTo>
                    <a:pt x="203961" y="1223771"/>
                  </a:lnTo>
                  <a:lnTo>
                    <a:pt x="1380997" y="1223771"/>
                  </a:lnTo>
                  <a:lnTo>
                    <a:pt x="1427765" y="1218385"/>
                  </a:lnTo>
                  <a:lnTo>
                    <a:pt x="1470697" y="1203041"/>
                  </a:lnTo>
                  <a:lnTo>
                    <a:pt x="1508567" y="1178965"/>
                  </a:lnTo>
                  <a:lnTo>
                    <a:pt x="1540153" y="1147379"/>
                  </a:lnTo>
                  <a:lnTo>
                    <a:pt x="1564229" y="1109509"/>
                  </a:lnTo>
                  <a:lnTo>
                    <a:pt x="1579573" y="1066577"/>
                  </a:lnTo>
                  <a:lnTo>
                    <a:pt x="1584959" y="1019809"/>
                  </a:lnTo>
                  <a:lnTo>
                    <a:pt x="1584959" y="203962"/>
                  </a:lnTo>
                  <a:lnTo>
                    <a:pt x="1579573" y="157194"/>
                  </a:lnTo>
                  <a:lnTo>
                    <a:pt x="1564229" y="114262"/>
                  </a:lnTo>
                  <a:lnTo>
                    <a:pt x="1540153" y="76392"/>
                  </a:lnTo>
                  <a:lnTo>
                    <a:pt x="1508567" y="44806"/>
                  </a:lnTo>
                  <a:lnTo>
                    <a:pt x="1470697" y="20730"/>
                  </a:lnTo>
                  <a:lnTo>
                    <a:pt x="1427765" y="5386"/>
                  </a:lnTo>
                  <a:lnTo>
                    <a:pt x="138099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2816" y="2690875"/>
              <a:ext cx="1640205" cy="1270000"/>
            </a:xfrm>
            <a:custGeom>
              <a:avLst/>
              <a:gdLst/>
              <a:ahLst/>
              <a:cxnLst/>
              <a:rect l="l" t="t" r="r" b="b"/>
              <a:pathLst>
                <a:path w="1640205" h="1270000">
                  <a:moveTo>
                    <a:pt x="1497330" y="12700"/>
                  </a:moveTo>
                  <a:lnTo>
                    <a:pt x="140017" y="12700"/>
                  </a:lnTo>
                  <a:lnTo>
                    <a:pt x="120015" y="25400"/>
                  </a:lnTo>
                  <a:lnTo>
                    <a:pt x="100952" y="38100"/>
                  </a:lnTo>
                  <a:lnTo>
                    <a:pt x="83197" y="50800"/>
                  </a:lnTo>
                  <a:lnTo>
                    <a:pt x="66840" y="63500"/>
                  </a:lnTo>
                  <a:lnTo>
                    <a:pt x="52019" y="88900"/>
                  </a:lnTo>
                  <a:lnTo>
                    <a:pt x="38823" y="101600"/>
                  </a:lnTo>
                  <a:lnTo>
                    <a:pt x="27432" y="114300"/>
                  </a:lnTo>
                  <a:lnTo>
                    <a:pt x="17665" y="139700"/>
                  </a:lnTo>
                  <a:lnTo>
                    <a:pt x="9982" y="165100"/>
                  </a:lnTo>
                  <a:lnTo>
                    <a:pt x="4508" y="177800"/>
                  </a:lnTo>
                  <a:lnTo>
                    <a:pt x="1079" y="203200"/>
                  </a:lnTo>
                  <a:lnTo>
                    <a:pt x="0" y="228600"/>
                  </a:lnTo>
                  <a:lnTo>
                    <a:pt x="38" y="1041400"/>
                  </a:lnTo>
                  <a:lnTo>
                    <a:pt x="1371" y="1066800"/>
                  </a:lnTo>
                  <a:lnTo>
                    <a:pt x="5029" y="1092200"/>
                  </a:lnTo>
                  <a:lnTo>
                    <a:pt x="10807" y="1117600"/>
                  </a:lnTo>
                  <a:lnTo>
                    <a:pt x="18770" y="1130300"/>
                  </a:lnTo>
                  <a:lnTo>
                    <a:pt x="28663" y="1155700"/>
                  </a:lnTo>
                  <a:lnTo>
                    <a:pt x="53695" y="1193800"/>
                  </a:lnTo>
                  <a:lnTo>
                    <a:pt x="85242" y="1219200"/>
                  </a:lnTo>
                  <a:lnTo>
                    <a:pt x="122313" y="1244600"/>
                  </a:lnTo>
                  <a:lnTo>
                    <a:pt x="163918" y="1270000"/>
                  </a:lnTo>
                  <a:lnTo>
                    <a:pt x="1478534" y="1270000"/>
                  </a:lnTo>
                  <a:lnTo>
                    <a:pt x="1499742" y="1257300"/>
                  </a:lnTo>
                  <a:lnTo>
                    <a:pt x="1519936" y="1244600"/>
                  </a:lnTo>
                  <a:lnTo>
                    <a:pt x="191122" y="1244600"/>
                  </a:lnTo>
                  <a:lnTo>
                    <a:pt x="172161" y="1231900"/>
                  </a:lnTo>
                  <a:lnTo>
                    <a:pt x="153898" y="1231900"/>
                  </a:lnTo>
                  <a:lnTo>
                    <a:pt x="136588" y="1219200"/>
                  </a:lnTo>
                  <a:lnTo>
                    <a:pt x="104914" y="1193800"/>
                  </a:lnTo>
                  <a:lnTo>
                    <a:pt x="66687" y="1155700"/>
                  </a:lnTo>
                  <a:lnTo>
                    <a:pt x="48361" y="1117600"/>
                  </a:lnTo>
                  <a:lnTo>
                    <a:pt x="41732" y="1104900"/>
                  </a:lnTo>
                  <a:lnTo>
                    <a:pt x="36944" y="1079500"/>
                  </a:lnTo>
                  <a:lnTo>
                    <a:pt x="33896" y="1066800"/>
                  </a:lnTo>
                  <a:lnTo>
                    <a:pt x="32905" y="1041400"/>
                  </a:lnTo>
                  <a:lnTo>
                    <a:pt x="32918" y="228600"/>
                  </a:lnTo>
                  <a:lnTo>
                    <a:pt x="33959" y="203200"/>
                  </a:lnTo>
                  <a:lnTo>
                    <a:pt x="37045" y="190500"/>
                  </a:lnTo>
                  <a:lnTo>
                    <a:pt x="41897" y="165100"/>
                  </a:lnTo>
                  <a:lnTo>
                    <a:pt x="48590" y="152400"/>
                  </a:lnTo>
                  <a:lnTo>
                    <a:pt x="57035" y="139700"/>
                  </a:lnTo>
                  <a:lnTo>
                    <a:pt x="66992" y="114300"/>
                  </a:lnTo>
                  <a:lnTo>
                    <a:pt x="105321" y="76200"/>
                  </a:lnTo>
                  <a:lnTo>
                    <a:pt x="137045" y="50800"/>
                  </a:lnTo>
                  <a:lnTo>
                    <a:pt x="154419" y="50800"/>
                  </a:lnTo>
                  <a:lnTo>
                    <a:pt x="172669" y="38100"/>
                  </a:lnTo>
                  <a:lnTo>
                    <a:pt x="191655" y="38100"/>
                  </a:lnTo>
                  <a:lnTo>
                    <a:pt x="211442" y="25400"/>
                  </a:lnTo>
                  <a:lnTo>
                    <a:pt x="1517777" y="25400"/>
                  </a:lnTo>
                  <a:lnTo>
                    <a:pt x="1497330" y="12700"/>
                  </a:lnTo>
                  <a:close/>
                </a:path>
                <a:path w="1640205" h="1270000">
                  <a:moveTo>
                    <a:pt x="1517777" y="25400"/>
                  </a:moveTo>
                  <a:lnTo>
                    <a:pt x="1429004" y="25400"/>
                  </a:lnTo>
                  <a:lnTo>
                    <a:pt x="1448816" y="38100"/>
                  </a:lnTo>
                  <a:lnTo>
                    <a:pt x="1467739" y="38100"/>
                  </a:lnTo>
                  <a:lnTo>
                    <a:pt x="1486027" y="50800"/>
                  </a:lnTo>
                  <a:lnTo>
                    <a:pt x="1503298" y="50800"/>
                  </a:lnTo>
                  <a:lnTo>
                    <a:pt x="1519682" y="63500"/>
                  </a:lnTo>
                  <a:lnTo>
                    <a:pt x="1549019" y="88900"/>
                  </a:lnTo>
                  <a:lnTo>
                    <a:pt x="1583182" y="139700"/>
                  </a:lnTo>
                  <a:lnTo>
                    <a:pt x="1591436" y="152400"/>
                  </a:lnTo>
                  <a:lnTo>
                    <a:pt x="1598041" y="165100"/>
                  </a:lnTo>
                  <a:lnTo>
                    <a:pt x="1602994" y="190500"/>
                  </a:lnTo>
                  <a:lnTo>
                    <a:pt x="1605915" y="203200"/>
                  </a:lnTo>
                  <a:lnTo>
                    <a:pt x="1606931" y="228600"/>
                  </a:lnTo>
                  <a:lnTo>
                    <a:pt x="1606931" y="1041400"/>
                  </a:lnTo>
                  <a:lnTo>
                    <a:pt x="1605915" y="1066800"/>
                  </a:lnTo>
                  <a:lnTo>
                    <a:pt x="1602867" y="1079500"/>
                  </a:lnTo>
                  <a:lnTo>
                    <a:pt x="1597914" y="1104900"/>
                  </a:lnTo>
                  <a:lnTo>
                    <a:pt x="1591183" y="1117600"/>
                  </a:lnTo>
                  <a:lnTo>
                    <a:pt x="1582928" y="1143000"/>
                  </a:lnTo>
                  <a:lnTo>
                    <a:pt x="1572895" y="1155700"/>
                  </a:lnTo>
                  <a:lnTo>
                    <a:pt x="1534541" y="1193800"/>
                  </a:lnTo>
                  <a:lnTo>
                    <a:pt x="1502917" y="1219200"/>
                  </a:lnTo>
                  <a:lnTo>
                    <a:pt x="1485519" y="1231900"/>
                  </a:lnTo>
                  <a:lnTo>
                    <a:pt x="1467231" y="1231900"/>
                  </a:lnTo>
                  <a:lnTo>
                    <a:pt x="1448181" y="1244600"/>
                  </a:lnTo>
                  <a:lnTo>
                    <a:pt x="1519936" y="1244600"/>
                  </a:lnTo>
                  <a:lnTo>
                    <a:pt x="1538986" y="1231900"/>
                  </a:lnTo>
                  <a:lnTo>
                    <a:pt x="1556639" y="1219200"/>
                  </a:lnTo>
                  <a:lnTo>
                    <a:pt x="1573022" y="1206500"/>
                  </a:lnTo>
                  <a:lnTo>
                    <a:pt x="1587754" y="1193800"/>
                  </a:lnTo>
                  <a:lnTo>
                    <a:pt x="1600961" y="1168400"/>
                  </a:lnTo>
                  <a:lnTo>
                    <a:pt x="1612519" y="1155700"/>
                  </a:lnTo>
                  <a:lnTo>
                    <a:pt x="1622171" y="1130300"/>
                  </a:lnTo>
                  <a:lnTo>
                    <a:pt x="1629790" y="1117600"/>
                  </a:lnTo>
                  <a:lnTo>
                    <a:pt x="1635378" y="1092200"/>
                  </a:lnTo>
                  <a:lnTo>
                    <a:pt x="1638681" y="1066800"/>
                  </a:lnTo>
                  <a:lnTo>
                    <a:pt x="1639824" y="1041400"/>
                  </a:lnTo>
                  <a:lnTo>
                    <a:pt x="1639824" y="228600"/>
                  </a:lnTo>
                  <a:lnTo>
                    <a:pt x="1638427" y="203200"/>
                  </a:lnTo>
                  <a:lnTo>
                    <a:pt x="1634871" y="177800"/>
                  </a:lnTo>
                  <a:lnTo>
                    <a:pt x="1629028" y="165100"/>
                  </a:lnTo>
                  <a:lnTo>
                    <a:pt x="1621155" y="139700"/>
                  </a:lnTo>
                  <a:lnTo>
                    <a:pt x="1611248" y="114300"/>
                  </a:lnTo>
                  <a:lnTo>
                    <a:pt x="1599565" y="101600"/>
                  </a:lnTo>
                  <a:lnTo>
                    <a:pt x="1586103" y="76200"/>
                  </a:lnTo>
                  <a:lnTo>
                    <a:pt x="1571117" y="63500"/>
                  </a:lnTo>
                  <a:lnTo>
                    <a:pt x="1554607" y="50800"/>
                  </a:lnTo>
                  <a:lnTo>
                    <a:pt x="1536700" y="38100"/>
                  </a:lnTo>
                  <a:lnTo>
                    <a:pt x="1517777" y="25400"/>
                  </a:lnTo>
                  <a:close/>
                </a:path>
                <a:path w="1640205" h="1270000">
                  <a:moveTo>
                    <a:pt x="1463548" y="1219200"/>
                  </a:moveTo>
                  <a:lnTo>
                    <a:pt x="174904" y="1219200"/>
                  </a:lnTo>
                  <a:lnTo>
                    <a:pt x="192760" y="1231900"/>
                  </a:lnTo>
                  <a:lnTo>
                    <a:pt x="1445514" y="1231900"/>
                  </a:lnTo>
                  <a:lnTo>
                    <a:pt x="1463548" y="1219200"/>
                  </a:lnTo>
                  <a:close/>
                </a:path>
                <a:path w="1640205" h="1270000">
                  <a:moveTo>
                    <a:pt x="146100" y="1193800"/>
                  </a:moveTo>
                  <a:lnTo>
                    <a:pt x="125920" y="1193800"/>
                  </a:lnTo>
                  <a:lnTo>
                    <a:pt x="141351" y="1206500"/>
                  </a:lnTo>
                  <a:lnTo>
                    <a:pt x="157670" y="1219200"/>
                  </a:lnTo>
                  <a:lnTo>
                    <a:pt x="177647" y="1219200"/>
                  </a:lnTo>
                  <a:lnTo>
                    <a:pt x="161429" y="1206500"/>
                  </a:lnTo>
                  <a:lnTo>
                    <a:pt x="146100" y="1193800"/>
                  </a:lnTo>
                  <a:close/>
                </a:path>
                <a:path w="1640205" h="1270000">
                  <a:moveTo>
                    <a:pt x="1497203" y="1206500"/>
                  </a:moveTo>
                  <a:lnTo>
                    <a:pt x="1475994" y="1206500"/>
                  </a:lnTo>
                  <a:lnTo>
                    <a:pt x="1459738" y="1219200"/>
                  </a:lnTo>
                  <a:lnTo>
                    <a:pt x="1480820" y="1219200"/>
                  </a:lnTo>
                  <a:lnTo>
                    <a:pt x="1497203" y="1206500"/>
                  </a:lnTo>
                  <a:close/>
                </a:path>
                <a:path w="1640205" h="1270000">
                  <a:moveTo>
                    <a:pt x="1482217" y="50800"/>
                  </a:moveTo>
                  <a:lnTo>
                    <a:pt x="1445386" y="50800"/>
                  </a:lnTo>
                  <a:lnTo>
                    <a:pt x="1462405" y="63500"/>
                  </a:lnTo>
                  <a:lnTo>
                    <a:pt x="1478534" y="63500"/>
                  </a:lnTo>
                  <a:lnTo>
                    <a:pt x="1493647" y="76200"/>
                  </a:lnTo>
                  <a:lnTo>
                    <a:pt x="1508252" y="88900"/>
                  </a:lnTo>
                  <a:lnTo>
                    <a:pt x="1521841" y="88900"/>
                  </a:lnTo>
                  <a:lnTo>
                    <a:pt x="1534286" y="101600"/>
                  </a:lnTo>
                  <a:lnTo>
                    <a:pt x="1545463" y="114300"/>
                  </a:lnTo>
                  <a:lnTo>
                    <a:pt x="1555750" y="127000"/>
                  </a:lnTo>
                  <a:lnTo>
                    <a:pt x="1564386" y="139700"/>
                  </a:lnTo>
                  <a:lnTo>
                    <a:pt x="1571625" y="165100"/>
                  </a:lnTo>
                  <a:lnTo>
                    <a:pt x="1577467" y="177800"/>
                  </a:lnTo>
                  <a:lnTo>
                    <a:pt x="1581785" y="190500"/>
                  </a:lnTo>
                  <a:lnTo>
                    <a:pt x="1584198" y="215900"/>
                  </a:lnTo>
                  <a:lnTo>
                    <a:pt x="1584960" y="228600"/>
                  </a:lnTo>
                  <a:lnTo>
                    <a:pt x="1584960" y="1041400"/>
                  </a:lnTo>
                  <a:lnTo>
                    <a:pt x="1583944" y="1066800"/>
                  </a:lnTo>
                  <a:lnTo>
                    <a:pt x="1581150" y="1079500"/>
                  </a:lnTo>
                  <a:lnTo>
                    <a:pt x="1576705" y="1104900"/>
                  </a:lnTo>
                  <a:lnTo>
                    <a:pt x="1554098" y="1143000"/>
                  </a:lnTo>
                  <a:lnTo>
                    <a:pt x="1519809" y="1181100"/>
                  </a:lnTo>
                  <a:lnTo>
                    <a:pt x="1491488" y="1206500"/>
                  </a:lnTo>
                  <a:lnTo>
                    <a:pt x="1512570" y="1206500"/>
                  </a:lnTo>
                  <a:lnTo>
                    <a:pt x="1552575" y="1168400"/>
                  </a:lnTo>
                  <a:lnTo>
                    <a:pt x="1573022" y="1130300"/>
                  </a:lnTo>
                  <a:lnTo>
                    <a:pt x="1580896" y="1117600"/>
                  </a:lnTo>
                  <a:lnTo>
                    <a:pt x="1587373" y="1104900"/>
                  </a:lnTo>
                  <a:lnTo>
                    <a:pt x="1592072" y="1079500"/>
                  </a:lnTo>
                  <a:lnTo>
                    <a:pt x="1594866" y="1066800"/>
                  </a:lnTo>
                  <a:lnTo>
                    <a:pt x="1595882" y="1041400"/>
                  </a:lnTo>
                  <a:lnTo>
                    <a:pt x="1596009" y="228600"/>
                  </a:lnTo>
                  <a:lnTo>
                    <a:pt x="1595120" y="215900"/>
                  </a:lnTo>
                  <a:lnTo>
                    <a:pt x="1592326" y="190500"/>
                  </a:lnTo>
                  <a:lnTo>
                    <a:pt x="1587754" y="177800"/>
                  </a:lnTo>
                  <a:lnTo>
                    <a:pt x="1581531" y="152400"/>
                  </a:lnTo>
                  <a:lnTo>
                    <a:pt x="1553591" y="114300"/>
                  </a:lnTo>
                  <a:lnTo>
                    <a:pt x="1513967" y="76200"/>
                  </a:lnTo>
                  <a:lnTo>
                    <a:pt x="1498473" y="63500"/>
                  </a:lnTo>
                  <a:lnTo>
                    <a:pt x="1482217" y="50800"/>
                  </a:lnTo>
                  <a:close/>
                </a:path>
                <a:path w="1640205" h="1270000">
                  <a:moveTo>
                    <a:pt x="197053" y="50800"/>
                  </a:moveTo>
                  <a:lnTo>
                    <a:pt x="159219" y="50800"/>
                  </a:lnTo>
                  <a:lnTo>
                    <a:pt x="142722" y="63500"/>
                  </a:lnTo>
                  <a:lnTo>
                    <a:pt x="112699" y="88900"/>
                  </a:lnTo>
                  <a:lnTo>
                    <a:pt x="76377" y="127000"/>
                  </a:lnTo>
                  <a:lnTo>
                    <a:pt x="52527" y="177800"/>
                  </a:lnTo>
                  <a:lnTo>
                    <a:pt x="47891" y="190500"/>
                  </a:lnTo>
                  <a:lnTo>
                    <a:pt x="44919" y="203200"/>
                  </a:lnTo>
                  <a:lnTo>
                    <a:pt x="43891" y="228600"/>
                  </a:lnTo>
                  <a:lnTo>
                    <a:pt x="43865" y="1041400"/>
                  </a:lnTo>
                  <a:lnTo>
                    <a:pt x="44742" y="1066800"/>
                  </a:lnTo>
                  <a:lnTo>
                    <a:pt x="47574" y="1079500"/>
                  </a:lnTo>
                  <a:lnTo>
                    <a:pt x="52031" y="1104900"/>
                  </a:lnTo>
                  <a:lnTo>
                    <a:pt x="58229" y="1117600"/>
                  </a:lnTo>
                  <a:lnTo>
                    <a:pt x="66167" y="1130300"/>
                  </a:lnTo>
                  <a:lnTo>
                    <a:pt x="75488" y="1143000"/>
                  </a:lnTo>
                  <a:lnTo>
                    <a:pt x="86194" y="1168400"/>
                  </a:lnTo>
                  <a:lnTo>
                    <a:pt x="98221" y="1181100"/>
                  </a:lnTo>
                  <a:lnTo>
                    <a:pt x="111467" y="1193800"/>
                  </a:lnTo>
                  <a:lnTo>
                    <a:pt x="131635" y="1193800"/>
                  </a:lnTo>
                  <a:lnTo>
                    <a:pt x="118021" y="1181100"/>
                  </a:lnTo>
                  <a:lnTo>
                    <a:pt x="105587" y="1168400"/>
                  </a:lnTo>
                  <a:lnTo>
                    <a:pt x="75539" y="1130300"/>
                  </a:lnTo>
                  <a:lnTo>
                    <a:pt x="62344" y="1092200"/>
                  </a:lnTo>
                  <a:lnTo>
                    <a:pt x="58216" y="1079500"/>
                  </a:lnTo>
                  <a:lnTo>
                    <a:pt x="55587" y="1066800"/>
                  </a:lnTo>
                  <a:lnTo>
                    <a:pt x="54825" y="1041400"/>
                  </a:lnTo>
                  <a:lnTo>
                    <a:pt x="54864" y="228600"/>
                  </a:lnTo>
                  <a:lnTo>
                    <a:pt x="55879" y="215900"/>
                  </a:lnTo>
                  <a:lnTo>
                    <a:pt x="58737" y="190500"/>
                  </a:lnTo>
                  <a:lnTo>
                    <a:pt x="63169" y="177800"/>
                  </a:lnTo>
                  <a:lnTo>
                    <a:pt x="69202" y="165100"/>
                  </a:lnTo>
                  <a:lnTo>
                    <a:pt x="76771" y="139700"/>
                  </a:lnTo>
                  <a:lnTo>
                    <a:pt x="107467" y="101600"/>
                  </a:lnTo>
                  <a:lnTo>
                    <a:pt x="133743" y="76200"/>
                  </a:lnTo>
                  <a:lnTo>
                    <a:pt x="148399" y="76200"/>
                  </a:lnTo>
                  <a:lnTo>
                    <a:pt x="164020" y="63500"/>
                  </a:lnTo>
                  <a:lnTo>
                    <a:pt x="180200" y="63500"/>
                  </a:lnTo>
                  <a:lnTo>
                    <a:pt x="197053" y="50800"/>
                  </a:lnTo>
                  <a:close/>
                </a:path>
                <a:path w="1640205" h="1270000">
                  <a:moveTo>
                    <a:pt x="1428496" y="38100"/>
                  </a:moveTo>
                  <a:lnTo>
                    <a:pt x="213118" y="38100"/>
                  </a:lnTo>
                  <a:lnTo>
                    <a:pt x="194360" y="50800"/>
                  </a:lnTo>
                  <a:lnTo>
                    <a:pt x="1447038" y="50800"/>
                  </a:lnTo>
                  <a:lnTo>
                    <a:pt x="1428496" y="38100"/>
                  </a:lnTo>
                  <a:close/>
                </a:path>
                <a:path w="1640205" h="1270000">
                  <a:moveTo>
                    <a:pt x="1453769" y="0"/>
                  </a:moveTo>
                  <a:lnTo>
                    <a:pt x="183565" y="0"/>
                  </a:lnTo>
                  <a:lnTo>
                    <a:pt x="161366" y="12700"/>
                  </a:lnTo>
                  <a:lnTo>
                    <a:pt x="1475867" y="12700"/>
                  </a:lnTo>
                  <a:lnTo>
                    <a:pt x="1453769" y="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29818" y="2751201"/>
            <a:ext cx="12446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訂定通過 </a:t>
            </a:r>
            <a:r>
              <a:rPr sz="2400" b="1" spc="-5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乙級技能</a:t>
            </a: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 檢定目標</a:t>
            </a:r>
            <a:endParaRPr sz="2400" dirty="0">
              <a:latin typeface="Microsoft JhengHei"/>
              <a:cs typeface="Microsoft JhengHe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2805683" y="2996945"/>
            <a:ext cx="1638300" cy="666750"/>
            <a:chOff x="2805683" y="2996945"/>
            <a:chExt cx="1638300" cy="666750"/>
          </a:xfrm>
        </p:grpSpPr>
        <p:sp>
          <p:nvSpPr>
            <p:cNvPr id="27" name="object 27"/>
            <p:cNvSpPr/>
            <p:nvPr/>
          </p:nvSpPr>
          <p:spPr>
            <a:xfrm>
              <a:off x="2833115" y="3023615"/>
              <a:ext cx="1583690" cy="612775"/>
            </a:xfrm>
            <a:custGeom>
              <a:avLst/>
              <a:gdLst/>
              <a:ahLst/>
              <a:cxnLst/>
              <a:rect l="l" t="t" r="r" b="b"/>
              <a:pathLst>
                <a:path w="1583689" h="612775">
                  <a:moveTo>
                    <a:pt x="1481328" y="0"/>
                  </a:moveTo>
                  <a:lnTo>
                    <a:pt x="102107" y="0"/>
                  </a:lnTo>
                  <a:lnTo>
                    <a:pt x="62364" y="8024"/>
                  </a:lnTo>
                  <a:lnTo>
                    <a:pt x="29908" y="29908"/>
                  </a:lnTo>
                  <a:lnTo>
                    <a:pt x="8024" y="62364"/>
                  </a:lnTo>
                  <a:lnTo>
                    <a:pt x="0" y="102108"/>
                  </a:lnTo>
                  <a:lnTo>
                    <a:pt x="0" y="510539"/>
                  </a:lnTo>
                  <a:lnTo>
                    <a:pt x="8024" y="550283"/>
                  </a:lnTo>
                  <a:lnTo>
                    <a:pt x="29908" y="582739"/>
                  </a:lnTo>
                  <a:lnTo>
                    <a:pt x="62364" y="604623"/>
                  </a:lnTo>
                  <a:lnTo>
                    <a:pt x="102107" y="612648"/>
                  </a:lnTo>
                  <a:lnTo>
                    <a:pt x="1481328" y="612648"/>
                  </a:lnTo>
                  <a:lnTo>
                    <a:pt x="1521071" y="604623"/>
                  </a:lnTo>
                  <a:lnTo>
                    <a:pt x="1553527" y="582739"/>
                  </a:lnTo>
                  <a:lnTo>
                    <a:pt x="1575411" y="550283"/>
                  </a:lnTo>
                  <a:lnTo>
                    <a:pt x="1583435" y="510539"/>
                  </a:lnTo>
                  <a:lnTo>
                    <a:pt x="1583435" y="102108"/>
                  </a:lnTo>
                  <a:lnTo>
                    <a:pt x="1575411" y="62364"/>
                  </a:lnTo>
                  <a:lnTo>
                    <a:pt x="1553527" y="29908"/>
                  </a:lnTo>
                  <a:lnTo>
                    <a:pt x="1521071" y="8024"/>
                  </a:lnTo>
                  <a:lnTo>
                    <a:pt x="148132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05683" y="2996945"/>
              <a:ext cx="1638300" cy="666750"/>
            </a:xfrm>
            <a:custGeom>
              <a:avLst/>
              <a:gdLst/>
              <a:ahLst/>
              <a:cxnLst/>
              <a:rect l="l" t="t" r="r" b="b"/>
              <a:pathLst>
                <a:path w="1638300" h="666750">
                  <a:moveTo>
                    <a:pt x="1520698" y="0"/>
                  </a:moveTo>
                  <a:lnTo>
                    <a:pt x="128016" y="0"/>
                  </a:lnTo>
                  <a:lnTo>
                    <a:pt x="102235" y="2539"/>
                  </a:lnTo>
                  <a:lnTo>
                    <a:pt x="66548" y="16509"/>
                  </a:lnTo>
                  <a:lnTo>
                    <a:pt x="28829" y="48259"/>
                  </a:lnTo>
                  <a:lnTo>
                    <a:pt x="5461" y="92709"/>
                  </a:lnTo>
                  <a:lnTo>
                    <a:pt x="0" y="539750"/>
                  </a:lnTo>
                  <a:lnTo>
                    <a:pt x="889" y="552450"/>
                  </a:lnTo>
                  <a:lnTo>
                    <a:pt x="10795" y="589279"/>
                  </a:lnTo>
                  <a:lnTo>
                    <a:pt x="38735" y="629919"/>
                  </a:lnTo>
                  <a:lnTo>
                    <a:pt x="80391" y="657859"/>
                  </a:lnTo>
                  <a:lnTo>
                    <a:pt x="117602" y="666749"/>
                  </a:lnTo>
                  <a:lnTo>
                    <a:pt x="1523365" y="666749"/>
                  </a:lnTo>
                  <a:lnTo>
                    <a:pt x="1560576" y="656589"/>
                  </a:lnTo>
                  <a:lnTo>
                    <a:pt x="1594829" y="634999"/>
                  </a:lnTo>
                  <a:lnTo>
                    <a:pt x="129540" y="634999"/>
                  </a:lnTo>
                  <a:lnTo>
                    <a:pt x="109728" y="632459"/>
                  </a:lnTo>
                  <a:lnTo>
                    <a:pt x="100457" y="629919"/>
                  </a:lnTo>
                  <a:lnTo>
                    <a:pt x="91693" y="627379"/>
                  </a:lnTo>
                  <a:lnTo>
                    <a:pt x="83185" y="622299"/>
                  </a:lnTo>
                  <a:lnTo>
                    <a:pt x="75311" y="618489"/>
                  </a:lnTo>
                  <a:lnTo>
                    <a:pt x="44450" y="584200"/>
                  </a:lnTo>
                  <a:lnTo>
                    <a:pt x="33401" y="547369"/>
                  </a:lnTo>
                  <a:lnTo>
                    <a:pt x="32893" y="537209"/>
                  </a:lnTo>
                  <a:lnTo>
                    <a:pt x="32972" y="128269"/>
                  </a:lnTo>
                  <a:lnTo>
                    <a:pt x="44704" y="82550"/>
                  </a:lnTo>
                  <a:lnTo>
                    <a:pt x="75818" y="49529"/>
                  </a:lnTo>
                  <a:lnTo>
                    <a:pt x="119888" y="33019"/>
                  </a:lnTo>
                  <a:lnTo>
                    <a:pt x="1594866" y="33019"/>
                  </a:lnTo>
                  <a:lnTo>
                    <a:pt x="1590294" y="29209"/>
                  </a:lnTo>
                  <a:lnTo>
                    <a:pt x="1580133" y="21589"/>
                  </a:lnTo>
                  <a:lnTo>
                    <a:pt x="1569339" y="15239"/>
                  </a:lnTo>
                  <a:lnTo>
                    <a:pt x="1557908" y="10159"/>
                  </a:lnTo>
                  <a:lnTo>
                    <a:pt x="1545844" y="5079"/>
                  </a:lnTo>
                  <a:lnTo>
                    <a:pt x="1520698" y="0"/>
                  </a:lnTo>
                  <a:close/>
                </a:path>
                <a:path w="1638300" h="666750">
                  <a:moveTo>
                    <a:pt x="1594866" y="33019"/>
                  </a:moveTo>
                  <a:lnTo>
                    <a:pt x="1518920" y="33019"/>
                  </a:lnTo>
                  <a:lnTo>
                    <a:pt x="1528571" y="34289"/>
                  </a:lnTo>
                  <a:lnTo>
                    <a:pt x="1537843" y="36829"/>
                  </a:lnTo>
                  <a:lnTo>
                    <a:pt x="1577213" y="60959"/>
                  </a:lnTo>
                  <a:lnTo>
                    <a:pt x="1601089" y="101600"/>
                  </a:lnTo>
                  <a:lnTo>
                    <a:pt x="1605407" y="537209"/>
                  </a:lnTo>
                  <a:lnTo>
                    <a:pt x="1604771" y="547369"/>
                  </a:lnTo>
                  <a:lnTo>
                    <a:pt x="1593595" y="584200"/>
                  </a:lnTo>
                  <a:lnTo>
                    <a:pt x="1562608" y="618489"/>
                  </a:lnTo>
                  <a:lnTo>
                    <a:pt x="1554607" y="622299"/>
                  </a:lnTo>
                  <a:lnTo>
                    <a:pt x="1546225" y="627379"/>
                  </a:lnTo>
                  <a:lnTo>
                    <a:pt x="1527937" y="632459"/>
                  </a:lnTo>
                  <a:lnTo>
                    <a:pt x="1508506" y="634999"/>
                  </a:lnTo>
                  <a:lnTo>
                    <a:pt x="1594829" y="634999"/>
                  </a:lnTo>
                  <a:lnTo>
                    <a:pt x="1623314" y="598169"/>
                  </a:lnTo>
                  <a:lnTo>
                    <a:pt x="1637665" y="549909"/>
                  </a:lnTo>
                  <a:lnTo>
                    <a:pt x="1638300" y="128269"/>
                  </a:lnTo>
                  <a:lnTo>
                    <a:pt x="1637411" y="114300"/>
                  </a:lnTo>
                  <a:lnTo>
                    <a:pt x="1627632" y="77469"/>
                  </a:lnTo>
                  <a:lnTo>
                    <a:pt x="1599438" y="36829"/>
                  </a:lnTo>
                  <a:lnTo>
                    <a:pt x="1594866" y="33019"/>
                  </a:lnTo>
                  <a:close/>
                </a:path>
                <a:path w="1638300" h="666750">
                  <a:moveTo>
                    <a:pt x="130429" y="43179"/>
                  </a:moveTo>
                  <a:lnTo>
                    <a:pt x="104775" y="46989"/>
                  </a:lnTo>
                  <a:lnTo>
                    <a:pt x="96901" y="50800"/>
                  </a:lnTo>
                  <a:lnTo>
                    <a:pt x="89535" y="53339"/>
                  </a:lnTo>
                  <a:lnTo>
                    <a:pt x="58928" y="81279"/>
                  </a:lnTo>
                  <a:lnTo>
                    <a:pt x="54610" y="87629"/>
                  </a:lnTo>
                  <a:lnTo>
                    <a:pt x="43942" y="129539"/>
                  </a:lnTo>
                  <a:lnTo>
                    <a:pt x="43815" y="537209"/>
                  </a:lnTo>
                  <a:lnTo>
                    <a:pt x="44323" y="546100"/>
                  </a:lnTo>
                  <a:lnTo>
                    <a:pt x="58039" y="585469"/>
                  </a:lnTo>
                  <a:lnTo>
                    <a:pt x="88011" y="613409"/>
                  </a:lnTo>
                  <a:lnTo>
                    <a:pt x="95504" y="615949"/>
                  </a:lnTo>
                  <a:lnTo>
                    <a:pt x="103124" y="619759"/>
                  </a:lnTo>
                  <a:lnTo>
                    <a:pt x="120015" y="622299"/>
                  </a:lnTo>
                  <a:lnTo>
                    <a:pt x="129540" y="623569"/>
                  </a:lnTo>
                  <a:lnTo>
                    <a:pt x="1516761" y="623569"/>
                  </a:lnTo>
                  <a:lnTo>
                    <a:pt x="1551305" y="612139"/>
                  </a:lnTo>
                  <a:lnTo>
                    <a:pt x="120523" y="612139"/>
                  </a:lnTo>
                  <a:lnTo>
                    <a:pt x="113030" y="610869"/>
                  </a:lnTo>
                  <a:lnTo>
                    <a:pt x="105918" y="608329"/>
                  </a:lnTo>
                  <a:lnTo>
                    <a:pt x="92710" y="603250"/>
                  </a:lnTo>
                  <a:lnTo>
                    <a:pt x="86868" y="599439"/>
                  </a:lnTo>
                  <a:lnTo>
                    <a:pt x="80772" y="594359"/>
                  </a:lnTo>
                  <a:lnTo>
                    <a:pt x="75946" y="590550"/>
                  </a:lnTo>
                  <a:lnTo>
                    <a:pt x="71120" y="584200"/>
                  </a:lnTo>
                  <a:lnTo>
                    <a:pt x="66802" y="579119"/>
                  </a:lnTo>
                  <a:lnTo>
                    <a:pt x="63118" y="572769"/>
                  </a:lnTo>
                  <a:lnTo>
                    <a:pt x="54936" y="128269"/>
                  </a:lnTo>
                  <a:lnTo>
                    <a:pt x="55372" y="120650"/>
                  </a:lnTo>
                  <a:lnTo>
                    <a:pt x="72771" y="81279"/>
                  </a:lnTo>
                  <a:lnTo>
                    <a:pt x="108585" y="57150"/>
                  </a:lnTo>
                  <a:lnTo>
                    <a:pt x="123190" y="54609"/>
                  </a:lnTo>
                  <a:lnTo>
                    <a:pt x="1550289" y="54609"/>
                  </a:lnTo>
                  <a:lnTo>
                    <a:pt x="1542923" y="50800"/>
                  </a:lnTo>
                  <a:lnTo>
                    <a:pt x="1535176" y="48259"/>
                  </a:lnTo>
                  <a:lnTo>
                    <a:pt x="1526920" y="45719"/>
                  </a:lnTo>
                  <a:lnTo>
                    <a:pt x="1518285" y="44450"/>
                  </a:lnTo>
                  <a:lnTo>
                    <a:pt x="130429" y="43179"/>
                  </a:lnTo>
                  <a:close/>
                </a:path>
                <a:path w="1638300" h="666750">
                  <a:moveTo>
                    <a:pt x="1550289" y="54609"/>
                  </a:moveTo>
                  <a:lnTo>
                    <a:pt x="1517777" y="54609"/>
                  </a:lnTo>
                  <a:lnTo>
                    <a:pt x="1525270" y="57150"/>
                  </a:lnTo>
                  <a:lnTo>
                    <a:pt x="1532382" y="58419"/>
                  </a:lnTo>
                  <a:lnTo>
                    <a:pt x="1539240" y="60959"/>
                  </a:lnTo>
                  <a:lnTo>
                    <a:pt x="1571370" y="88900"/>
                  </a:lnTo>
                  <a:lnTo>
                    <a:pt x="1583351" y="128269"/>
                  </a:lnTo>
                  <a:lnTo>
                    <a:pt x="1583309" y="539750"/>
                  </a:lnTo>
                  <a:lnTo>
                    <a:pt x="1569974" y="580389"/>
                  </a:lnTo>
                  <a:lnTo>
                    <a:pt x="1536573" y="607059"/>
                  </a:lnTo>
                  <a:lnTo>
                    <a:pt x="1515110" y="612139"/>
                  </a:lnTo>
                  <a:lnTo>
                    <a:pt x="1551305" y="612139"/>
                  </a:lnTo>
                  <a:lnTo>
                    <a:pt x="1583817" y="579119"/>
                  </a:lnTo>
                  <a:lnTo>
                    <a:pt x="1594358" y="537209"/>
                  </a:lnTo>
                  <a:lnTo>
                    <a:pt x="1594339" y="128269"/>
                  </a:lnTo>
                  <a:lnTo>
                    <a:pt x="1584579" y="88900"/>
                  </a:lnTo>
                  <a:lnTo>
                    <a:pt x="1557401" y="58419"/>
                  </a:lnTo>
                  <a:lnTo>
                    <a:pt x="1550289" y="54609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002660" y="3125800"/>
            <a:ext cx="1244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努力訓練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181600" y="2826766"/>
            <a:ext cx="1638300" cy="989330"/>
            <a:chOff x="5181600" y="2826766"/>
            <a:chExt cx="1638300" cy="989330"/>
          </a:xfrm>
        </p:grpSpPr>
        <p:sp>
          <p:nvSpPr>
            <p:cNvPr id="31" name="object 31"/>
            <p:cNvSpPr/>
            <p:nvPr/>
          </p:nvSpPr>
          <p:spPr>
            <a:xfrm>
              <a:off x="5209032" y="2852928"/>
              <a:ext cx="1583690" cy="935990"/>
            </a:xfrm>
            <a:custGeom>
              <a:avLst/>
              <a:gdLst/>
              <a:ahLst/>
              <a:cxnLst/>
              <a:rect l="l" t="t" r="r" b="b"/>
              <a:pathLst>
                <a:path w="1583690" h="935989">
                  <a:moveTo>
                    <a:pt x="1427479" y="0"/>
                  </a:moveTo>
                  <a:lnTo>
                    <a:pt x="155955" y="0"/>
                  </a:lnTo>
                  <a:lnTo>
                    <a:pt x="106671" y="7953"/>
                  </a:lnTo>
                  <a:lnTo>
                    <a:pt x="63861" y="30097"/>
                  </a:lnTo>
                  <a:lnTo>
                    <a:pt x="30097" y="63861"/>
                  </a:lnTo>
                  <a:lnTo>
                    <a:pt x="7953" y="106671"/>
                  </a:lnTo>
                  <a:lnTo>
                    <a:pt x="0" y="155956"/>
                  </a:lnTo>
                  <a:lnTo>
                    <a:pt x="0" y="779780"/>
                  </a:lnTo>
                  <a:lnTo>
                    <a:pt x="7953" y="829064"/>
                  </a:lnTo>
                  <a:lnTo>
                    <a:pt x="30097" y="871874"/>
                  </a:lnTo>
                  <a:lnTo>
                    <a:pt x="63861" y="905638"/>
                  </a:lnTo>
                  <a:lnTo>
                    <a:pt x="106671" y="927782"/>
                  </a:lnTo>
                  <a:lnTo>
                    <a:pt x="155955" y="935736"/>
                  </a:lnTo>
                  <a:lnTo>
                    <a:pt x="1427479" y="935736"/>
                  </a:lnTo>
                  <a:lnTo>
                    <a:pt x="1476764" y="927782"/>
                  </a:lnTo>
                  <a:lnTo>
                    <a:pt x="1519574" y="905638"/>
                  </a:lnTo>
                  <a:lnTo>
                    <a:pt x="1553338" y="871874"/>
                  </a:lnTo>
                  <a:lnTo>
                    <a:pt x="1575482" y="829064"/>
                  </a:lnTo>
                  <a:lnTo>
                    <a:pt x="1583436" y="779780"/>
                  </a:lnTo>
                  <a:lnTo>
                    <a:pt x="1583436" y="155956"/>
                  </a:lnTo>
                  <a:lnTo>
                    <a:pt x="1575482" y="106671"/>
                  </a:lnTo>
                  <a:lnTo>
                    <a:pt x="1553338" y="63861"/>
                  </a:lnTo>
                  <a:lnTo>
                    <a:pt x="1519574" y="30097"/>
                  </a:lnTo>
                  <a:lnTo>
                    <a:pt x="1476764" y="7953"/>
                  </a:lnTo>
                  <a:lnTo>
                    <a:pt x="1427479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81600" y="2826766"/>
              <a:ext cx="1638300" cy="989330"/>
            </a:xfrm>
            <a:custGeom>
              <a:avLst/>
              <a:gdLst/>
              <a:ahLst/>
              <a:cxnLst/>
              <a:rect l="l" t="t" r="r" b="b"/>
              <a:pathLst>
                <a:path w="1638300" h="989329">
                  <a:moveTo>
                    <a:pt x="1472183" y="0"/>
                  </a:moveTo>
                  <a:lnTo>
                    <a:pt x="163449" y="0"/>
                  </a:lnTo>
                  <a:lnTo>
                    <a:pt x="145034" y="3810"/>
                  </a:lnTo>
                  <a:lnTo>
                    <a:pt x="94996" y="21589"/>
                  </a:lnTo>
                  <a:lnTo>
                    <a:pt x="52959" y="53339"/>
                  </a:lnTo>
                  <a:lnTo>
                    <a:pt x="21589" y="96520"/>
                  </a:lnTo>
                  <a:lnTo>
                    <a:pt x="3428" y="147320"/>
                  </a:lnTo>
                  <a:lnTo>
                    <a:pt x="0" y="807719"/>
                  </a:lnTo>
                  <a:lnTo>
                    <a:pt x="1015" y="826769"/>
                  </a:lnTo>
                  <a:lnTo>
                    <a:pt x="14986" y="878840"/>
                  </a:lnTo>
                  <a:lnTo>
                    <a:pt x="42799" y="924560"/>
                  </a:lnTo>
                  <a:lnTo>
                    <a:pt x="82041" y="958850"/>
                  </a:lnTo>
                  <a:lnTo>
                    <a:pt x="130175" y="981710"/>
                  </a:lnTo>
                  <a:lnTo>
                    <a:pt x="166242" y="989330"/>
                  </a:lnTo>
                  <a:lnTo>
                    <a:pt x="1474977" y="989330"/>
                  </a:lnTo>
                  <a:lnTo>
                    <a:pt x="1510792" y="981710"/>
                  </a:lnTo>
                  <a:lnTo>
                    <a:pt x="1527555" y="975360"/>
                  </a:lnTo>
                  <a:lnTo>
                    <a:pt x="1543430" y="967740"/>
                  </a:lnTo>
                  <a:lnTo>
                    <a:pt x="1558544" y="957580"/>
                  </a:lnTo>
                  <a:lnTo>
                    <a:pt x="183387" y="957580"/>
                  </a:lnTo>
                  <a:lnTo>
                    <a:pt x="167766" y="956310"/>
                  </a:lnTo>
                  <a:lnTo>
                    <a:pt x="124713" y="944880"/>
                  </a:lnTo>
                  <a:lnTo>
                    <a:pt x="87502" y="922019"/>
                  </a:lnTo>
                  <a:lnTo>
                    <a:pt x="58547" y="890269"/>
                  </a:lnTo>
                  <a:lnTo>
                    <a:pt x="39624" y="850900"/>
                  </a:lnTo>
                  <a:lnTo>
                    <a:pt x="32956" y="807719"/>
                  </a:lnTo>
                  <a:lnTo>
                    <a:pt x="32956" y="181610"/>
                  </a:lnTo>
                  <a:lnTo>
                    <a:pt x="39750" y="137160"/>
                  </a:lnTo>
                  <a:lnTo>
                    <a:pt x="58800" y="97789"/>
                  </a:lnTo>
                  <a:lnTo>
                    <a:pt x="87884" y="66039"/>
                  </a:lnTo>
                  <a:lnTo>
                    <a:pt x="125222" y="44450"/>
                  </a:lnTo>
                  <a:lnTo>
                    <a:pt x="168401" y="33020"/>
                  </a:lnTo>
                  <a:lnTo>
                    <a:pt x="183769" y="31750"/>
                  </a:lnTo>
                  <a:lnTo>
                    <a:pt x="1558147" y="31750"/>
                  </a:lnTo>
                  <a:lnTo>
                    <a:pt x="1556384" y="30480"/>
                  </a:lnTo>
                  <a:lnTo>
                    <a:pt x="1541145" y="21589"/>
                  </a:lnTo>
                  <a:lnTo>
                    <a:pt x="1525016" y="12700"/>
                  </a:lnTo>
                  <a:lnTo>
                    <a:pt x="1508252" y="7620"/>
                  </a:lnTo>
                  <a:lnTo>
                    <a:pt x="1490472" y="2539"/>
                  </a:lnTo>
                  <a:lnTo>
                    <a:pt x="1472183" y="0"/>
                  </a:lnTo>
                  <a:close/>
                </a:path>
                <a:path w="1638300" h="989329">
                  <a:moveTo>
                    <a:pt x="1558147" y="31750"/>
                  </a:moveTo>
                  <a:lnTo>
                    <a:pt x="1454911" y="31750"/>
                  </a:lnTo>
                  <a:lnTo>
                    <a:pt x="1470532" y="33020"/>
                  </a:lnTo>
                  <a:lnTo>
                    <a:pt x="1485519" y="35560"/>
                  </a:lnTo>
                  <a:lnTo>
                    <a:pt x="1526794" y="50800"/>
                  </a:lnTo>
                  <a:lnTo>
                    <a:pt x="1561465" y="76200"/>
                  </a:lnTo>
                  <a:lnTo>
                    <a:pt x="1587246" y="111760"/>
                  </a:lnTo>
                  <a:lnTo>
                    <a:pt x="1602358" y="152400"/>
                  </a:lnTo>
                  <a:lnTo>
                    <a:pt x="1605343" y="181610"/>
                  </a:lnTo>
                  <a:lnTo>
                    <a:pt x="1605343" y="807719"/>
                  </a:lnTo>
                  <a:lnTo>
                    <a:pt x="1598549" y="852169"/>
                  </a:lnTo>
                  <a:lnTo>
                    <a:pt x="1579499" y="891540"/>
                  </a:lnTo>
                  <a:lnTo>
                    <a:pt x="1550416" y="923290"/>
                  </a:lnTo>
                  <a:lnTo>
                    <a:pt x="1513204" y="944880"/>
                  </a:lnTo>
                  <a:lnTo>
                    <a:pt x="1470025" y="956310"/>
                  </a:lnTo>
                  <a:lnTo>
                    <a:pt x="1454657" y="957580"/>
                  </a:lnTo>
                  <a:lnTo>
                    <a:pt x="1558544" y="957580"/>
                  </a:lnTo>
                  <a:lnTo>
                    <a:pt x="1597278" y="922019"/>
                  </a:lnTo>
                  <a:lnTo>
                    <a:pt x="1624329" y="876300"/>
                  </a:lnTo>
                  <a:lnTo>
                    <a:pt x="1637538" y="824230"/>
                  </a:lnTo>
                  <a:lnTo>
                    <a:pt x="1638300" y="181610"/>
                  </a:lnTo>
                  <a:lnTo>
                    <a:pt x="1637156" y="162560"/>
                  </a:lnTo>
                  <a:lnTo>
                    <a:pt x="1623314" y="110489"/>
                  </a:lnTo>
                  <a:lnTo>
                    <a:pt x="1595501" y="64770"/>
                  </a:lnTo>
                  <a:lnTo>
                    <a:pt x="1570481" y="40639"/>
                  </a:lnTo>
                  <a:lnTo>
                    <a:pt x="1558147" y="31750"/>
                  </a:lnTo>
                  <a:close/>
                </a:path>
                <a:path w="1638300" h="989329">
                  <a:moveTo>
                    <a:pt x="1454911" y="43180"/>
                  </a:moveTo>
                  <a:lnTo>
                    <a:pt x="184276" y="43180"/>
                  </a:lnTo>
                  <a:lnTo>
                    <a:pt x="156210" y="45720"/>
                  </a:lnTo>
                  <a:lnTo>
                    <a:pt x="117601" y="59689"/>
                  </a:lnTo>
                  <a:lnTo>
                    <a:pt x="85344" y="83820"/>
                  </a:lnTo>
                  <a:lnTo>
                    <a:pt x="61087" y="115570"/>
                  </a:lnTo>
                  <a:lnTo>
                    <a:pt x="46862" y="153670"/>
                  </a:lnTo>
                  <a:lnTo>
                    <a:pt x="43920" y="807719"/>
                  </a:lnTo>
                  <a:lnTo>
                    <a:pt x="44450" y="820419"/>
                  </a:lnTo>
                  <a:lnTo>
                    <a:pt x="54483" y="859790"/>
                  </a:lnTo>
                  <a:lnTo>
                    <a:pt x="75184" y="894080"/>
                  </a:lnTo>
                  <a:lnTo>
                    <a:pt x="104648" y="922019"/>
                  </a:lnTo>
                  <a:lnTo>
                    <a:pt x="141224" y="939800"/>
                  </a:lnTo>
                  <a:lnTo>
                    <a:pt x="183387" y="946150"/>
                  </a:lnTo>
                  <a:lnTo>
                    <a:pt x="1454150" y="946150"/>
                  </a:lnTo>
                  <a:lnTo>
                    <a:pt x="1482217" y="943610"/>
                  </a:lnTo>
                  <a:lnTo>
                    <a:pt x="1495678" y="939800"/>
                  </a:lnTo>
                  <a:lnTo>
                    <a:pt x="1508505" y="935990"/>
                  </a:lnTo>
                  <a:lnTo>
                    <a:pt x="1510944" y="934719"/>
                  </a:lnTo>
                  <a:lnTo>
                    <a:pt x="168910" y="934719"/>
                  </a:lnTo>
                  <a:lnTo>
                    <a:pt x="144017" y="929640"/>
                  </a:lnTo>
                  <a:lnTo>
                    <a:pt x="132207" y="924560"/>
                  </a:lnTo>
                  <a:lnTo>
                    <a:pt x="121030" y="919480"/>
                  </a:lnTo>
                  <a:lnTo>
                    <a:pt x="110362" y="911860"/>
                  </a:lnTo>
                  <a:lnTo>
                    <a:pt x="100584" y="905510"/>
                  </a:lnTo>
                  <a:lnTo>
                    <a:pt x="69723" y="866140"/>
                  </a:lnTo>
                  <a:lnTo>
                    <a:pt x="55245" y="817880"/>
                  </a:lnTo>
                  <a:lnTo>
                    <a:pt x="54927" y="181610"/>
                  </a:lnTo>
                  <a:lnTo>
                    <a:pt x="55625" y="167639"/>
                  </a:lnTo>
                  <a:lnTo>
                    <a:pt x="70992" y="120650"/>
                  </a:lnTo>
                  <a:lnTo>
                    <a:pt x="102742" y="82550"/>
                  </a:lnTo>
                  <a:lnTo>
                    <a:pt x="146558" y="59689"/>
                  </a:lnTo>
                  <a:lnTo>
                    <a:pt x="171703" y="54610"/>
                  </a:lnTo>
                  <a:lnTo>
                    <a:pt x="1509902" y="54610"/>
                  </a:lnTo>
                  <a:lnTo>
                    <a:pt x="1497202" y="49530"/>
                  </a:lnTo>
                  <a:lnTo>
                    <a:pt x="1483868" y="45720"/>
                  </a:lnTo>
                  <a:lnTo>
                    <a:pt x="1454911" y="43180"/>
                  </a:lnTo>
                  <a:close/>
                </a:path>
                <a:path w="1638300" h="989329">
                  <a:moveTo>
                    <a:pt x="1509902" y="54610"/>
                  </a:moveTo>
                  <a:lnTo>
                    <a:pt x="1469517" y="54610"/>
                  </a:lnTo>
                  <a:lnTo>
                    <a:pt x="1494408" y="59689"/>
                  </a:lnTo>
                  <a:lnTo>
                    <a:pt x="1506220" y="64770"/>
                  </a:lnTo>
                  <a:lnTo>
                    <a:pt x="1546605" y="92710"/>
                  </a:lnTo>
                  <a:lnTo>
                    <a:pt x="1573910" y="134620"/>
                  </a:lnTo>
                  <a:lnTo>
                    <a:pt x="1583334" y="181610"/>
                  </a:lnTo>
                  <a:lnTo>
                    <a:pt x="1583372" y="807719"/>
                  </a:lnTo>
                  <a:lnTo>
                    <a:pt x="1582674" y="821690"/>
                  </a:lnTo>
                  <a:lnTo>
                    <a:pt x="1572768" y="858519"/>
                  </a:lnTo>
                  <a:lnTo>
                    <a:pt x="1544954" y="897890"/>
                  </a:lnTo>
                  <a:lnTo>
                    <a:pt x="1503679" y="925830"/>
                  </a:lnTo>
                  <a:lnTo>
                    <a:pt x="1466723" y="934719"/>
                  </a:lnTo>
                  <a:lnTo>
                    <a:pt x="1510944" y="934719"/>
                  </a:lnTo>
                  <a:lnTo>
                    <a:pt x="1552955" y="905510"/>
                  </a:lnTo>
                  <a:lnTo>
                    <a:pt x="1577213" y="873760"/>
                  </a:lnTo>
                  <a:lnTo>
                    <a:pt x="1591436" y="835660"/>
                  </a:lnTo>
                  <a:lnTo>
                    <a:pt x="1594379" y="181610"/>
                  </a:lnTo>
                  <a:lnTo>
                    <a:pt x="1593850" y="168910"/>
                  </a:lnTo>
                  <a:lnTo>
                    <a:pt x="1583817" y="129539"/>
                  </a:lnTo>
                  <a:lnTo>
                    <a:pt x="1563116" y="95250"/>
                  </a:lnTo>
                  <a:lnTo>
                    <a:pt x="1533525" y="67310"/>
                  </a:lnTo>
                  <a:lnTo>
                    <a:pt x="1522095" y="60960"/>
                  </a:lnTo>
                  <a:lnTo>
                    <a:pt x="1509902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378577" y="2933776"/>
            <a:ext cx="124460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學科及格</a:t>
            </a:r>
            <a:endParaRPr sz="2400" b="1" dirty="0">
              <a:solidFill>
                <a:srgbClr val="FF0000"/>
              </a:solidFill>
              <a:highlight>
                <a:srgbClr val="FFFF00"/>
              </a:highlight>
              <a:latin typeface="標楷體" panose="03000509000000000000" pitchFamily="65" charset="-120"/>
              <a:ea typeface="標楷體" panose="03000509000000000000" pitchFamily="65" charset="-120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Microsoft JhengHei"/>
              </a:rPr>
              <a:t>術科通過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432816" y="3111373"/>
            <a:ext cx="4598670" cy="2433320"/>
            <a:chOff x="432816" y="3111373"/>
            <a:chExt cx="4598670" cy="2433320"/>
          </a:xfrm>
        </p:grpSpPr>
        <p:sp>
          <p:nvSpPr>
            <p:cNvPr id="35" name="object 35"/>
            <p:cNvSpPr/>
            <p:nvPr/>
          </p:nvSpPr>
          <p:spPr>
            <a:xfrm>
              <a:off x="2273808" y="3177540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4" h="288289">
                  <a:moveTo>
                    <a:pt x="215646" y="0"/>
                  </a:moveTo>
                  <a:lnTo>
                    <a:pt x="215646" y="72009"/>
                  </a:lnTo>
                  <a:lnTo>
                    <a:pt x="0" y="72009"/>
                  </a:lnTo>
                  <a:lnTo>
                    <a:pt x="0" y="216026"/>
                  </a:lnTo>
                  <a:lnTo>
                    <a:pt x="215646" y="216026"/>
                  </a:lnTo>
                  <a:lnTo>
                    <a:pt x="215646" y="288036"/>
                  </a:lnTo>
                  <a:lnTo>
                    <a:pt x="359664" y="144018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246376" y="3111373"/>
              <a:ext cx="426084" cy="420370"/>
            </a:xfrm>
            <a:custGeom>
              <a:avLst/>
              <a:gdLst/>
              <a:ahLst/>
              <a:cxnLst/>
              <a:rect l="l" t="t" r="r" b="b"/>
              <a:pathLst>
                <a:path w="426085" h="420370">
                  <a:moveTo>
                    <a:pt x="215646" y="0"/>
                  </a:moveTo>
                  <a:lnTo>
                    <a:pt x="215646" y="110743"/>
                  </a:lnTo>
                  <a:lnTo>
                    <a:pt x="0" y="110743"/>
                  </a:lnTo>
                  <a:lnTo>
                    <a:pt x="0" y="309625"/>
                  </a:lnTo>
                  <a:lnTo>
                    <a:pt x="215646" y="309625"/>
                  </a:lnTo>
                  <a:lnTo>
                    <a:pt x="215646" y="420369"/>
                  </a:lnTo>
                  <a:lnTo>
                    <a:pt x="295021" y="340994"/>
                  </a:lnTo>
                  <a:lnTo>
                    <a:pt x="248538" y="340994"/>
                  </a:lnTo>
                  <a:lnTo>
                    <a:pt x="248538" y="276732"/>
                  </a:lnTo>
                  <a:lnTo>
                    <a:pt x="32893" y="276732"/>
                  </a:lnTo>
                  <a:lnTo>
                    <a:pt x="32893" y="143637"/>
                  </a:lnTo>
                  <a:lnTo>
                    <a:pt x="248538" y="143637"/>
                  </a:lnTo>
                  <a:lnTo>
                    <a:pt x="248538" y="79375"/>
                  </a:lnTo>
                  <a:lnTo>
                    <a:pt x="295021" y="79375"/>
                  </a:lnTo>
                  <a:lnTo>
                    <a:pt x="215646" y="0"/>
                  </a:lnTo>
                  <a:close/>
                </a:path>
                <a:path w="426085" h="420370">
                  <a:moveTo>
                    <a:pt x="295021" y="79375"/>
                  </a:moveTo>
                  <a:lnTo>
                    <a:pt x="248538" y="79375"/>
                  </a:lnTo>
                  <a:lnTo>
                    <a:pt x="379349" y="210185"/>
                  </a:lnTo>
                  <a:lnTo>
                    <a:pt x="248538" y="340994"/>
                  </a:lnTo>
                  <a:lnTo>
                    <a:pt x="295021" y="340994"/>
                  </a:lnTo>
                  <a:lnTo>
                    <a:pt x="425831" y="210185"/>
                  </a:lnTo>
                  <a:lnTo>
                    <a:pt x="295021" y="79375"/>
                  </a:lnTo>
                  <a:close/>
                </a:path>
                <a:path w="426085" h="420370">
                  <a:moveTo>
                    <a:pt x="259587" y="105917"/>
                  </a:moveTo>
                  <a:lnTo>
                    <a:pt x="259587" y="154686"/>
                  </a:lnTo>
                  <a:lnTo>
                    <a:pt x="43942" y="154686"/>
                  </a:lnTo>
                  <a:lnTo>
                    <a:pt x="43942" y="265684"/>
                  </a:lnTo>
                  <a:lnTo>
                    <a:pt x="259587" y="265684"/>
                  </a:lnTo>
                  <a:lnTo>
                    <a:pt x="259587" y="314451"/>
                  </a:lnTo>
                  <a:lnTo>
                    <a:pt x="286003" y="288036"/>
                  </a:lnTo>
                  <a:lnTo>
                    <a:pt x="270510" y="288036"/>
                  </a:lnTo>
                  <a:lnTo>
                    <a:pt x="270510" y="254762"/>
                  </a:lnTo>
                  <a:lnTo>
                    <a:pt x="54863" y="254762"/>
                  </a:lnTo>
                  <a:lnTo>
                    <a:pt x="54863" y="165607"/>
                  </a:lnTo>
                  <a:lnTo>
                    <a:pt x="270510" y="165607"/>
                  </a:lnTo>
                  <a:lnTo>
                    <a:pt x="270510" y="132334"/>
                  </a:lnTo>
                  <a:lnTo>
                    <a:pt x="286004" y="132334"/>
                  </a:lnTo>
                  <a:lnTo>
                    <a:pt x="259587" y="105917"/>
                  </a:lnTo>
                  <a:close/>
                </a:path>
                <a:path w="426085" h="420370">
                  <a:moveTo>
                    <a:pt x="286004" y="132334"/>
                  </a:moveTo>
                  <a:lnTo>
                    <a:pt x="270510" y="132334"/>
                  </a:lnTo>
                  <a:lnTo>
                    <a:pt x="348361" y="210185"/>
                  </a:lnTo>
                  <a:lnTo>
                    <a:pt x="270510" y="288036"/>
                  </a:lnTo>
                  <a:lnTo>
                    <a:pt x="286003" y="288036"/>
                  </a:lnTo>
                  <a:lnTo>
                    <a:pt x="363855" y="210185"/>
                  </a:lnTo>
                  <a:lnTo>
                    <a:pt x="286004" y="132334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32960" y="3177540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215645" y="0"/>
                  </a:moveTo>
                  <a:lnTo>
                    <a:pt x="215645" y="72009"/>
                  </a:lnTo>
                  <a:lnTo>
                    <a:pt x="0" y="72009"/>
                  </a:lnTo>
                  <a:lnTo>
                    <a:pt x="0" y="216026"/>
                  </a:lnTo>
                  <a:lnTo>
                    <a:pt x="215645" y="216026"/>
                  </a:lnTo>
                  <a:lnTo>
                    <a:pt x="215645" y="288036"/>
                  </a:lnTo>
                  <a:lnTo>
                    <a:pt x="359663" y="144018"/>
                  </a:lnTo>
                  <a:lnTo>
                    <a:pt x="21564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605527" y="3111373"/>
              <a:ext cx="426084" cy="420370"/>
            </a:xfrm>
            <a:custGeom>
              <a:avLst/>
              <a:gdLst/>
              <a:ahLst/>
              <a:cxnLst/>
              <a:rect l="l" t="t" r="r" b="b"/>
              <a:pathLst>
                <a:path w="426085" h="420370">
                  <a:moveTo>
                    <a:pt x="215646" y="0"/>
                  </a:moveTo>
                  <a:lnTo>
                    <a:pt x="215646" y="110743"/>
                  </a:lnTo>
                  <a:lnTo>
                    <a:pt x="0" y="110743"/>
                  </a:lnTo>
                  <a:lnTo>
                    <a:pt x="0" y="309625"/>
                  </a:lnTo>
                  <a:lnTo>
                    <a:pt x="215646" y="309625"/>
                  </a:lnTo>
                  <a:lnTo>
                    <a:pt x="215646" y="420369"/>
                  </a:lnTo>
                  <a:lnTo>
                    <a:pt x="295021" y="340994"/>
                  </a:lnTo>
                  <a:lnTo>
                    <a:pt x="248538" y="340994"/>
                  </a:lnTo>
                  <a:lnTo>
                    <a:pt x="248538" y="276732"/>
                  </a:lnTo>
                  <a:lnTo>
                    <a:pt x="32893" y="276732"/>
                  </a:lnTo>
                  <a:lnTo>
                    <a:pt x="32893" y="143637"/>
                  </a:lnTo>
                  <a:lnTo>
                    <a:pt x="248538" y="143637"/>
                  </a:lnTo>
                  <a:lnTo>
                    <a:pt x="248538" y="79375"/>
                  </a:lnTo>
                  <a:lnTo>
                    <a:pt x="295021" y="79375"/>
                  </a:lnTo>
                  <a:lnTo>
                    <a:pt x="215646" y="0"/>
                  </a:lnTo>
                  <a:close/>
                </a:path>
                <a:path w="426085" h="420370">
                  <a:moveTo>
                    <a:pt x="295021" y="79375"/>
                  </a:moveTo>
                  <a:lnTo>
                    <a:pt x="248538" y="79375"/>
                  </a:lnTo>
                  <a:lnTo>
                    <a:pt x="379349" y="210185"/>
                  </a:lnTo>
                  <a:lnTo>
                    <a:pt x="248538" y="340994"/>
                  </a:lnTo>
                  <a:lnTo>
                    <a:pt x="295021" y="340994"/>
                  </a:lnTo>
                  <a:lnTo>
                    <a:pt x="425831" y="210185"/>
                  </a:lnTo>
                  <a:lnTo>
                    <a:pt x="295021" y="79375"/>
                  </a:lnTo>
                  <a:close/>
                </a:path>
                <a:path w="426085" h="420370">
                  <a:moveTo>
                    <a:pt x="259587" y="105917"/>
                  </a:moveTo>
                  <a:lnTo>
                    <a:pt x="259587" y="154686"/>
                  </a:lnTo>
                  <a:lnTo>
                    <a:pt x="43942" y="154686"/>
                  </a:lnTo>
                  <a:lnTo>
                    <a:pt x="43942" y="265684"/>
                  </a:lnTo>
                  <a:lnTo>
                    <a:pt x="259587" y="265684"/>
                  </a:lnTo>
                  <a:lnTo>
                    <a:pt x="259587" y="314451"/>
                  </a:lnTo>
                  <a:lnTo>
                    <a:pt x="286003" y="288036"/>
                  </a:lnTo>
                  <a:lnTo>
                    <a:pt x="270510" y="288036"/>
                  </a:lnTo>
                  <a:lnTo>
                    <a:pt x="270510" y="254762"/>
                  </a:lnTo>
                  <a:lnTo>
                    <a:pt x="54863" y="254762"/>
                  </a:lnTo>
                  <a:lnTo>
                    <a:pt x="54863" y="165607"/>
                  </a:lnTo>
                  <a:lnTo>
                    <a:pt x="270510" y="165607"/>
                  </a:lnTo>
                  <a:lnTo>
                    <a:pt x="270510" y="132334"/>
                  </a:lnTo>
                  <a:lnTo>
                    <a:pt x="286004" y="132334"/>
                  </a:lnTo>
                  <a:lnTo>
                    <a:pt x="259587" y="105917"/>
                  </a:lnTo>
                  <a:close/>
                </a:path>
                <a:path w="426085" h="420370">
                  <a:moveTo>
                    <a:pt x="286004" y="132334"/>
                  </a:moveTo>
                  <a:lnTo>
                    <a:pt x="270510" y="132334"/>
                  </a:lnTo>
                  <a:lnTo>
                    <a:pt x="348361" y="210185"/>
                  </a:lnTo>
                  <a:lnTo>
                    <a:pt x="270510" y="288036"/>
                  </a:lnTo>
                  <a:lnTo>
                    <a:pt x="286003" y="288036"/>
                  </a:lnTo>
                  <a:lnTo>
                    <a:pt x="363855" y="210185"/>
                  </a:lnTo>
                  <a:lnTo>
                    <a:pt x="286004" y="132334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60248" y="4293108"/>
              <a:ext cx="1584960" cy="1224280"/>
            </a:xfrm>
            <a:custGeom>
              <a:avLst/>
              <a:gdLst/>
              <a:ahLst/>
              <a:cxnLst/>
              <a:rect l="l" t="t" r="r" b="b"/>
              <a:pathLst>
                <a:path w="1584960" h="1224279">
                  <a:moveTo>
                    <a:pt x="1380997" y="0"/>
                  </a:moveTo>
                  <a:lnTo>
                    <a:pt x="203961" y="0"/>
                  </a:lnTo>
                  <a:lnTo>
                    <a:pt x="157194" y="5386"/>
                  </a:lnTo>
                  <a:lnTo>
                    <a:pt x="114262" y="20730"/>
                  </a:lnTo>
                  <a:lnTo>
                    <a:pt x="76392" y="44806"/>
                  </a:lnTo>
                  <a:lnTo>
                    <a:pt x="44806" y="76392"/>
                  </a:lnTo>
                  <a:lnTo>
                    <a:pt x="20730" y="114262"/>
                  </a:lnTo>
                  <a:lnTo>
                    <a:pt x="5386" y="157194"/>
                  </a:lnTo>
                  <a:lnTo>
                    <a:pt x="0" y="203962"/>
                  </a:lnTo>
                  <a:lnTo>
                    <a:pt x="0" y="1019810"/>
                  </a:lnTo>
                  <a:lnTo>
                    <a:pt x="5386" y="1066577"/>
                  </a:lnTo>
                  <a:lnTo>
                    <a:pt x="20730" y="1109509"/>
                  </a:lnTo>
                  <a:lnTo>
                    <a:pt x="44806" y="1147379"/>
                  </a:lnTo>
                  <a:lnTo>
                    <a:pt x="76392" y="1178965"/>
                  </a:lnTo>
                  <a:lnTo>
                    <a:pt x="114262" y="1203041"/>
                  </a:lnTo>
                  <a:lnTo>
                    <a:pt x="157194" y="1218385"/>
                  </a:lnTo>
                  <a:lnTo>
                    <a:pt x="203961" y="1223772"/>
                  </a:lnTo>
                  <a:lnTo>
                    <a:pt x="1380997" y="1223772"/>
                  </a:lnTo>
                  <a:lnTo>
                    <a:pt x="1427765" y="1218385"/>
                  </a:lnTo>
                  <a:lnTo>
                    <a:pt x="1470697" y="1203041"/>
                  </a:lnTo>
                  <a:lnTo>
                    <a:pt x="1508567" y="1178965"/>
                  </a:lnTo>
                  <a:lnTo>
                    <a:pt x="1540153" y="1147379"/>
                  </a:lnTo>
                  <a:lnTo>
                    <a:pt x="1564229" y="1109509"/>
                  </a:lnTo>
                  <a:lnTo>
                    <a:pt x="1579573" y="1066577"/>
                  </a:lnTo>
                  <a:lnTo>
                    <a:pt x="1584959" y="1019810"/>
                  </a:lnTo>
                  <a:lnTo>
                    <a:pt x="1584959" y="203962"/>
                  </a:lnTo>
                  <a:lnTo>
                    <a:pt x="1579573" y="157194"/>
                  </a:lnTo>
                  <a:lnTo>
                    <a:pt x="1564229" y="114262"/>
                  </a:lnTo>
                  <a:lnTo>
                    <a:pt x="1540153" y="76392"/>
                  </a:lnTo>
                  <a:lnTo>
                    <a:pt x="1508567" y="44806"/>
                  </a:lnTo>
                  <a:lnTo>
                    <a:pt x="1470697" y="20730"/>
                  </a:lnTo>
                  <a:lnTo>
                    <a:pt x="1427765" y="5386"/>
                  </a:lnTo>
                  <a:lnTo>
                    <a:pt x="1380997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32816" y="4274312"/>
              <a:ext cx="1640205" cy="1270000"/>
            </a:xfrm>
            <a:custGeom>
              <a:avLst/>
              <a:gdLst/>
              <a:ahLst/>
              <a:cxnLst/>
              <a:rect l="l" t="t" r="r" b="b"/>
              <a:pathLst>
                <a:path w="1640205" h="1270000">
                  <a:moveTo>
                    <a:pt x="1497330" y="12700"/>
                  </a:moveTo>
                  <a:lnTo>
                    <a:pt x="140017" y="12700"/>
                  </a:lnTo>
                  <a:lnTo>
                    <a:pt x="120015" y="25400"/>
                  </a:lnTo>
                  <a:lnTo>
                    <a:pt x="100952" y="38100"/>
                  </a:lnTo>
                  <a:lnTo>
                    <a:pt x="83197" y="50800"/>
                  </a:lnTo>
                  <a:lnTo>
                    <a:pt x="66840" y="63500"/>
                  </a:lnTo>
                  <a:lnTo>
                    <a:pt x="52019" y="88900"/>
                  </a:lnTo>
                  <a:lnTo>
                    <a:pt x="38823" y="101600"/>
                  </a:lnTo>
                  <a:lnTo>
                    <a:pt x="27432" y="114300"/>
                  </a:lnTo>
                  <a:lnTo>
                    <a:pt x="17665" y="139700"/>
                  </a:lnTo>
                  <a:lnTo>
                    <a:pt x="9982" y="165100"/>
                  </a:lnTo>
                  <a:lnTo>
                    <a:pt x="4508" y="177800"/>
                  </a:lnTo>
                  <a:lnTo>
                    <a:pt x="1079" y="203200"/>
                  </a:lnTo>
                  <a:lnTo>
                    <a:pt x="0" y="228600"/>
                  </a:lnTo>
                  <a:lnTo>
                    <a:pt x="38" y="1041400"/>
                  </a:lnTo>
                  <a:lnTo>
                    <a:pt x="1371" y="1066800"/>
                  </a:lnTo>
                  <a:lnTo>
                    <a:pt x="5029" y="1092200"/>
                  </a:lnTo>
                  <a:lnTo>
                    <a:pt x="10807" y="1117600"/>
                  </a:lnTo>
                  <a:lnTo>
                    <a:pt x="18770" y="1130300"/>
                  </a:lnTo>
                  <a:lnTo>
                    <a:pt x="28663" y="1155700"/>
                  </a:lnTo>
                  <a:lnTo>
                    <a:pt x="53695" y="1193800"/>
                  </a:lnTo>
                  <a:lnTo>
                    <a:pt x="85242" y="1219200"/>
                  </a:lnTo>
                  <a:lnTo>
                    <a:pt x="122313" y="1244600"/>
                  </a:lnTo>
                  <a:lnTo>
                    <a:pt x="163918" y="1270000"/>
                  </a:lnTo>
                  <a:lnTo>
                    <a:pt x="1478534" y="1270000"/>
                  </a:lnTo>
                  <a:lnTo>
                    <a:pt x="1499742" y="1257300"/>
                  </a:lnTo>
                  <a:lnTo>
                    <a:pt x="1519936" y="1244600"/>
                  </a:lnTo>
                  <a:lnTo>
                    <a:pt x="191122" y="1244600"/>
                  </a:lnTo>
                  <a:lnTo>
                    <a:pt x="172161" y="1231900"/>
                  </a:lnTo>
                  <a:lnTo>
                    <a:pt x="153898" y="1231900"/>
                  </a:lnTo>
                  <a:lnTo>
                    <a:pt x="136588" y="1219200"/>
                  </a:lnTo>
                  <a:lnTo>
                    <a:pt x="104914" y="1193800"/>
                  </a:lnTo>
                  <a:lnTo>
                    <a:pt x="66687" y="1155700"/>
                  </a:lnTo>
                  <a:lnTo>
                    <a:pt x="48361" y="1117600"/>
                  </a:lnTo>
                  <a:lnTo>
                    <a:pt x="41732" y="1104900"/>
                  </a:lnTo>
                  <a:lnTo>
                    <a:pt x="36944" y="1079500"/>
                  </a:lnTo>
                  <a:lnTo>
                    <a:pt x="33896" y="1066800"/>
                  </a:lnTo>
                  <a:lnTo>
                    <a:pt x="32905" y="1041400"/>
                  </a:lnTo>
                  <a:lnTo>
                    <a:pt x="32918" y="228600"/>
                  </a:lnTo>
                  <a:lnTo>
                    <a:pt x="33959" y="203200"/>
                  </a:lnTo>
                  <a:lnTo>
                    <a:pt x="37045" y="190500"/>
                  </a:lnTo>
                  <a:lnTo>
                    <a:pt x="41897" y="165100"/>
                  </a:lnTo>
                  <a:lnTo>
                    <a:pt x="48590" y="152400"/>
                  </a:lnTo>
                  <a:lnTo>
                    <a:pt x="57035" y="139700"/>
                  </a:lnTo>
                  <a:lnTo>
                    <a:pt x="66992" y="114300"/>
                  </a:lnTo>
                  <a:lnTo>
                    <a:pt x="105321" y="76200"/>
                  </a:lnTo>
                  <a:lnTo>
                    <a:pt x="137045" y="50800"/>
                  </a:lnTo>
                  <a:lnTo>
                    <a:pt x="154419" y="50800"/>
                  </a:lnTo>
                  <a:lnTo>
                    <a:pt x="172669" y="38100"/>
                  </a:lnTo>
                  <a:lnTo>
                    <a:pt x="191655" y="38100"/>
                  </a:lnTo>
                  <a:lnTo>
                    <a:pt x="211442" y="25400"/>
                  </a:lnTo>
                  <a:lnTo>
                    <a:pt x="1517777" y="25400"/>
                  </a:lnTo>
                  <a:lnTo>
                    <a:pt x="1497330" y="12700"/>
                  </a:lnTo>
                  <a:close/>
                </a:path>
                <a:path w="1640205" h="1270000">
                  <a:moveTo>
                    <a:pt x="1517777" y="25400"/>
                  </a:moveTo>
                  <a:lnTo>
                    <a:pt x="1429004" y="25400"/>
                  </a:lnTo>
                  <a:lnTo>
                    <a:pt x="1448816" y="38100"/>
                  </a:lnTo>
                  <a:lnTo>
                    <a:pt x="1467739" y="38100"/>
                  </a:lnTo>
                  <a:lnTo>
                    <a:pt x="1486027" y="50800"/>
                  </a:lnTo>
                  <a:lnTo>
                    <a:pt x="1503298" y="50800"/>
                  </a:lnTo>
                  <a:lnTo>
                    <a:pt x="1519682" y="63500"/>
                  </a:lnTo>
                  <a:lnTo>
                    <a:pt x="1549019" y="88900"/>
                  </a:lnTo>
                  <a:lnTo>
                    <a:pt x="1583182" y="139700"/>
                  </a:lnTo>
                  <a:lnTo>
                    <a:pt x="1591436" y="152400"/>
                  </a:lnTo>
                  <a:lnTo>
                    <a:pt x="1598041" y="165100"/>
                  </a:lnTo>
                  <a:lnTo>
                    <a:pt x="1602994" y="190500"/>
                  </a:lnTo>
                  <a:lnTo>
                    <a:pt x="1605915" y="203200"/>
                  </a:lnTo>
                  <a:lnTo>
                    <a:pt x="1606931" y="228600"/>
                  </a:lnTo>
                  <a:lnTo>
                    <a:pt x="1606931" y="1041400"/>
                  </a:lnTo>
                  <a:lnTo>
                    <a:pt x="1605915" y="1066800"/>
                  </a:lnTo>
                  <a:lnTo>
                    <a:pt x="1602867" y="1079500"/>
                  </a:lnTo>
                  <a:lnTo>
                    <a:pt x="1597914" y="1104900"/>
                  </a:lnTo>
                  <a:lnTo>
                    <a:pt x="1591183" y="1117600"/>
                  </a:lnTo>
                  <a:lnTo>
                    <a:pt x="1582928" y="1143000"/>
                  </a:lnTo>
                  <a:lnTo>
                    <a:pt x="1572895" y="1155700"/>
                  </a:lnTo>
                  <a:lnTo>
                    <a:pt x="1534541" y="1193800"/>
                  </a:lnTo>
                  <a:lnTo>
                    <a:pt x="1502917" y="1219200"/>
                  </a:lnTo>
                  <a:lnTo>
                    <a:pt x="1485519" y="1231900"/>
                  </a:lnTo>
                  <a:lnTo>
                    <a:pt x="1467231" y="1231900"/>
                  </a:lnTo>
                  <a:lnTo>
                    <a:pt x="1448181" y="1244600"/>
                  </a:lnTo>
                  <a:lnTo>
                    <a:pt x="1519936" y="1244600"/>
                  </a:lnTo>
                  <a:lnTo>
                    <a:pt x="1538986" y="1231900"/>
                  </a:lnTo>
                  <a:lnTo>
                    <a:pt x="1556639" y="1219200"/>
                  </a:lnTo>
                  <a:lnTo>
                    <a:pt x="1573022" y="1206500"/>
                  </a:lnTo>
                  <a:lnTo>
                    <a:pt x="1587754" y="1193800"/>
                  </a:lnTo>
                  <a:lnTo>
                    <a:pt x="1600961" y="1168400"/>
                  </a:lnTo>
                  <a:lnTo>
                    <a:pt x="1612519" y="1155700"/>
                  </a:lnTo>
                  <a:lnTo>
                    <a:pt x="1622171" y="1130300"/>
                  </a:lnTo>
                  <a:lnTo>
                    <a:pt x="1629790" y="1117600"/>
                  </a:lnTo>
                  <a:lnTo>
                    <a:pt x="1635378" y="1092200"/>
                  </a:lnTo>
                  <a:lnTo>
                    <a:pt x="1638681" y="1066800"/>
                  </a:lnTo>
                  <a:lnTo>
                    <a:pt x="1639824" y="1041400"/>
                  </a:lnTo>
                  <a:lnTo>
                    <a:pt x="1639824" y="228600"/>
                  </a:lnTo>
                  <a:lnTo>
                    <a:pt x="1638427" y="203200"/>
                  </a:lnTo>
                  <a:lnTo>
                    <a:pt x="1634871" y="177800"/>
                  </a:lnTo>
                  <a:lnTo>
                    <a:pt x="1629028" y="165100"/>
                  </a:lnTo>
                  <a:lnTo>
                    <a:pt x="1621155" y="139700"/>
                  </a:lnTo>
                  <a:lnTo>
                    <a:pt x="1611248" y="114300"/>
                  </a:lnTo>
                  <a:lnTo>
                    <a:pt x="1599565" y="101600"/>
                  </a:lnTo>
                  <a:lnTo>
                    <a:pt x="1586103" y="76200"/>
                  </a:lnTo>
                  <a:lnTo>
                    <a:pt x="1571117" y="63500"/>
                  </a:lnTo>
                  <a:lnTo>
                    <a:pt x="1554607" y="50800"/>
                  </a:lnTo>
                  <a:lnTo>
                    <a:pt x="1536700" y="38100"/>
                  </a:lnTo>
                  <a:lnTo>
                    <a:pt x="1517777" y="25400"/>
                  </a:lnTo>
                  <a:close/>
                </a:path>
                <a:path w="1640205" h="1270000">
                  <a:moveTo>
                    <a:pt x="1463548" y="1219200"/>
                  </a:moveTo>
                  <a:lnTo>
                    <a:pt x="174904" y="1219200"/>
                  </a:lnTo>
                  <a:lnTo>
                    <a:pt x="192760" y="1231900"/>
                  </a:lnTo>
                  <a:lnTo>
                    <a:pt x="1445514" y="1231900"/>
                  </a:lnTo>
                  <a:lnTo>
                    <a:pt x="1463548" y="1219200"/>
                  </a:lnTo>
                  <a:close/>
                </a:path>
                <a:path w="1640205" h="1270000">
                  <a:moveTo>
                    <a:pt x="146100" y="1193800"/>
                  </a:moveTo>
                  <a:lnTo>
                    <a:pt x="125920" y="1193800"/>
                  </a:lnTo>
                  <a:lnTo>
                    <a:pt x="141351" y="1206500"/>
                  </a:lnTo>
                  <a:lnTo>
                    <a:pt x="157670" y="1219200"/>
                  </a:lnTo>
                  <a:lnTo>
                    <a:pt x="177647" y="1219200"/>
                  </a:lnTo>
                  <a:lnTo>
                    <a:pt x="161429" y="1206500"/>
                  </a:lnTo>
                  <a:lnTo>
                    <a:pt x="146100" y="1193800"/>
                  </a:lnTo>
                  <a:close/>
                </a:path>
                <a:path w="1640205" h="1270000">
                  <a:moveTo>
                    <a:pt x="1497203" y="1206500"/>
                  </a:moveTo>
                  <a:lnTo>
                    <a:pt x="1475994" y="1206500"/>
                  </a:lnTo>
                  <a:lnTo>
                    <a:pt x="1459738" y="1219200"/>
                  </a:lnTo>
                  <a:lnTo>
                    <a:pt x="1480820" y="1219200"/>
                  </a:lnTo>
                  <a:lnTo>
                    <a:pt x="1497203" y="1206500"/>
                  </a:lnTo>
                  <a:close/>
                </a:path>
                <a:path w="1640205" h="1270000">
                  <a:moveTo>
                    <a:pt x="1482217" y="50800"/>
                  </a:moveTo>
                  <a:lnTo>
                    <a:pt x="1445386" y="50800"/>
                  </a:lnTo>
                  <a:lnTo>
                    <a:pt x="1462405" y="63500"/>
                  </a:lnTo>
                  <a:lnTo>
                    <a:pt x="1478534" y="63500"/>
                  </a:lnTo>
                  <a:lnTo>
                    <a:pt x="1493647" y="76200"/>
                  </a:lnTo>
                  <a:lnTo>
                    <a:pt x="1508252" y="88900"/>
                  </a:lnTo>
                  <a:lnTo>
                    <a:pt x="1521841" y="88900"/>
                  </a:lnTo>
                  <a:lnTo>
                    <a:pt x="1534286" y="101600"/>
                  </a:lnTo>
                  <a:lnTo>
                    <a:pt x="1545463" y="114300"/>
                  </a:lnTo>
                  <a:lnTo>
                    <a:pt x="1555750" y="127000"/>
                  </a:lnTo>
                  <a:lnTo>
                    <a:pt x="1564386" y="139700"/>
                  </a:lnTo>
                  <a:lnTo>
                    <a:pt x="1571625" y="165100"/>
                  </a:lnTo>
                  <a:lnTo>
                    <a:pt x="1577467" y="177800"/>
                  </a:lnTo>
                  <a:lnTo>
                    <a:pt x="1581785" y="190500"/>
                  </a:lnTo>
                  <a:lnTo>
                    <a:pt x="1584198" y="215900"/>
                  </a:lnTo>
                  <a:lnTo>
                    <a:pt x="1584960" y="228600"/>
                  </a:lnTo>
                  <a:lnTo>
                    <a:pt x="1584960" y="1041400"/>
                  </a:lnTo>
                  <a:lnTo>
                    <a:pt x="1583944" y="1066800"/>
                  </a:lnTo>
                  <a:lnTo>
                    <a:pt x="1581150" y="1079500"/>
                  </a:lnTo>
                  <a:lnTo>
                    <a:pt x="1576705" y="1104900"/>
                  </a:lnTo>
                  <a:lnTo>
                    <a:pt x="1554098" y="1143000"/>
                  </a:lnTo>
                  <a:lnTo>
                    <a:pt x="1519809" y="1181100"/>
                  </a:lnTo>
                  <a:lnTo>
                    <a:pt x="1491488" y="1206500"/>
                  </a:lnTo>
                  <a:lnTo>
                    <a:pt x="1512570" y="1206500"/>
                  </a:lnTo>
                  <a:lnTo>
                    <a:pt x="1552575" y="1168400"/>
                  </a:lnTo>
                  <a:lnTo>
                    <a:pt x="1573022" y="1130300"/>
                  </a:lnTo>
                  <a:lnTo>
                    <a:pt x="1580896" y="1117600"/>
                  </a:lnTo>
                  <a:lnTo>
                    <a:pt x="1587373" y="1104900"/>
                  </a:lnTo>
                  <a:lnTo>
                    <a:pt x="1592072" y="1079500"/>
                  </a:lnTo>
                  <a:lnTo>
                    <a:pt x="1594866" y="1066800"/>
                  </a:lnTo>
                  <a:lnTo>
                    <a:pt x="1595882" y="1041400"/>
                  </a:lnTo>
                  <a:lnTo>
                    <a:pt x="1596009" y="228600"/>
                  </a:lnTo>
                  <a:lnTo>
                    <a:pt x="1595120" y="215900"/>
                  </a:lnTo>
                  <a:lnTo>
                    <a:pt x="1592326" y="190500"/>
                  </a:lnTo>
                  <a:lnTo>
                    <a:pt x="1587754" y="177800"/>
                  </a:lnTo>
                  <a:lnTo>
                    <a:pt x="1581531" y="152400"/>
                  </a:lnTo>
                  <a:lnTo>
                    <a:pt x="1553591" y="114300"/>
                  </a:lnTo>
                  <a:lnTo>
                    <a:pt x="1513967" y="76200"/>
                  </a:lnTo>
                  <a:lnTo>
                    <a:pt x="1498473" y="63500"/>
                  </a:lnTo>
                  <a:lnTo>
                    <a:pt x="1482217" y="50800"/>
                  </a:lnTo>
                  <a:close/>
                </a:path>
                <a:path w="1640205" h="1270000">
                  <a:moveTo>
                    <a:pt x="197053" y="50800"/>
                  </a:moveTo>
                  <a:lnTo>
                    <a:pt x="159219" y="50800"/>
                  </a:lnTo>
                  <a:lnTo>
                    <a:pt x="142722" y="63500"/>
                  </a:lnTo>
                  <a:lnTo>
                    <a:pt x="112699" y="88900"/>
                  </a:lnTo>
                  <a:lnTo>
                    <a:pt x="76377" y="127000"/>
                  </a:lnTo>
                  <a:lnTo>
                    <a:pt x="52527" y="177800"/>
                  </a:lnTo>
                  <a:lnTo>
                    <a:pt x="47891" y="190500"/>
                  </a:lnTo>
                  <a:lnTo>
                    <a:pt x="44919" y="203200"/>
                  </a:lnTo>
                  <a:lnTo>
                    <a:pt x="43891" y="228600"/>
                  </a:lnTo>
                  <a:lnTo>
                    <a:pt x="43865" y="1041400"/>
                  </a:lnTo>
                  <a:lnTo>
                    <a:pt x="44742" y="1066800"/>
                  </a:lnTo>
                  <a:lnTo>
                    <a:pt x="47574" y="1079500"/>
                  </a:lnTo>
                  <a:lnTo>
                    <a:pt x="52031" y="1104900"/>
                  </a:lnTo>
                  <a:lnTo>
                    <a:pt x="58229" y="1117600"/>
                  </a:lnTo>
                  <a:lnTo>
                    <a:pt x="66167" y="1130300"/>
                  </a:lnTo>
                  <a:lnTo>
                    <a:pt x="75488" y="1143000"/>
                  </a:lnTo>
                  <a:lnTo>
                    <a:pt x="86194" y="1168400"/>
                  </a:lnTo>
                  <a:lnTo>
                    <a:pt x="98221" y="1181100"/>
                  </a:lnTo>
                  <a:lnTo>
                    <a:pt x="111467" y="1193800"/>
                  </a:lnTo>
                  <a:lnTo>
                    <a:pt x="131635" y="1193800"/>
                  </a:lnTo>
                  <a:lnTo>
                    <a:pt x="118021" y="1181100"/>
                  </a:lnTo>
                  <a:lnTo>
                    <a:pt x="105587" y="1168400"/>
                  </a:lnTo>
                  <a:lnTo>
                    <a:pt x="75539" y="1130300"/>
                  </a:lnTo>
                  <a:lnTo>
                    <a:pt x="62344" y="1092200"/>
                  </a:lnTo>
                  <a:lnTo>
                    <a:pt x="58216" y="1079500"/>
                  </a:lnTo>
                  <a:lnTo>
                    <a:pt x="55587" y="1066800"/>
                  </a:lnTo>
                  <a:lnTo>
                    <a:pt x="54825" y="1041400"/>
                  </a:lnTo>
                  <a:lnTo>
                    <a:pt x="54864" y="228600"/>
                  </a:lnTo>
                  <a:lnTo>
                    <a:pt x="55879" y="215900"/>
                  </a:lnTo>
                  <a:lnTo>
                    <a:pt x="58737" y="190500"/>
                  </a:lnTo>
                  <a:lnTo>
                    <a:pt x="63169" y="177800"/>
                  </a:lnTo>
                  <a:lnTo>
                    <a:pt x="69202" y="165100"/>
                  </a:lnTo>
                  <a:lnTo>
                    <a:pt x="76771" y="139700"/>
                  </a:lnTo>
                  <a:lnTo>
                    <a:pt x="107467" y="101600"/>
                  </a:lnTo>
                  <a:lnTo>
                    <a:pt x="133743" y="76200"/>
                  </a:lnTo>
                  <a:lnTo>
                    <a:pt x="148399" y="76200"/>
                  </a:lnTo>
                  <a:lnTo>
                    <a:pt x="164020" y="63500"/>
                  </a:lnTo>
                  <a:lnTo>
                    <a:pt x="180200" y="63500"/>
                  </a:lnTo>
                  <a:lnTo>
                    <a:pt x="197053" y="50800"/>
                  </a:lnTo>
                  <a:close/>
                </a:path>
                <a:path w="1640205" h="1270000">
                  <a:moveTo>
                    <a:pt x="1428496" y="38100"/>
                  </a:moveTo>
                  <a:lnTo>
                    <a:pt x="213118" y="38100"/>
                  </a:lnTo>
                  <a:lnTo>
                    <a:pt x="194360" y="50800"/>
                  </a:lnTo>
                  <a:lnTo>
                    <a:pt x="1447038" y="50800"/>
                  </a:lnTo>
                  <a:lnTo>
                    <a:pt x="1428496" y="38100"/>
                  </a:lnTo>
                  <a:close/>
                </a:path>
                <a:path w="1640205" h="1270000">
                  <a:moveTo>
                    <a:pt x="1453769" y="0"/>
                  </a:moveTo>
                  <a:lnTo>
                    <a:pt x="183565" y="0"/>
                  </a:lnTo>
                  <a:lnTo>
                    <a:pt x="161366" y="12700"/>
                  </a:lnTo>
                  <a:lnTo>
                    <a:pt x="1475867" y="12700"/>
                  </a:lnTo>
                  <a:lnTo>
                    <a:pt x="1453769" y="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29818" y="4335907"/>
            <a:ext cx="12446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努力做專 題，代表 學校參賽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2805683" y="4274311"/>
            <a:ext cx="1638300" cy="1270000"/>
            <a:chOff x="2805683" y="4274311"/>
            <a:chExt cx="1638300" cy="1270000"/>
          </a:xfrm>
        </p:grpSpPr>
        <p:sp>
          <p:nvSpPr>
            <p:cNvPr id="43" name="object 43"/>
            <p:cNvSpPr/>
            <p:nvPr/>
          </p:nvSpPr>
          <p:spPr>
            <a:xfrm>
              <a:off x="2833115" y="4293107"/>
              <a:ext cx="1583690" cy="1224280"/>
            </a:xfrm>
            <a:custGeom>
              <a:avLst/>
              <a:gdLst/>
              <a:ahLst/>
              <a:cxnLst/>
              <a:rect l="l" t="t" r="r" b="b"/>
              <a:pathLst>
                <a:path w="1583689" h="1224279">
                  <a:moveTo>
                    <a:pt x="1379473" y="0"/>
                  </a:moveTo>
                  <a:lnTo>
                    <a:pt x="203961" y="0"/>
                  </a:lnTo>
                  <a:lnTo>
                    <a:pt x="157194" y="5386"/>
                  </a:lnTo>
                  <a:lnTo>
                    <a:pt x="114262" y="20730"/>
                  </a:lnTo>
                  <a:lnTo>
                    <a:pt x="76392" y="44806"/>
                  </a:lnTo>
                  <a:lnTo>
                    <a:pt x="44806" y="76392"/>
                  </a:lnTo>
                  <a:lnTo>
                    <a:pt x="20730" y="114262"/>
                  </a:lnTo>
                  <a:lnTo>
                    <a:pt x="5386" y="157194"/>
                  </a:lnTo>
                  <a:lnTo>
                    <a:pt x="0" y="203962"/>
                  </a:lnTo>
                  <a:lnTo>
                    <a:pt x="0" y="1019810"/>
                  </a:lnTo>
                  <a:lnTo>
                    <a:pt x="5386" y="1066577"/>
                  </a:lnTo>
                  <a:lnTo>
                    <a:pt x="20730" y="1109509"/>
                  </a:lnTo>
                  <a:lnTo>
                    <a:pt x="44806" y="1147379"/>
                  </a:lnTo>
                  <a:lnTo>
                    <a:pt x="76392" y="1178965"/>
                  </a:lnTo>
                  <a:lnTo>
                    <a:pt x="114262" y="1203041"/>
                  </a:lnTo>
                  <a:lnTo>
                    <a:pt x="157194" y="1218385"/>
                  </a:lnTo>
                  <a:lnTo>
                    <a:pt x="203961" y="1223772"/>
                  </a:lnTo>
                  <a:lnTo>
                    <a:pt x="1379473" y="1223772"/>
                  </a:lnTo>
                  <a:lnTo>
                    <a:pt x="1426241" y="1218385"/>
                  </a:lnTo>
                  <a:lnTo>
                    <a:pt x="1469173" y="1203041"/>
                  </a:lnTo>
                  <a:lnTo>
                    <a:pt x="1507043" y="1178965"/>
                  </a:lnTo>
                  <a:lnTo>
                    <a:pt x="1538629" y="1147379"/>
                  </a:lnTo>
                  <a:lnTo>
                    <a:pt x="1562705" y="1109509"/>
                  </a:lnTo>
                  <a:lnTo>
                    <a:pt x="1578049" y="1066577"/>
                  </a:lnTo>
                  <a:lnTo>
                    <a:pt x="1583435" y="1019810"/>
                  </a:lnTo>
                  <a:lnTo>
                    <a:pt x="1583435" y="203962"/>
                  </a:lnTo>
                  <a:lnTo>
                    <a:pt x="1578049" y="157194"/>
                  </a:lnTo>
                  <a:lnTo>
                    <a:pt x="1562705" y="114262"/>
                  </a:lnTo>
                  <a:lnTo>
                    <a:pt x="1538629" y="76392"/>
                  </a:lnTo>
                  <a:lnTo>
                    <a:pt x="1507043" y="44806"/>
                  </a:lnTo>
                  <a:lnTo>
                    <a:pt x="1469173" y="20730"/>
                  </a:lnTo>
                  <a:lnTo>
                    <a:pt x="1426241" y="5386"/>
                  </a:lnTo>
                  <a:lnTo>
                    <a:pt x="1379473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805683" y="4274311"/>
              <a:ext cx="1638300" cy="1270000"/>
            </a:xfrm>
            <a:custGeom>
              <a:avLst/>
              <a:gdLst/>
              <a:ahLst/>
              <a:cxnLst/>
              <a:rect l="l" t="t" r="r" b="b"/>
              <a:pathLst>
                <a:path w="1638300" h="1270000">
                  <a:moveTo>
                    <a:pt x="1495806" y="12700"/>
                  </a:moveTo>
                  <a:lnTo>
                    <a:pt x="139954" y="12700"/>
                  </a:lnTo>
                  <a:lnTo>
                    <a:pt x="120015" y="25400"/>
                  </a:lnTo>
                  <a:lnTo>
                    <a:pt x="100965" y="38100"/>
                  </a:lnTo>
                  <a:lnTo>
                    <a:pt x="83185" y="50800"/>
                  </a:lnTo>
                  <a:lnTo>
                    <a:pt x="66802" y="63500"/>
                  </a:lnTo>
                  <a:lnTo>
                    <a:pt x="52070" y="88900"/>
                  </a:lnTo>
                  <a:lnTo>
                    <a:pt x="38862" y="101600"/>
                  </a:lnTo>
                  <a:lnTo>
                    <a:pt x="27432" y="114300"/>
                  </a:lnTo>
                  <a:lnTo>
                    <a:pt x="17653" y="139700"/>
                  </a:lnTo>
                  <a:lnTo>
                    <a:pt x="10033" y="165100"/>
                  </a:lnTo>
                  <a:lnTo>
                    <a:pt x="4572" y="177800"/>
                  </a:lnTo>
                  <a:lnTo>
                    <a:pt x="1143" y="203200"/>
                  </a:lnTo>
                  <a:lnTo>
                    <a:pt x="0" y="228600"/>
                  </a:lnTo>
                  <a:lnTo>
                    <a:pt x="0" y="1041400"/>
                  </a:lnTo>
                  <a:lnTo>
                    <a:pt x="1397" y="1066800"/>
                  </a:lnTo>
                  <a:lnTo>
                    <a:pt x="5080" y="1092200"/>
                  </a:lnTo>
                  <a:lnTo>
                    <a:pt x="10795" y="1117600"/>
                  </a:lnTo>
                  <a:lnTo>
                    <a:pt x="18796" y="1130300"/>
                  </a:lnTo>
                  <a:lnTo>
                    <a:pt x="28702" y="1155700"/>
                  </a:lnTo>
                  <a:lnTo>
                    <a:pt x="53721" y="1193800"/>
                  </a:lnTo>
                  <a:lnTo>
                    <a:pt x="85217" y="1219200"/>
                  </a:lnTo>
                  <a:lnTo>
                    <a:pt x="122301" y="1244600"/>
                  </a:lnTo>
                  <a:lnTo>
                    <a:pt x="163957" y="1270000"/>
                  </a:lnTo>
                  <a:lnTo>
                    <a:pt x="1477010" y="1270000"/>
                  </a:lnTo>
                  <a:lnTo>
                    <a:pt x="1498219" y="1257300"/>
                  </a:lnTo>
                  <a:lnTo>
                    <a:pt x="1518412" y="1244600"/>
                  </a:lnTo>
                  <a:lnTo>
                    <a:pt x="191135" y="1244600"/>
                  </a:lnTo>
                  <a:lnTo>
                    <a:pt x="172212" y="1231900"/>
                  </a:lnTo>
                  <a:lnTo>
                    <a:pt x="153924" y="1231900"/>
                  </a:lnTo>
                  <a:lnTo>
                    <a:pt x="136525" y="1219200"/>
                  </a:lnTo>
                  <a:lnTo>
                    <a:pt x="104902" y="1193800"/>
                  </a:lnTo>
                  <a:lnTo>
                    <a:pt x="66675" y="1155700"/>
                  </a:lnTo>
                  <a:lnTo>
                    <a:pt x="48387" y="1117600"/>
                  </a:lnTo>
                  <a:lnTo>
                    <a:pt x="41783" y="1104900"/>
                  </a:lnTo>
                  <a:lnTo>
                    <a:pt x="36957" y="1079500"/>
                  </a:lnTo>
                  <a:lnTo>
                    <a:pt x="33909" y="1066800"/>
                  </a:lnTo>
                  <a:lnTo>
                    <a:pt x="32893" y="1041400"/>
                  </a:lnTo>
                  <a:lnTo>
                    <a:pt x="32893" y="228600"/>
                  </a:lnTo>
                  <a:lnTo>
                    <a:pt x="33909" y="203200"/>
                  </a:lnTo>
                  <a:lnTo>
                    <a:pt x="37084" y="190500"/>
                  </a:lnTo>
                  <a:lnTo>
                    <a:pt x="41910" y="165100"/>
                  </a:lnTo>
                  <a:lnTo>
                    <a:pt x="48641" y="152400"/>
                  </a:lnTo>
                  <a:lnTo>
                    <a:pt x="57023" y="139700"/>
                  </a:lnTo>
                  <a:lnTo>
                    <a:pt x="66929" y="114300"/>
                  </a:lnTo>
                  <a:lnTo>
                    <a:pt x="105283" y="76200"/>
                  </a:lnTo>
                  <a:lnTo>
                    <a:pt x="137033" y="50800"/>
                  </a:lnTo>
                  <a:lnTo>
                    <a:pt x="154432" y="50800"/>
                  </a:lnTo>
                  <a:lnTo>
                    <a:pt x="172720" y="38100"/>
                  </a:lnTo>
                  <a:lnTo>
                    <a:pt x="191643" y="38100"/>
                  </a:lnTo>
                  <a:lnTo>
                    <a:pt x="211455" y="25400"/>
                  </a:lnTo>
                  <a:lnTo>
                    <a:pt x="1516253" y="25400"/>
                  </a:lnTo>
                  <a:lnTo>
                    <a:pt x="1495806" y="12700"/>
                  </a:lnTo>
                  <a:close/>
                </a:path>
                <a:path w="1638300" h="1270000">
                  <a:moveTo>
                    <a:pt x="1516253" y="25400"/>
                  </a:moveTo>
                  <a:lnTo>
                    <a:pt x="1427480" y="25400"/>
                  </a:lnTo>
                  <a:lnTo>
                    <a:pt x="1447292" y="38100"/>
                  </a:lnTo>
                  <a:lnTo>
                    <a:pt x="1466215" y="38100"/>
                  </a:lnTo>
                  <a:lnTo>
                    <a:pt x="1484503" y="50800"/>
                  </a:lnTo>
                  <a:lnTo>
                    <a:pt x="1501775" y="50800"/>
                  </a:lnTo>
                  <a:lnTo>
                    <a:pt x="1518158" y="63500"/>
                  </a:lnTo>
                  <a:lnTo>
                    <a:pt x="1547495" y="88900"/>
                  </a:lnTo>
                  <a:lnTo>
                    <a:pt x="1581658" y="139700"/>
                  </a:lnTo>
                  <a:lnTo>
                    <a:pt x="1589913" y="152400"/>
                  </a:lnTo>
                  <a:lnTo>
                    <a:pt x="1596517" y="165100"/>
                  </a:lnTo>
                  <a:lnTo>
                    <a:pt x="1601470" y="190500"/>
                  </a:lnTo>
                  <a:lnTo>
                    <a:pt x="1604391" y="203200"/>
                  </a:lnTo>
                  <a:lnTo>
                    <a:pt x="1605407" y="228600"/>
                  </a:lnTo>
                  <a:lnTo>
                    <a:pt x="1605407" y="1041400"/>
                  </a:lnTo>
                  <a:lnTo>
                    <a:pt x="1604391" y="1066800"/>
                  </a:lnTo>
                  <a:lnTo>
                    <a:pt x="1601343" y="1079500"/>
                  </a:lnTo>
                  <a:lnTo>
                    <a:pt x="1596390" y="1104900"/>
                  </a:lnTo>
                  <a:lnTo>
                    <a:pt x="1589658" y="1117600"/>
                  </a:lnTo>
                  <a:lnTo>
                    <a:pt x="1581404" y="1143000"/>
                  </a:lnTo>
                  <a:lnTo>
                    <a:pt x="1571370" y="1155700"/>
                  </a:lnTo>
                  <a:lnTo>
                    <a:pt x="1533017" y="1193800"/>
                  </a:lnTo>
                  <a:lnTo>
                    <a:pt x="1501394" y="1219200"/>
                  </a:lnTo>
                  <a:lnTo>
                    <a:pt x="1483995" y="1231900"/>
                  </a:lnTo>
                  <a:lnTo>
                    <a:pt x="1465707" y="1231900"/>
                  </a:lnTo>
                  <a:lnTo>
                    <a:pt x="1446657" y="1244600"/>
                  </a:lnTo>
                  <a:lnTo>
                    <a:pt x="1518412" y="1244600"/>
                  </a:lnTo>
                  <a:lnTo>
                    <a:pt x="1537462" y="1231900"/>
                  </a:lnTo>
                  <a:lnTo>
                    <a:pt x="1555115" y="1219200"/>
                  </a:lnTo>
                  <a:lnTo>
                    <a:pt x="1571498" y="1206500"/>
                  </a:lnTo>
                  <a:lnTo>
                    <a:pt x="1586230" y="1193800"/>
                  </a:lnTo>
                  <a:lnTo>
                    <a:pt x="1599438" y="1168400"/>
                  </a:lnTo>
                  <a:lnTo>
                    <a:pt x="1610995" y="1155700"/>
                  </a:lnTo>
                  <a:lnTo>
                    <a:pt x="1620646" y="1130300"/>
                  </a:lnTo>
                  <a:lnTo>
                    <a:pt x="1628267" y="1117600"/>
                  </a:lnTo>
                  <a:lnTo>
                    <a:pt x="1633855" y="1092200"/>
                  </a:lnTo>
                  <a:lnTo>
                    <a:pt x="1637157" y="1066800"/>
                  </a:lnTo>
                  <a:lnTo>
                    <a:pt x="1638300" y="1041400"/>
                  </a:lnTo>
                  <a:lnTo>
                    <a:pt x="1638300" y="228600"/>
                  </a:lnTo>
                  <a:lnTo>
                    <a:pt x="1636903" y="203200"/>
                  </a:lnTo>
                  <a:lnTo>
                    <a:pt x="1633346" y="177800"/>
                  </a:lnTo>
                  <a:lnTo>
                    <a:pt x="1627505" y="165100"/>
                  </a:lnTo>
                  <a:lnTo>
                    <a:pt x="1619631" y="139700"/>
                  </a:lnTo>
                  <a:lnTo>
                    <a:pt x="1609725" y="114300"/>
                  </a:lnTo>
                  <a:lnTo>
                    <a:pt x="1598041" y="101600"/>
                  </a:lnTo>
                  <a:lnTo>
                    <a:pt x="1584579" y="76200"/>
                  </a:lnTo>
                  <a:lnTo>
                    <a:pt x="1569593" y="63500"/>
                  </a:lnTo>
                  <a:lnTo>
                    <a:pt x="1553083" y="50800"/>
                  </a:lnTo>
                  <a:lnTo>
                    <a:pt x="1535176" y="38100"/>
                  </a:lnTo>
                  <a:lnTo>
                    <a:pt x="1516253" y="25400"/>
                  </a:lnTo>
                  <a:close/>
                </a:path>
                <a:path w="1638300" h="1270000">
                  <a:moveTo>
                    <a:pt x="1462024" y="1219200"/>
                  </a:moveTo>
                  <a:lnTo>
                    <a:pt x="174879" y="1219200"/>
                  </a:lnTo>
                  <a:lnTo>
                    <a:pt x="192786" y="1231900"/>
                  </a:lnTo>
                  <a:lnTo>
                    <a:pt x="1443990" y="1231900"/>
                  </a:lnTo>
                  <a:lnTo>
                    <a:pt x="1462024" y="1219200"/>
                  </a:lnTo>
                  <a:close/>
                </a:path>
                <a:path w="1638300" h="1270000">
                  <a:moveTo>
                    <a:pt x="146050" y="1193800"/>
                  </a:moveTo>
                  <a:lnTo>
                    <a:pt x="125984" y="1193800"/>
                  </a:lnTo>
                  <a:lnTo>
                    <a:pt x="141351" y="1206500"/>
                  </a:lnTo>
                  <a:lnTo>
                    <a:pt x="157607" y="1219200"/>
                  </a:lnTo>
                  <a:lnTo>
                    <a:pt x="177673" y="1219200"/>
                  </a:lnTo>
                  <a:lnTo>
                    <a:pt x="161417" y="1206500"/>
                  </a:lnTo>
                  <a:lnTo>
                    <a:pt x="146050" y="1193800"/>
                  </a:lnTo>
                  <a:close/>
                </a:path>
                <a:path w="1638300" h="1270000">
                  <a:moveTo>
                    <a:pt x="1495679" y="1206500"/>
                  </a:moveTo>
                  <a:lnTo>
                    <a:pt x="1474470" y="1206500"/>
                  </a:lnTo>
                  <a:lnTo>
                    <a:pt x="1458214" y="1219200"/>
                  </a:lnTo>
                  <a:lnTo>
                    <a:pt x="1479295" y="1219200"/>
                  </a:lnTo>
                  <a:lnTo>
                    <a:pt x="1495679" y="1206500"/>
                  </a:lnTo>
                  <a:close/>
                </a:path>
                <a:path w="1638300" h="1270000">
                  <a:moveTo>
                    <a:pt x="1480693" y="50800"/>
                  </a:moveTo>
                  <a:lnTo>
                    <a:pt x="1443863" y="50800"/>
                  </a:lnTo>
                  <a:lnTo>
                    <a:pt x="1460881" y="63500"/>
                  </a:lnTo>
                  <a:lnTo>
                    <a:pt x="1477010" y="63500"/>
                  </a:lnTo>
                  <a:lnTo>
                    <a:pt x="1492123" y="76200"/>
                  </a:lnTo>
                  <a:lnTo>
                    <a:pt x="1506728" y="88900"/>
                  </a:lnTo>
                  <a:lnTo>
                    <a:pt x="1520317" y="88900"/>
                  </a:lnTo>
                  <a:lnTo>
                    <a:pt x="1532763" y="101600"/>
                  </a:lnTo>
                  <a:lnTo>
                    <a:pt x="1543939" y="114300"/>
                  </a:lnTo>
                  <a:lnTo>
                    <a:pt x="1554226" y="127000"/>
                  </a:lnTo>
                  <a:lnTo>
                    <a:pt x="1562862" y="139700"/>
                  </a:lnTo>
                  <a:lnTo>
                    <a:pt x="1570101" y="165100"/>
                  </a:lnTo>
                  <a:lnTo>
                    <a:pt x="1575943" y="177800"/>
                  </a:lnTo>
                  <a:lnTo>
                    <a:pt x="1580261" y="190500"/>
                  </a:lnTo>
                  <a:lnTo>
                    <a:pt x="1582674" y="215900"/>
                  </a:lnTo>
                  <a:lnTo>
                    <a:pt x="1583436" y="228600"/>
                  </a:lnTo>
                  <a:lnTo>
                    <a:pt x="1583436" y="1041400"/>
                  </a:lnTo>
                  <a:lnTo>
                    <a:pt x="1582420" y="1066800"/>
                  </a:lnTo>
                  <a:lnTo>
                    <a:pt x="1579626" y="1079500"/>
                  </a:lnTo>
                  <a:lnTo>
                    <a:pt x="1575181" y="1104900"/>
                  </a:lnTo>
                  <a:lnTo>
                    <a:pt x="1552575" y="1143000"/>
                  </a:lnTo>
                  <a:lnTo>
                    <a:pt x="1518285" y="1181100"/>
                  </a:lnTo>
                  <a:lnTo>
                    <a:pt x="1489964" y="1206500"/>
                  </a:lnTo>
                  <a:lnTo>
                    <a:pt x="1511045" y="1206500"/>
                  </a:lnTo>
                  <a:lnTo>
                    <a:pt x="1551051" y="1168400"/>
                  </a:lnTo>
                  <a:lnTo>
                    <a:pt x="1571498" y="1130300"/>
                  </a:lnTo>
                  <a:lnTo>
                    <a:pt x="1579371" y="1117600"/>
                  </a:lnTo>
                  <a:lnTo>
                    <a:pt x="1585849" y="1104900"/>
                  </a:lnTo>
                  <a:lnTo>
                    <a:pt x="1590548" y="1079500"/>
                  </a:lnTo>
                  <a:lnTo>
                    <a:pt x="1593342" y="1066800"/>
                  </a:lnTo>
                  <a:lnTo>
                    <a:pt x="1594358" y="1041400"/>
                  </a:lnTo>
                  <a:lnTo>
                    <a:pt x="1594485" y="228600"/>
                  </a:lnTo>
                  <a:lnTo>
                    <a:pt x="1593595" y="215900"/>
                  </a:lnTo>
                  <a:lnTo>
                    <a:pt x="1590802" y="190500"/>
                  </a:lnTo>
                  <a:lnTo>
                    <a:pt x="1586230" y="177800"/>
                  </a:lnTo>
                  <a:lnTo>
                    <a:pt x="1580007" y="152400"/>
                  </a:lnTo>
                  <a:lnTo>
                    <a:pt x="1552067" y="114300"/>
                  </a:lnTo>
                  <a:lnTo>
                    <a:pt x="1512443" y="76200"/>
                  </a:lnTo>
                  <a:lnTo>
                    <a:pt x="1496949" y="63500"/>
                  </a:lnTo>
                  <a:lnTo>
                    <a:pt x="1480693" y="50800"/>
                  </a:lnTo>
                  <a:close/>
                </a:path>
                <a:path w="1638300" h="1270000">
                  <a:moveTo>
                    <a:pt x="197104" y="50800"/>
                  </a:moveTo>
                  <a:lnTo>
                    <a:pt x="159258" y="50800"/>
                  </a:lnTo>
                  <a:lnTo>
                    <a:pt x="142748" y="63500"/>
                  </a:lnTo>
                  <a:lnTo>
                    <a:pt x="112649" y="88900"/>
                  </a:lnTo>
                  <a:lnTo>
                    <a:pt x="76327" y="127000"/>
                  </a:lnTo>
                  <a:lnTo>
                    <a:pt x="52578" y="177800"/>
                  </a:lnTo>
                  <a:lnTo>
                    <a:pt x="47879" y="190500"/>
                  </a:lnTo>
                  <a:lnTo>
                    <a:pt x="44958" y="203200"/>
                  </a:lnTo>
                  <a:lnTo>
                    <a:pt x="43942" y="228600"/>
                  </a:lnTo>
                  <a:lnTo>
                    <a:pt x="43815" y="1041400"/>
                  </a:lnTo>
                  <a:lnTo>
                    <a:pt x="44704" y="1066800"/>
                  </a:lnTo>
                  <a:lnTo>
                    <a:pt x="47625" y="1079500"/>
                  </a:lnTo>
                  <a:lnTo>
                    <a:pt x="52070" y="1104900"/>
                  </a:lnTo>
                  <a:lnTo>
                    <a:pt x="58293" y="1117600"/>
                  </a:lnTo>
                  <a:lnTo>
                    <a:pt x="66167" y="1130300"/>
                  </a:lnTo>
                  <a:lnTo>
                    <a:pt x="75438" y="1143000"/>
                  </a:lnTo>
                  <a:lnTo>
                    <a:pt x="86233" y="1168400"/>
                  </a:lnTo>
                  <a:lnTo>
                    <a:pt x="98171" y="1181100"/>
                  </a:lnTo>
                  <a:lnTo>
                    <a:pt x="111506" y="1193800"/>
                  </a:lnTo>
                  <a:lnTo>
                    <a:pt x="131699" y="1193800"/>
                  </a:lnTo>
                  <a:lnTo>
                    <a:pt x="117983" y="1181100"/>
                  </a:lnTo>
                  <a:lnTo>
                    <a:pt x="105537" y="1168400"/>
                  </a:lnTo>
                  <a:lnTo>
                    <a:pt x="75565" y="1130300"/>
                  </a:lnTo>
                  <a:lnTo>
                    <a:pt x="62357" y="1092200"/>
                  </a:lnTo>
                  <a:lnTo>
                    <a:pt x="58166" y="1079500"/>
                  </a:lnTo>
                  <a:lnTo>
                    <a:pt x="55626" y="1066800"/>
                  </a:lnTo>
                  <a:lnTo>
                    <a:pt x="54864" y="1041400"/>
                  </a:lnTo>
                  <a:lnTo>
                    <a:pt x="54864" y="228600"/>
                  </a:lnTo>
                  <a:lnTo>
                    <a:pt x="55880" y="215900"/>
                  </a:lnTo>
                  <a:lnTo>
                    <a:pt x="58674" y="190500"/>
                  </a:lnTo>
                  <a:lnTo>
                    <a:pt x="63118" y="177800"/>
                  </a:lnTo>
                  <a:lnTo>
                    <a:pt x="69215" y="165100"/>
                  </a:lnTo>
                  <a:lnTo>
                    <a:pt x="76708" y="139700"/>
                  </a:lnTo>
                  <a:lnTo>
                    <a:pt x="107442" y="101600"/>
                  </a:lnTo>
                  <a:lnTo>
                    <a:pt x="133731" y="76200"/>
                  </a:lnTo>
                  <a:lnTo>
                    <a:pt x="148336" y="76200"/>
                  </a:lnTo>
                  <a:lnTo>
                    <a:pt x="164084" y="63500"/>
                  </a:lnTo>
                  <a:lnTo>
                    <a:pt x="180213" y="63500"/>
                  </a:lnTo>
                  <a:lnTo>
                    <a:pt x="197104" y="50800"/>
                  </a:lnTo>
                  <a:close/>
                </a:path>
                <a:path w="1638300" h="1270000">
                  <a:moveTo>
                    <a:pt x="1426971" y="38100"/>
                  </a:moveTo>
                  <a:lnTo>
                    <a:pt x="213106" y="38100"/>
                  </a:lnTo>
                  <a:lnTo>
                    <a:pt x="194310" y="50800"/>
                  </a:lnTo>
                  <a:lnTo>
                    <a:pt x="1445514" y="50800"/>
                  </a:lnTo>
                  <a:lnTo>
                    <a:pt x="1426971" y="38100"/>
                  </a:lnTo>
                  <a:close/>
                </a:path>
                <a:path w="1638300" h="1270000">
                  <a:moveTo>
                    <a:pt x="1452245" y="0"/>
                  </a:moveTo>
                  <a:lnTo>
                    <a:pt x="183515" y="0"/>
                  </a:lnTo>
                  <a:lnTo>
                    <a:pt x="161417" y="12700"/>
                  </a:lnTo>
                  <a:lnTo>
                    <a:pt x="1474343" y="12700"/>
                  </a:lnTo>
                  <a:lnTo>
                    <a:pt x="1452245" y="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3002407" y="4335907"/>
            <a:ext cx="12446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報名全國 專題製作 競賽複賽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5181600" y="4409185"/>
            <a:ext cx="1638300" cy="991869"/>
            <a:chOff x="5181600" y="4409185"/>
            <a:chExt cx="1638300" cy="991869"/>
          </a:xfrm>
        </p:grpSpPr>
        <p:sp>
          <p:nvSpPr>
            <p:cNvPr id="47" name="object 47"/>
            <p:cNvSpPr/>
            <p:nvPr/>
          </p:nvSpPr>
          <p:spPr>
            <a:xfrm>
              <a:off x="5209032" y="4436363"/>
              <a:ext cx="1583690" cy="937260"/>
            </a:xfrm>
            <a:custGeom>
              <a:avLst/>
              <a:gdLst/>
              <a:ahLst/>
              <a:cxnLst/>
              <a:rect l="l" t="t" r="r" b="b"/>
              <a:pathLst>
                <a:path w="1583690" h="937260">
                  <a:moveTo>
                    <a:pt x="1427225" y="0"/>
                  </a:moveTo>
                  <a:lnTo>
                    <a:pt x="156209" y="0"/>
                  </a:lnTo>
                  <a:lnTo>
                    <a:pt x="106850" y="7967"/>
                  </a:lnTo>
                  <a:lnTo>
                    <a:pt x="63971" y="30150"/>
                  </a:lnTo>
                  <a:lnTo>
                    <a:pt x="30150" y="63971"/>
                  </a:lnTo>
                  <a:lnTo>
                    <a:pt x="7967" y="106850"/>
                  </a:lnTo>
                  <a:lnTo>
                    <a:pt x="0" y="156210"/>
                  </a:lnTo>
                  <a:lnTo>
                    <a:pt x="0" y="781050"/>
                  </a:lnTo>
                  <a:lnTo>
                    <a:pt x="7967" y="830409"/>
                  </a:lnTo>
                  <a:lnTo>
                    <a:pt x="30150" y="873288"/>
                  </a:lnTo>
                  <a:lnTo>
                    <a:pt x="63971" y="907109"/>
                  </a:lnTo>
                  <a:lnTo>
                    <a:pt x="106850" y="929292"/>
                  </a:lnTo>
                  <a:lnTo>
                    <a:pt x="156209" y="937260"/>
                  </a:lnTo>
                  <a:lnTo>
                    <a:pt x="1427225" y="937260"/>
                  </a:lnTo>
                  <a:lnTo>
                    <a:pt x="1476585" y="929292"/>
                  </a:lnTo>
                  <a:lnTo>
                    <a:pt x="1519464" y="907109"/>
                  </a:lnTo>
                  <a:lnTo>
                    <a:pt x="1553285" y="873288"/>
                  </a:lnTo>
                  <a:lnTo>
                    <a:pt x="1575468" y="830409"/>
                  </a:lnTo>
                  <a:lnTo>
                    <a:pt x="1583436" y="781050"/>
                  </a:lnTo>
                  <a:lnTo>
                    <a:pt x="1583436" y="156210"/>
                  </a:lnTo>
                  <a:lnTo>
                    <a:pt x="1575468" y="106850"/>
                  </a:lnTo>
                  <a:lnTo>
                    <a:pt x="1553285" y="63971"/>
                  </a:lnTo>
                  <a:lnTo>
                    <a:pt x="1519464" y="30150"/>
                  </a:lnTo>
                  <a:lnTo>
                    <a:pt x="1476585" y="7967"/>
                  </a:lnTo>
                  <a:lnTo>
                    <a:pt x="142722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181600" y="4409185"/>
              <a:ext cx="1638300" cy="991869"/>
            </a:xfrm>
            <a:custGeom>
              <a:avLst/>
              <a:gdLst/>
              <a:ahLst/>
              <a:cxnLst/>
              <a:rect l="l" t="t" r="r" b="b"/>
              <a:pathLst>
                <a:path w="1638300" h="991870">
                  <a:moveTo>
                    <a:pt x="1454657" y="0"/>
                  </a:moveTo>
                  <a:lnTo>
                    <a:pt x="182372" y="0"/>
                  </a:lnTo>
                  <a:lnTo>
                    <a:pt x="163449" y="1269"/>
                  </a:lnTo>
                  <a:lnTo>
                    <a:pt x="110998" y="15239"/>
                  </a:lnTo>
                  <a:lnTo>
                    <a:pt x="65786" y="43179"/>
                  </a:lnTo>
                  <a:lnTo>
                    <a:pt x="30607" y="82550"/>
                  </a:lnTo>
                  <a:lnTo>
                    <a:pt x="8000" y="130810"/>
                  </a:lnTo>
                  <a:lnTo>
                    <a:pt x="54" y="182879"/>
                  </a:lnTo>
                  <a:lnTo>
                    <a:pt x="0" y="810259"/>
                  </a:lnTo>
                  <a:lnTo>
                    <a:pt x="1015" y="829310"/>
                  </a:lnTo>
                  <a:lnTo>
                    <a:pt x="14986" y="881379"/>
                  </a:lnTo>
                  <a:lnTo>
                    <a:pt x="42799" y="927100"/>
                  </a:lnTo>
                  <a:lnTo>
                    <a:pt x="82169" y="961389"/>
                  </a:lnTo>
                  <a:lnTo>
                    <a:pt x="130301" y="984250"/>
                  </a:lnTo>
                  <a:lnTo>
                    <a:pt x="166370" y="991869"/>
                  </a:lnTo>
                  <a:lnTo>
                    <a:pt x="1474851" y="991869"/>
                  </a:lnTo>
                  <a:lnTo>
                    <a:pt x="1527302" y="977900"/>
                  </a:lnTo>
                  <a:lnTo>
                    <a:pt x="1558417" y="960119"/>
                  </a:lnTo>
                  <a:lnTo>
                    <a:pt x="183641" y="960119"/>
                  </a:lnTo>
                  <a:lnTo>
                    <a:pt x="167894" y="958850"/>
                  </a:lnTo>
                  <a:lnTo>
                    <a:pt x="124713" y="947419"/>
                  </a:lnTo>
                  <a:lnTo>
                    <a:pt x="87629" y="924560"/>
                  </a:lnTo>
                  <a:lnTo>
                    <a:pt x="58420" y="892810"/>
                  </a:lnTo>
                  <a:lnTo>
                    <a:pt x="39624" y="853439"/>
                  </a:lnTo>
                  <a:lnTo>
                    <a:pt x="32956" y="810259"/>
                  </a:lnTo>
                  <a:lnTo>
                    <a:pt x="32956" y="182879"/>
                  </a:lnTo>
                  <a:lnTo>
                    <a:pt x="39750" y="139700"/>
                  </a:lnTo>
                  <a:lnTo>
                    <a:pt x="58800" y="99060"/>
                  </a:lnTo>
                  <a:lnTo>
                    <a:pt x="88011" y="67310"/>
                  </a:lnTo>
                  <a:lnTo>
                    <a:pt x="125222" y="44450"/>
                  </a:lnTo>
                  <a:lnTo>
                    <a:pt x="168528" y="34289"/>
                  </a:lnTo>
                  <a:lnTo>
                    <a:pt x="183896" y="33019"/>
                  </a:lnTo>
                  <a:lnTo>
                    <a:pt x="1559418" y="33019"/>
                  </a:lnTo>
                  <a:lnTo>
                    <a:pt x="1556257" y="30479"/>
                  </a:lnTo>
                  <a:lnTo>
                    <a:pt x="1508125" y="7619"/>
                  </a:lnTo>
                  <a:lnTo>
                    <a:pt x="1471929" y="1269"/>
                  </a:lnTo>
                  <a:lnTo>
                    <a:pt x="1454657" y="0"/>
                  </a:lnTo>
                  <a:close/>
                </a:path>
                <a:path w="1638300" h="991870">
                  <a:moveTo>
                    <a:pt x="1559418" y="33019"/>
                  </a:moveTo>
                  <a:lnTo>
                    <a:pt x="1454657" y="33019"/>
                  </a:lnTo>
                  <a:lnTo>
                    <a:pt x="1470405" y="34289"/>
                  </a:lnTo>
                  <a:lnTo>
                    <a:pt x="1485392" y="36829"/>
                  </a:lnTo>
                  <a:lnTo>
                    <a:pt x="1526794" y="52069"/>
                  </a:lnTo>
                  <a:lnTo>
                    <a:pt x="1561465" y="77469"/>
                  </a:lnTo>
                  <a:lnTo>
                    <a:pt x="1587373" y="113029"/>
                  </a:lnTo>
                  <a:lnTo>
                    <a:pt x="1602358" y="153669"/>
                  </a:lnTo>
                  <a:lnTo>
                    <a:pt x="1605343" y="182879"/>
                  </a:lnTo>
                  <a:lnTo>
                    <a:pt x="1605343" y="810259"/>
                  </a:lnTo>
                  <a:lnTo>
                    <a:pt x="1598549" y="853439"/>
                  </a:lnTo>
                  <a:lnTo>
                    <a:pt x="1579499" y="892810"/>
                  </a:lnTo>
                  <a:lnTo>
                    <a:pt x="1550289" y="925829"/>
                  </a:lnTo>
                  <a:lnTo>
                    <a:pt x="1513077" y="947419"/>
                  </a:lnTo>
                  <a:lnTo>
                    <a:pt x="1469771" y="958850"/>
                  </a:lnTo>
                  <a:lnTo>
                    <a:pt x="1454403" y="960119"/>
                  </a:lnTo>
                  <a:lnTo>
                    <a:pt x="1558417" y="960119"/>
                  </a:lnTo>
                  <a:lnTo>
                    <a:pt x="1597278" y="924560"/>
                  </a:lnTo>
                  <a:lnTo>
                    <a:pt x="1624329" y="878839"/>
                  </a:lnTo>
                  <a:lnTo>
                    <a:pt x="1637538" y="826769"/>
                  </a:lnTo>
                  <a:lnTo>
                    <a:pt x="1638300" y="182879"/>
                  </a:lnTo>
                  <a:lnTo>
                    <a:pt x="1637156" y="163829"/>
                  </a:lnTo>
                  <a:lnTo>
                    <a:pt x="1623314" y="111760"/>
                  </a:lnTo>
                  <a:lnTo>
                    <a:pt x="1595501" y="66039"/>
                  </a:lnTo>
                  <a:lnTo>
                    <a:pt x="1570481" y="41910"/>
                  </a:lnTo>
                  <a:lnTo>
                    <a:pt x="1559418" y="33019"/>
                  </a:lnTo>
                  <a:close/>
                </a:path>
                <a:path w="1638300" h="991870">
                  <a:moveTo>
                    <a:pt x="1469898" y="44450"/>
                  </a:moveTo>
                  <a:lnTo>
                    <a:pt x="170179" y="44450"/>
                  </a:lnTo>
                  <a:lnTo>
                    <a:pt x="156337" y="46989"/>
                  </a:lnTo>
                  <a:lnTo>
                    <a:pt x="117728" y="60960"/>
                  </a:lnTo>
                  <a:lnTo>
                    <a:pt x="85344" y="85089"/>
                  </a:lnTo>
                  <a:lnTo>
                    <a:pt x="61087" y="116839"/>
                  </a:lnTo>
                  <a:lnTo>
                    <a:pt x="46862" y="154939"/>
                  </a:lnTo>
                  <a:lnTo>
                    <a:pt x="43930" y="810259"/>
                  </a:lnTo>
                  <a:lnTo>
                    <a:pt x="44450" y="821689"/>
                  </a:lnTo>
                  <a:lnTo>
                    <a:pt x="54610" y="862329"/>
                  </a:lnTo>
                  <a:lnTo>
                    <a:pt x="75311" y="896619"/>
                  </a:lnTo>
                  <a:lnTo>
                    <a:pt x="104775" y="924560"/>
                  </a:lnTo>
                  <a:lnTo>
                    <a:pt x="141350" y="942339"/>
                  </a:lnTo>
                  <a:lnTo>
                    <a:pt x="183641" y="948689"/>
                  </a:lnTo>
                  <a:lnTo>
                    <a:pt x="1453896" y="948689"/>
                  </a:lnTo>
                  <a:lnTo>
                    <a:pt x="1481963" y="946150"/>
                  </a:lnTo>
                  <a:lnTo>
                    <a:pt x="1495425" y="942339"/>
                  </a:lnTo>
                  <a:lnTo>
                    <a:pt x="1508252" y="938529"/>
                  </a:lnTo>
                  <a:lnTo>
                    <a:pt x="1510715" y="937260"/>
                  </a:lnTo>
                  <a:lnTo>
                    <a:pt x="168910" y="937260"/>
                  </a:lnTo>
                  <a:lnTo>
                    <a:pt x="144145" y="932179"/>
                  </a:lnTo>
                  <a:lnTo>
                    <a:pt x="100711" y="906779"/>
                  </a:lnTo>
                  <a:lnTo>
                    <a:pt x="69723" y="868679"/>
                  </a:lnTo>
                  <a:lnTo>
                    <a:pt x="55245" y="820419"/>
                  </a:lnTo>
                  <a:lnTo>
                    <a:pt x="54927" y="182879"/>
                  </a:lnTo>
                  <a:lnTo>
                    <a:pt x="55625" y="168910"/>
                  </a:lnTo>
                  <a:lnTo>
                    <a:pt x="65532" y="132079"/>
                  </a:lnTo>
                  <a:lnTo>
                    <a:pt x="85089" y="101600"/>
                  </a:lnTo>
                  <a:lnTo>
                    <a:pt x="93472" y="91439"/>
                  </a:lnTo>
                  <a:lnTo>
                    <a:pt x="134747" y="64769"/>
                  </a:lnTo>
                  <a:lnTo>
                    <a:pt x="184912" y="54610"/>
                  </a:lnTo>
                  <a:lnTo>
                    <a:pt x="1506569" y="54610"/>
                  </a:lnTo>
                  <a:lnTo>
                    <a:pt x="1496949" y="50800"/>
                  </a:lnTo>
                  <a:lnTo>
                    <a:pt x="1483741" y="46989"/>
                  </a:lnTo>
                  <a:lnTo>
                    <a:pt x="1469898" y="44450"/>
                  </a:lnTo>
                  <a:close/>
                </a:path>
                <a:path w="1638300" h="991870">
                  <a:moveTo>
                    <a:pt x="1506569" y="54610"/>
                  </a:moveTo>
                  <a:lnTo>
                    <a:pt x="1454657" y="54610"/>
                  </a:lnTo>
                  <a:lnTo>
                    <a:pt x="1469390" y="55879"/>
                  </a:lnTo>
                  <a:lnTo>
                    <a:pt x="1494154" y="60960"/>
                  </a:lnTo>
                  <a:lnTo>
                    <a:pt x="1537461" y="85089"/>
                  </a:lnTo>
                  <a:lnTo>
                    <a:pt x="1568577" y="123189"/>
                  </a:lnTo>
                  <a:lnTo>
                    <a:pt x="1581150" y="160019"/>
                  </a:lnTo>
                  <a:lnTo>
                    <a:pt x="1583366" y="810259"/>
                  </a:lnTo>
                  <a:lnTo>
                    <a:pt x="1582674" y="822959"/>
                  </a:lnTo>
                  <a:lnTo>
                    <a:pt x="1572768" y="859789"/>
                  </a:lnTo>
                  <a:lnTo>
                    <a:pt x="1544827" y="900429"/>
                  </a:lnTo>
                  <a:lnTo>
                    <a:pt x="1503552" y="928369"/>
                  </a:lnTo>
                  <a:lnTo>
                    <a:pt x="1466469" y="937260"/>
                  </a:lnTo>
                  <a:lnTo>
                    <a:pt x="1510715" y="937260"/>
                  </a:lnTo>
                  <a:lnTo>
                    <a:pt x="1552955" y="908050"/>
                  </a:lnTo>
                  <a:lnTo>
                    <a:pt x="1577213" y="876300"/>
                  </a:lnTo>
                  <a:lnTo>
                    <a:pt x="1591436" y="838200"/>
                  </a:lnTo>
                  <a:lnTo>
                    <a:pt x="1594379" y="182879"/>
                  </a:lnTo>
                  <a:lnTo>
                    <a:pt x="1593850" y="170179"/>
                  </a:lnTo>
                  <a:lnTo>
                    <a:pt x="1583817" y="130810"/>
                  </a:lnTo>
                  <a:lnTo>
                    <a:pt x="1563116" y="95250"/>
                  </a:lnTo>
                  <a:lnTo>
                    <a:pt x="1554099" y="86360"/>
                  </a:lnTo>
                  <a:lnTo>
                    <a:pt x="1544066" y="76200"/>
                  </a:lnTo>
                  <a:lnTo>
                    <a:pt x="1533398" y="68579"/>
                  </a:lnTo>
                  <a:lnTo>
                    <a:pt x="1521968" y="60960"/>
                  </a:lnTo>
                  <a:lnTo>
                    <a:pt x="1509776" y="55879"/>
                  </a:lnTo>
                  <a:lnTo>
                    <a:pt x="1506569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378577" y="4518787"/>
            <a:ext cx="1244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複賽晉級 </a:t>
            </a:r>
            <a:r>
              <a:rPr sz="24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決賽得獎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246376" y="4694809"/>
            <a:ext cx="2785110" cy="420370"/>
            <a:chOff x="2246376" y="4694809"/>
            <a:chExt cx="2785110" cy="420370"/>
          </a:xfrm>
        </p:grpSpPr>
        <p:sp>
          <p:nvSpPr>
            <p:cNvPr id="51" name="object 51"/>
            <p:cNvSpPr/>
            <p:nvPr/>
          </p:nvSpPr>
          <p:spPr>
            <a:xfrm>
              <a:off x="2273808" y="4760976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4" h="288289">
                  <a:moveTo>
                    <a:pt x="215646" y="0"/>
                  </a:moveTo>
                  <a:lnTo>
                    <a:pt x="215646" y="72009"/>
                  </a:lnTo>
                  <a:lnTo>
                    <a:pt x="0" y="72009"/>
                  </a:lnTo>
                  <a:lnTo>
                    <a:pt x="0" y="216026"/>
                  </a:lnTo>
                  <a:lnTo>
                    <a:pt x="215646" y="216026"/>
                  </a:lnTo>
                  <a:lnTo>
                    <a:pt x="215646" y="288036"/>
                  </a:lnTo>
                  <a:lnTo>
                    <a:pt x="359664" y="144018"/>
                  </a:lnTo>
                  <a:lnTo>
                    <a:pt x="21564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46376" y="4694809"/>
              <a:ext cx="426084" cy="420370"/>
            </a:xfrm>
            <a:custGeom>
              <a:avLst/>
              <a:gdLst/>
              <a:ahLst/>
              <a:cxnLst/>
              <a:rect l="l" t="t" r="r" b="b"/>
              <a:pathLst>
                <a:path w="426085" h="420370">
                  <a:moveTo>
                    <a:pt x="215646" y="0"/>
                  </a:moveTo>
                  <a:lnTo>
                    <a:pt x="215646" y="110744"/>
                  </a:lnTo>
                  <a:lnTo>
                    <a:pt x="0" y="110744"/>
                  </a:lnTo>
                  <a:lnTo>
                    <a:pt x="0" y="309626"/>
                  </a:lnTo>
                  <a:lnTo>
                    <a:pt x="215646" y="309626"/>
                  </a:lnTo>
                  <a:lnTo>
                    <a:pt x="215646" y="420370"/>
                  </a:lnTo>
                  <a:lnTo>
                    <a:pt x="295021" y="340995"/>
                  </a:lnTo>
                  <a:lnTo>
                    <a:pt x="248538" y="340995"/>
                  </a:lnTo>
                  <a:lnTo>
                    <a:pt x="248538" y="276733"/>
                  </a:lnTo>
                  <a:lnTo>
                    <a:pt x="32893" y="276733"/>
                  </a:lnTo>
                  <a:lnTo>
                    <a:pt x="32893" y="143637"/>
                  </a:lnTo>
                  <a:lnTo>
                    <a:pt x="248538" y="143637"/>
                  </a:lnTo>
                  <a:lnTo>
                    <a:pt x="248538" y="79375"/>
                  </a:lnTo>
                  <a:lnTo>
                    <a:pt x="295021" y="79375"/>
                  </a:lnTo>
                  <a:lnTo>
                    <a:pt x="215646" y="0"/>
                  </a:lnTo>
                  <a:close/>
                </a:path>
                <a:path w="426085" h="420370">
                  <a:moveTo>
                    <a:pt x="295021" y="79375"/>
                  </a:moveTo>
                  <a:lnTo>
                    <a:pt x="248538" y="79375"/>
                  </a:lnTo>
                  <a:lnTo>
                    <a:pt x="379349" y="210185"/>
                  </a:lnTo>
                  <a:lnTo>
                    <a:pt x="248538" y="340995"/>
                  </a:lnTo>
                  <a:lnTo>
                    <a:pt x="295021" y="340995"/>
                  </a:lnTo>
                  <a:lnTo>
                    <a:pt x="425831" y="210185"/>
                  </a:lnTo>
                  <a:lnTo>
                    <a:pt x="295021" y="79375"/>
                  </a:lnTo>
                  <a:close/>
                </a:path>
                <a:path w="426085" h="420370">
                  <a:moveTo>
                    <a:pt x="259587" y="105918"/>
                  </a:moveTo>
                  <a:lnTo>
                    <a:pt x="259587" y="154686"/>
                  </a:lnTo>
                  <a:lnTo>
                    <a:pt x="43942" y="154686"/>
                  </a:lnTo>
                  <a:lnTo>
                    <a:pt x="43942" y="265684"/>
                  </a:lnTo>
                  <a:lnTo>
                    <a:pt x="259587" y="265684"/>
                  </a:lnTo>
                  <a:lnTo>
                    <a:pt x="259587" y="314452"/>
                  </a:lnTo>
                  <a:lnTo>
                    <a:pt x="286004" y="288036"/>
                  </a:lnTo>
                  <a:lnTo>
                    <a:pt x="270510" y="288036"/>
                  </a:lnTo>
                  <a:lnTo>
                    <a:pt x="270510" y="254762"/>
                  </a:lnTo>
                  <a:lnTo>
                    <a:pt x="54863" y="254762"/>
                  </a:lnTo>
                  <a:lnTo>
                    <a:pt x="54863" y="165608"/>
                  </a:lnTo>
                  <a:lnTo>
                    <a:pt x="270510" y="165608"/>
                  </a:lnTo>
                  <a:lnTo>
                    <a:pt x="270510" y="132334"/>
                  </a:lnTo>
                  <a:lnTo>
                    <a:pt x="286004" y="132334"/>
                  </a:lnTo>
                  <a:lnTo>
                    <a:pt x="259587" y="105918"/>
                  </a:lnTo>
                  <a:close/>
                </a:path>
                <a:path w="426085" h="420370">
                  <a:moveTo>
                    <a:pt x="286004" y="132334"/>
                  </a:moveTo>
                  <a:lnTo>
                    <a:pt x="270510" y="132334"/>
                  </a:lnTo>
                  <a:lnTo>
                    <a:pt x="348361" y="210185"/>
                  </a:lnTo>
                  <a:lnTo>
                    <a:pt x="270510" y="288036"/>
                  </a:lnTo>
                  <a:lnTo>
                    <a:pt x="286004" y="288036"/>
                  </a:lnTo>
                  <a:lnTo>
                    <a:pt x="363855" y="210185"/>
                  </a:lnTo>
                  <a:lnTo>
                    <a:pt x="286004" y="132334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632960" y="4760976"/>
              <a:ext cx="360045" cy="288290"/>
            </a:xfrm>
            <a:custGeom>
              <a:avLst/>
              <a:gdLst/>
              <a:ahLst/>
              <a:cxnLst/>
              <a:rect l="l" t="t" r="r" b="b"/>
              <a:pathLst>
                <a:path w="360045" h="288289">
                  <a:moveTo>
                    <a:pt x="215645" y="0"/>
                  </a:moveTo>
                  <a:lnTo>
                    <a:pt x="215645" y="72009"/>
                  </a:lnTo>
                  <a:lnTo>
                    <a:pt x="0" y="72009"/>
                  </a:lnTo>
                  <a:lnTo>
                    <a:pt x="0" y="216026"/>
                  </a:lnTo>
                  <a:lnTo>
                    <a:pt x="215645" y="216026"/>
                  </a:lnTo>
                  <a:lnTo>
                    <a:pt x="215645" y="288036"/>
                  </a:lnTo>
                  <a:lnTo>
                    <a:pt x="359663" y="144018"/>
                  </a:lnTo>
                  <a:lnTo>
                    <a:pt x="21564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605527" y="4694809"/>
              <a:ext cx="426084" cy="420370"/>
            </a:xfrm>
            <a:custGeom>
              <a:avLst/>
              <a:gdLst/>
              <a:ahLst/>
              <a:cxnLst/>
              <a:rect l="l" t="t" r="r" b="b"/>
              <a:pathLst>
                <a:path w="426085" h="420370">
                  <a:moveTo>
                    <a:pt x="215646" y="0"/>
                  </a:moveTo>
                  <a:lnTo>
                    <a:pt x="215646" y="110744"/>
                  </a:lnTo>
                  <a:lnTo>
                    <a:pt x="0" y="110744"/>
                  </a:lnTo>
                  <a:lnTo>
                    <a:pt x="0" y="309626"/>
                  </a:lnTo>
                  <a:lnTo>
                    <a:pt x="215646" y="309626"/>
                  </a:lnTo>
                  <a:lnTo>
                    <a:pt x="215646" y="420370"/>
                  </a:lnTo>
                  <a:lnTo>
                    <a:pt x="295021" y="340995"/>
                  </a:lnTo>
                  <a:lnTo>
                    <a:pt x="248538" y="340995"/>
                  </a:lnTo>
                  <a:lnTo>
                    <a:pt x="248538" y="276733"/>
                  </a:lnTo>
                  <a:lnTo>
                    <a:pt x="32893" y="276733"/>
                  </a:lnTo>
                  <a:lnTo>
                    <a:pt x="32893" y="143637"/>
                  </a:lnTo>
                  <a:lnTo>
                    <a:pt x="248538" y="143637"/>
                  </a:lnTo>
                  <a:lnTo>
                    <a:pt x="248538" y="79375"/>
                  </a:lnTo>
                  <a:lnTo>
                    <a:pt x="295021" y="79375"/>
                  </a:lnTo>
                  <a:lnTo>
                    <a:pt x="215646" y="0"/>
                  </a:lnTo>
                  <a:close/>
                </a:path>
                <a:path w="426085" h="420370">
                  <a:moveTo>
                    <a:pt x="295021" y="79375"/>
                  </a:moveTo>
                  <a:lnTo>
                    <a:pt x="248538" y="79375"/>
                  </a:lnTo>
                  <a:lnTo>
                    <a:pt x="379349" y="210185"/>
                  </a:lnTo>
                  <a:lnTo>
                    <a:pt x="248538" y="340995"/>
                  </a:lnTo>
                  <a:lnTo>
                    <a:pt x="295021" y="340995"/>
                  </a:lnTo>
                  <a:lnTo>
                    <a:pt x="425831" y="210185"/>
                  </a:lnTo>
                  <a:lnTo>
                    <a:pt x="295021" y="79375"/>
                  </a:lnTo>
                  <a:close/>
                </a:path>
                <a:path w="426085" h="420370">
                  <a:moveTo>
                    <a:pt x="259587" y="105918"/>
                  </a:moveTo>
                  <a:lnTo>
                    <a:pt x="259587" y="154686"/>
                  </a:lnTo>
                  <a:lnTo>
                    <a:pt x="43942" y="154686"/>
                  </a:lnTo>
                  <a:lnTo>
                    <a:pt x="43942" y="265684"/>
                  </a:lnTo>
                  <a:lnTo>
                    <a:pt x="259587" y="265684"/>
                  </a:lnTo>
                  <a:lnTo>
                    <a:pt x="259587" y="314452"/>
                  </a:lnTo>
                  <a:lnTo>
                    <a:pt x="286004" y="288036"/>
                  </a:lnTo>
                  <a:lnTo>
                    <a:pt x="270510" y="288036"/>
                  </a:lnTo>
                  <a:lnTo>
                    <a:pt x="270510" y="254762"/>
                  </a:lnTo>
                  <a:lnTo>
                    <a:pt x="54863" y="254762"/>
                  </a:lnTo>
                  <a:lnTo>
                    <a:pt x="54863" y="165608"/>
                  </a:lnTo>
                  <a:lnTo>
                    <a:pt x="270510" y="165608"/>
                  </a:lnTo>
                  <a:lnTo>
                    <a:pt x="270510" y="132334"/>
                  </a:lnTo>
                  <a:lnTo>
                    <a:pt x="286004" y="132334"/>
                  </a:lnTo>
                  <a:lnTo>
                    <a:pt x="259587" y="105918"/>
                  </a:lnTo>
                  <a:close/>
                </a:path>
                <a:path w="426085" h="420370">
                  <a:moveTo>
                    <a:pt x="286004" y="132334"/>
                  </a:moveTo>
                  <a:lnTo>
                    <a:pt x="270510" y="132334"/>
                  </a:lnTo>
                  <a:lnTo>
                    <a:pt x="348361" y="210185"/>
                  </a:lnTo>
                  <a:lnTo>
                    <a:pt x="270510" y="288036"/>
                  </a:lnTo>
                  <a:lnTo>
                    <a:pt x="286004" y="288036"/>
                  </a:lnTo>
                  <a:lnTo>
                    <a:pt x="363855" y="210185"/>
                  </a:lnTo>
                  <a:lnTo>
                    <a:pt x="286004" y="132334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2673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251700" cy="6730365"/>
            <a:chOff x="0" y="0"/>
            <a:chExt cx="7251700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7127875" cy="792480"/>
            </a:xfrm>
            <a:custGeom>
              <a:avLst/>
              <a:gdLst/>
              <a:ahLst/>
              <a:cxnLst/>
              <a:rect l="l" t="t" r="r" b="b"/>
              <a:pathLst>
                <a:path w="7127875" h="792480">
                  <a:moveTo>
                    <a:pt x="6731508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6731508" y="792480"/>
                  </a:lnTo>
                  <a:lnTo>
                    <a:pt x="7127748" y="396240"/>
                  </a:lnTo>
                  <a:lnTo>
                    <a:pt x="6731508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7127875" cy="792480"/>
            </a:xfrm>
            <a:custGeom>
              <a:avLst/>
              <a:gdLst/>
              <a:ahLst/>
              <a:cxnLst/>
              <a:rect l="l" t="t" r="r" b="b"/>
              <a:pathLst>
                <a:path w="7127875" h="792480">
                  <a:moveTo>
                    <a:pt x="0" y="0"/>
                  </a:moveTo>
                  <a:lnTo>
                    <a:pt x="6731508" y="0"/>
                  </a:lnTo>
                  <a:lnTo>
                    <a:pt x="7127748" y="396240"/>
                  </a:lnTo>
                  <a:lnTo>
                    <a:pt x="6731508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5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4927" y="148793"/>
            <a:ext cx="67411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215968"/>
                </a:solidFill>
              </a:rPr>
              <a:t>技優</a:t>
            </a:r>
            <a:r>
              <a:rPr sz="4400" spc="5" dirty="0">
                <a:solidFill>
                  <a:srgbClr val="FF0000"/>
                </a:solidFill>
              </a:rPr>
              <a:t>甄審</a:t>
            </a:r>
            <a:r>
              <a:rPr sz="4400" spc="5" dirty="0">
                <a:solidFill>
                  <a:srgbClr val="215968"/>
                </a:solidFill>
              </a:rPr>
              <a:t>入學建議準備方向</a:t>
            </a:r>
            <a:endParaRPr sz="4400" dirty="0"/>
          </a:p>
        </p:txBody>
      </p:sp>
      <p:grpSp>
        <p:nvGrpSpPr>
          <p:cNvPr id="6" name="object 6"/>
          <p:cNvGrpSpPr/>
          <p:nvPr/>
        </p:nvGrpSpPr>
        <p:grpSpPr>
          <a:xfrm>
            <a:off x="667512" y="1156728"/>
            <a:ext cx="5000625" cy="3295117"/>
            <a:chOff x="667512" y="1156728"/>
            <a:chExt cx="5000625" cy="3319779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9856" y="2066544"/>
              <a:ext cx="2247900" cy="24094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3420" y="1156728"/>
              <a:ext cx="2441448" cy="80161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524" y="1176515"/>
              <a:ext cx="2296668" cy="7422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71906" y="1197102"/>
              <a:ext cx="2289175" cy="649605"/>
            </a:xfrm>
            <a:custGeom>
              <a:avLst/>
              <a:gdLst/>
              <a:ahLst/>
              <a:cxnLst/>
              <a:rect l="l" t="t" r="r" b="b"/>
              <a:pathLst>
                <a:path w="2289175" h="649605">
                  <a:moveTo>
                    <a:pt x="2289048" y="0"/>
                  </a:moveTo>
                  <a:lnTo>
                    <a:pt x="0" y="0"/>
                  </a:lnTo>
                  <a:lnTo>
                    <a:pt x="0" y="649224"/>
                  </a:lnTo>
                  <a:lnTo>
                    <a:pt x="2180844" y="649224"/>
                  </a:lnTo>
                  <a:lnTo>
                    <a:pt x="2289048" y="541020"/>
                  </a:lnTo>
                  <a:lnTo>
                    <a:pt x="2289048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52750" y="1738122"/>
              <a:ext cx="108585" cy="108585"/>
            </a:xfrm>
            <a:custGeom>
              <a:avLst/>
              <a:gdLst/>
              <a:ahLst/>
              <a:cxnLst/>
              <a:rect l="l" t="t" r="r" b="b"/>
              <a:pathLst>
                <a:path w="108585" h="108585">
                  <a:moveTo>
                    <a:pt x="108204" y="0"/>
                  </a:moveTo>
                  <a:lnTo>
                    <a:pt x="21589" y="21589"/>
                  </a:lnTo>
                  <a:lnTo>
                    <a:pt x="0" y="108203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C8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71906" y="1197102"/>
              <a:ext cx="2289175" cy="649605"/>
            </a:xfrm>
            <a:custGeom>
              <a:avLst/>
              <a:gdLst/>
              <a:ahLst/>
              <a:cxnLst/>
              <a:rect l="l" t="t" r="r" b="b"/>
              <a:pathLst>
                <a:path w="2289175" h="649605">
                  <a:moveTo>
                    <a:pt x="2180844" y="649224"/>
                  </a:moveTo>
                  <a:lnTo>
                    <a:pt x="2202434" y="562610"/>
                  </a:lnTo>
                  <a:lnTo>
                    <a:pt x="2289048" y="541020"/>
                  </a:lnTo>
                  <a:lnTo>
                    <a:pt x="2180844" y="649224"/>
                  </a:lnTo>
                  <a:lnTo>
                    <a:pt x="0" y="649224"/>
                  </a:lnTo>
                  <a:lnTo>
                    <a:pt x="0" y="0"/>
                  </a:lnTo>
                  <a:lnTo>
                    <a:pt x="2289048" y="0"/>
                  </a:lnTo>
                  <a:lnTo>
                    <a:pt x="2289048" y="54102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7324" y="2069604"/>
              <a:ext cx="2441448" cy="80161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2228" y="2090915"/>
              <a:ext cx="1687068" cy="7422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65810" y="2109977"/>
              <a:ext cx="2289175" cy="649605"/>
            </a:xfrm>
            <a:custGeom>
              <a:avLst/>
              <a:gdLst/>
              <a:ahLst/>
              <a:cxnLst/>
              <a:rect l="l" t="t" r="r" b="b"/>
              <a:pathLst>
                <a:path w="2289175" h="649605">
                  <a:moveTo>
                    <a:pt x="2289048" y="0"/>
                  </a:moveTo>
                  <a:lnTo>
                    <a:pt x="0" y="0"/>
                  </a:lnTo>
                  <a:lnTo>
                    <a:pt x="0" y="649224"/>
                  </a:lnTo>
                  <a:lnTo>
                    <a:pt x="2180844" y="649224"/>
                  </a:lnTo>
                  <a:lnTo>
                    <a:pt x="2289048" y="541020"/>
                  </a:lnTo>
                  <a:lnTo>
                    <a:pt x="2289048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46654" y="2650997"/>
              <a:ext cx="108585" cy="108585"/>
            </a:xfrm>
            <a:custGeom>
              <a:avLst/>
              <a:gdLst/>
              <a:ahLst/>
              <a:cxnLst/>
              <a:rect l="l" t="t" r="r" b="b"/>
              <a:pathLst>
                <a:path w="108585" h="108585">
                  <a:moveTo>
                    <a:pt x="108203" y="0"/>
                  </a:moveTo>
                  <a:lnTo>
                    <a:pt x="21589" y="21589"/>
                  </a:lnTo>
                  <a:lnTo>
                    <a:pt x="0" y="108203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3C8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65810" y="2109977"/>
              <a:ext cx="2289175" cy="649605"/>
            </a:xfrm>
            <a:custGeom>
              <a:avLst/>
              <a:gdLst/>
              <a:ahLst/>
              <a:cxnLst/>
              <a:rect l="l" t="t" r="r" b="b"/>
              <a:pathLst>
                <a:path w="2289175" h="649605">
                  <a:moveTo>
                    <a:pt x="2180844" y="649224"/>
                  </a:moveTo>
                  <a:lnTo>
                    <a:pt x="2202434" y="562610"/>
                  </a:lnTo>
                  <a:lnTo>
                    <a:pt x="2289048" y="541020"/>
                  </a:lnTo>
                  <a:lnTo>
                    <a:pt x="2180844" y="649224"/>
                  </a:lnTo>
                  <a:lnTo>
                    <a:pt x="0" y="649224"/>
                  </a:lnTo>
                  <a:lnTo>
                    <a:pt x="0" y="0"/>
                  </a:lnTo>
                  <a:lnTo>
                    <a:pt x="2289048" y="0"/>
                  </a:lnTo>
                  <a:lnTo>
                    <a:pt x="2289048" y="54102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7512" y="3012947"/>
              <a:ext cx="2441448" cy="80010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2416" y="3032747"/>
              <a:ext cx="1687068" cy="74220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45998" y="3053334"/>
              <a:ext cx="2289175" cy="647700"/>
            </a:xfrm>
            <a:custGeom>
              <a:avLst/>
              <a:gdLst/>
              <a:ahLst/>
              <a:cxnLst/>
              <a:rect l="l" t="t" r="r" b="b"/>
              <a:pathLst>
                <a:path w="2289175" h="647700">
                  <a:moveTo>
                    <a:pt x="2289047" y="0"/>
                  </a:moveTo>
                  <a:lnTo>
                    <a:pt x="0" y="0"/>
                  </a:lnTo>
                  <a:lnTo>
                    <a:pt x="0" y="647699"/>
                  </a:lnTo>
                  <a:lnTo>
                    <a:pt x="2181097" y="647699"/>
                  </a:lnTo>
                  <a:lnTo>
                    <a:pt x="2289047" y="539750"/>
                  </a:lnTo>
                  <a:lnTo>
                    <a:pt x="2289047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927095" y="3593084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7950" y="0"/>
                  </a:moveTo>
                  <a:lnTo>
                    <a:pt x="21590" y="21589"/>
                  </a:lnTo>
                  <a:lnTo>
                    <a:pt x="0" y="10794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3C8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5998" y="3053334"/>
              <a:ext cx="2289175" cy="647700"/>
            </a:xfrm>
            <a:custGeom>
              <a:avLst/>
              <a:gdLst/>
              <a:ahLst/>
              <a:cxnLst/>
              <a:rect l="l" t="t" r="r" b="b"/>
              <a:pathLst>
                <a:path w="2289175" h="647700">
                  <a:moveTo>
                    <a:pt x="2181097" y="647700"/>
                  </a:moveTo>
                  <a:lnTo>
                    <a:pt x="2202688" y="561340"/>
                  </a:lnTo>
                  <a:lnTo>
                    <a:pt x="2289047" y="539750"/>
                  </a:lnTo>
                  <a:lnTo>
                    <a:pt x="2181097" y="647700"/>
                  </a:lnTo>
                  <a:lnTo>
                    <a:pt x="0" y="647700"/>
                  </a:lnTo>
                  <a:lnTo>
                    <a:pt x="0" y="0"/>
                  </a:lnTo>
                  <a:lnTo>
                    <a:pt x="2289047" y="0"/>
                  </a:lnTo>
                  <a:lnTo>
                    <a:pt x="2289047" y="539750"/>
                  </a:lnTo>
                </a:path>
              </a:pathLst>
            </a:custGeom>
            <a:ln w="502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266825" y="3118180"/>
            <a:ext cx="1244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數位電子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93419" y="3945635"/>
            <a:ext cx="2441575" cy="800100"/>
            <a:chOff x="693419" y="3945635"/>
            <a:chExt cx="2441575" cy="800100"/>
          </a:xfrm>
        </p:grpSpPr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3419" y="3945635"/>
              <a:ext cx="2441448" cy="800100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68323" y="3965435"/>
              <a:ext cx="1687068" cy="7422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71905" y="3986021"/>
              <a:ext cx="2289175" cy="647700"/>
            </a:xfrm>
            <a:custGeom>
              <a:avLst/>
              <a:gdLst/>
              <a:ahLst/>
              <a:cxnLst/>
              <a:rect l="l" t="t" r="r" b="b"/>
              <a:pathLst>
                <a:path w="2289175" h="647700">
                  <a:moveTo>
                    <a:pt x="2289048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181098" y="647700"/>
                  </a:lnTo>
                  <a:lnTo>
                    <a:pt x="2289048" y="539750"/>
                  </a:lnTo>
                  <a:lnTo>
                    <a:pt x="2289048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53003" y="4525771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7950" y="0"/>
                  </a:moveTo>
                  <a:lnTo>
                    <a:pt x="21589" y="21589"/>
                  </a:lnTo>
                  <a:lnTo>
                    <a:pt x="0" y="10795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3C8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71905" y="3986021"/>
              <a:ext cx="2289175" cy="647700"/>
            </a:xfrm>
            <a:custGeom>
              <a:avLst/>
              <a:gdLst/>
              <a:ahLst/>
              <a:cxnLst/>
              <a:rect l="l" t="t" r="r" b="b"/>
              <a:pathLst>
                <a:path w="2289175" h="647700">
                  <a:moveTo>
                    <a:pt x="2181098" y="647700"/>
                  </a:moveTo>
                  <a:lnTo>
                    <a:pt x="2202688" y="561340"/>
                  </a:lnTo>
                  <a:lnTo>
                    <a:pt x="2289048" y="539750"/>
                  </a:lnTo>
                  <a:lnTo>
                    <a:pt x="2181098" y="647700"/>
                  </a:lnTo>
                  <a:lnTo>
                    <a:pt x="0" y="647700"/>
                  </a:lnTo>
                  <a:lnTo>
                    <a:pt x="0" y="0"/>
                  </a:lnTo>
                  <a:lnTo>
                    <a:pt x="2289048" y="0"/>
                  </a:lnTo>
                  <a:lnTo>
                    <a:pt x="2289048" y="53975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292097" y="4051503"/>
            <a:ext cx="12458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視聽電子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658368" y="4914900"/>
            <a:ext cx="2441575" cy="800100"/>
            <a:chOff x="658368" y="4914900"/>
            <a:chExt cx="2441575" cy="800100"/>
          </a:xfrm>
        </p:grpSpPr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8368" y="4914900"/>
              <a:ext cx="2441448" cy="80010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4795" y="4934712"/>
              <a:ext cx="1687067" cy="742200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36853" y="4955286"/>
              <a:ext cx="2289175" cy="647700"/>
            </a:xfrm>
            <a:custGeom>
              <a:avLst/>
              <a:gdLst/>
              <a:ahLst/>
              <a:cxnLst/>
              <a:rect l="l" t="t" r="r" b="b"/>
              <a:pathLst>
                <a:path w="2289175" h="647700">
                  <a:moveTo>
                    <a:pt x="2289047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181097" y="647700"/>
                  </a:lnTo>
                  <a:lnTo>
                    <a:pt x="2289047" y="539750"/>
                  </a:lnTo>
                  <a:lnTo>
                    <a:pt x="2289047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17951" y="5495036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7950" y="0"/>
                  </a:moveTo>
                  <a:lnTo>
                    <a:pt x="21590" y="21589"/>
                  </a:lnTo>
                  <a:lnTo>
                    <a:pt x="0" y="10795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3C8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36853" y="4955286"/>
              <a:ext cx="2289175" cy="647700"/>
            </a:xfrm>
            <a:custGeom>
              <a:avLst/>
              <a:gdLst/>
              <a:ahLst/>
              <a:cxnLst/>
              <a:rect l="l" t="t" r="r" b="b"/>
              <a:pathLst>
                <a:path w="2289175" h="647700">
                  <a:moveTo>
                    <a:pt x="2181097" y="647700"/>
                  </a:moveTo>
                  <a:lnTo>
                    <a:pt x="2202688" y="561340"/>
                  </a:lnTo>
                  <a:lnTo>
                    <a:pt x="2289047" y="539750"/>
                  </a:lnTo>
                  <a:lnTo>
                    <a:pt x="2181097" y="647700"/>
                  </a:lnTo>
                  <a:lnTo>
                    <a:pt x="0" y="647700"/>
                  </a:lnTo>
                  <a:lnTo>
                    <a:pt x="0" y="0"/>
                  </a:lnTo>
                  <a:lnTo>
                    <a:pt x="2289047" y="0"/>
                  </a:lnTo>
                  <a:lnTo>
                    <a:pt x="2289047" y="53975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1258316" y="5021326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網路架設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908547" y="1156728"/>
            <a:ext cx="2467610" cy="2656840"/>
            <a:chOff x="5908547" y="1156728"/>
            <a:chExt cx="2467610" cy="2656840"/>
          </a:xfrm>
        </p:grpSpPr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4455" y="1156728"/>
              <a:ext cx="2441448" cy="80161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4559" y="1176515"/>
              <a:ext cx="2296667" cy="74220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6012941" y="1197102"/>
              <a:ext cx="2289175" cy="649605"/>
            </a:xfrm>
            <a:custGeom>
              <a:avLst/>
              <a:gdLst/>
              <a:ahLst/>
              <a:cxnLst/>
              <a:rect l="l" t="t" r="r" b="b"/>
              <a:pathLst>
                <a:path w="2289175" h="649605">
                  <a:moveTo>
                    <a:pt x="2289048" y="0"/>
                  </a:moveTo>
                  <a:lnTo>
                    <a:pt x="0" y="0"/>
                  </a:lnTo>
                  <a:lnTo>
                    <a:pt x="0" y="649224"/>
                  </a:lnTo>
                  <a:lnTo>
                    <a:pt x="2180843" y="649224"/>
                  </a:lnTo>
                  <a:lnTo>
                    <a:pt x="2289048" y="541020"/>
                  </a:lnTo>
                  <a:lnTo>
                    <a:pt x="2289048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193785" y="1738122"/>
              <a:ext cx="108585" cy="108585"/>
            </a:xfrm>
            <a:custGeom>
              <a:avLst/>
              <a:gdLst/>
              <a:ahLst/>
              <a:cxnLst/>
              <a:rect l="l" t="t" r="r" b="b"/>
              <a:pathLst>
                <a:path w="108584" h="108585">
                  <a:moveTo>
                    <a:pt x="108204" y="0"/>
                  </a:moveTo>
                  <a:lnTo>
                    <a:pt x="21590" y="21589"/>
                  </a:lnTo>
                  <a:lnTo>
                    <a:pt x="0" y="108203"/>
                  </a:lnTo>
                  <a:lnTo>
                    <a:pt x="108204" y="0"/>
                  </a:lnTo>
                  <a:close/>
                </a:path>
              </a:pathLst>
            </a:custGeom>
            <a:solidFill>
              <a:srgbClr val="3C8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012941" y="1197102"/>
              <a:ext cx="2289175" cy="649605"/>
            </a:xfrm>
            <a:custGeom>
              <a:avLst/>
              <a:gdLst/>
              <a:ahLst/>
              <a:cxnLst/>
              <a:rect l="l" t="t" r="r" b="b"/>
              <a:pathLst>
                <a:path w="2289175" h="649605">
                  <a:moveTo>
                    <a:pt x="2180843" y="649224"/>
                  </a:moveTo>
                  <a:lnTo>
                    <a:pt x="2202434" y="562610"/>
                  </a:lnTo>
                  <a:lnTo>
                    <a:pt x="2289048" y="541020"/>
                  </a:lnTo>
                  <a:lnTo>
                    <a:pt x="2180843" y="649224"/>
                  </a:lnTo>
                  <a:lnTo>
                    <a:pt x="0" y="649224"/>
                  </a:lnTo>
                  <a:lnTo>
                    <a:pt x="0" y="0"/>
                  </a:lnTo>
                  <a:lnTo>
                    <a:pt x="2289048" y="0"/>
                  </a:lnTo>
                  <a:lnTo>
                    <a:pt x="2289048" y="54102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8359" y="2069604"/>
              <a:ext cx="2441447" cy="801611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09587" y="2090915"/>
              <a:ext cx="1077455" cy="742200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6006845" y="2109977"/>
              <a:ext cx="2289175" cy="649605"/>
            </a:xfrm>
            <a:custGeom>
              <a:avLst/>
              <a:gdLst/>
              <a:ahLst/>
              <a:cxnLst/>
              <a:rect l="l" t="t" r="r" b="b"/>
              <a:pathLst>
                <a:path w="2289175" h="649605">
                  <a:moveTo>
                    <a:pt x="2289048" y="0"/>
                  </a:moveTo>
                  <a:lnTo>
                    <a:pt x="0" y="0"/>
                  </a:lnTo>
                  <a:lnTo>
                    <a:pt x="0" y="649224"/>
                  </a:lnTo>
                  <a:lnTo>
                    <a:pt x="2180844" y="649224"/>
                  </a:lnTo>
                  <a:lnTo>
                    <a:pt x="2289048" y="541020"/>
                  </a:lnTo>
                  <a:lnTo>
                    <a:pt x="2289048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187689" y="2650997"/>
              <a:ext cx="108585" cy="108585"/>
            </a:xfrm>
            <a:custGeom>
              <a:avLst/>
              <a:gdLst/>
              <a:ahLst/>
              <a:cxnLst/>
              <a:rect l="l" t="t" r="r" b="b"/>
              <a:pathLst>
                <a:path w="108584" h="108585">
                  <a:moveTo>
                    <a:pt x="108203" y="0"/>
                  </a:moveTo>
                  <a:lnTo>
                    <a:pt x="21589" y="21589"/>
                  </a:lnTo>
                  <a:lnTo>
                    <a:pt x="0" y="108203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3C8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006845" y="2109977"/>
              <a:ext cx="2289175" cy="649605"/>
            </a:xfrm>
            <a:custGeom>
              <a:avLst/>
              <a:gdLst/>
              <a:ahLst/>
              <a:cxnLst/>
              <a:rect l="l" t="t" r="r" b="b"/>
              <a:pathLst>
                <a:path w="2289175" h="649605">
                  <a:moveTo>
                    <a:pt x="2180844" y="649224"/>
                  </a:moveTo>
                  <a:lnTo>
                    <a:pt x="2202433" y="562610"/>
                  </a:lnTo>
                  <a:lnTo>
                    <a:pt x="2289048" y="541020"/>
                  </a:lnTo>
                  <a:lnTo>
                    <a:pt x="2180844" y="649224"/>
                  </a:lnTo>
                  <a:lnTo>
                    <a:pt x="0" y="649224"/>
                  </a:lnTo>
                  <a:lnTo>
                    <a:pt x="0" y="0"/>
                  </a:lnTo>
                  <a:lnTo>
                    <a:pt x="2289048" y="0"/>
                  </a:lnTo>
                  <a:lnTo>
                    <a:pt x="2289048" y="54102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8547" y="3012947"/>
              <a:ext cx="2441448" cy="800100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89775" y="3032747"/>
              <a:ext cx="1077455" cy="74220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5987033" y="3053334"/>
              <a:ext cx="2289175" cy="647700"/>
            </a:xfrm>
            <a:custGeom>
              <a:avLst/>
              <a:gdLst/>
              <a:ahLst/>
              <a:cxnLst/>
              <a:rect l="l" t="t" r="r" b="b"/>
              <a:pathLst>
                <a:path w="2289175" h="647700">
                  <a:moveTo>
                    <a:pt x="2289047" y="0"/>
                  </a:moveTo>
                  <a:lnTo>
                    <a:pt x="0" y="0"/>
                  </a:lnTo>
                  <a:lnTo>
                    <a:pt x="0" y="647699"/>
                  </a:lnTo>
                  <a:lnTo>
                    <a:pt x="2181097" y="647699"/>
                  </a:lnTo>
                  <a:lnTo>
                    <a:pt x="2289047" y="539750"/>
                  </a:lnTo>
                  <a:lnTo>
                    <a:pt x="2289047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168131" y="3593084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7950" y="0"/>
                  </a:moveTo>
                  <a:lnTo>
                    <a:pt x="21590" y="21589"/>
                  </a:lnTo>
                  <a:lnTo>
                    <a:pt x="0" y="107949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3C8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987033" y="3053334"/>
              <a:ext cx="2289175" cy="647700"/>
            </a:xfrm>
            <a:custGeom>
              <a:avLst/>
              <a:gdLst/>
              <a:ahLst/>
              <a:cxnLst/>
              <a:rect l="l" t="t" r="r" b="b"/>
              <a:pathLst>
                <a:path w="2289175" h="647700">
                  <a:moveTo>
                    <a:pt x="2181097" y="647700"/>
                  </a:moveTo>
                  <a:lnTo>
                    <a:pt x="2202688" y="561340"/>
                  </a:lnTo>
                  <a:lnTo>
                    <a:pt x="2289047" y="539750"/>
                  </a:lnTo>
                  <a:lnTo>
                    <a:pt x="2181097" y="647700"/>
                  </a:lnTo>
                  <a:lnTo>
                    <a:pt x="0" y="647700"/>
                  </a:lnTo>
                  <a:lnTo>
                    <a:pt x="0" y="0"/>
                  </a:lnTo>
                  <a:lnTo>
                    <a:pt x="2289047" y="0"/>
                  </a:lnTo>
                  <a:lnTo>
                    <a:pt x="2289047" y="53975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6813931" y="3118180"/>
            <a:ext cx="6350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化工</a:t>
            </a:r>
            <a:endParaRPr sz="2400" dirty="0">
              <a:latin typeface="Microsoft JhengHei"/>
              <a:cs typeface="Microsoft JhengHei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5928359" y="3945635"/>
            <a:ext cx="2441575" cy="800100"/>
            <a:chOff x="5928359" y="3945635"/>
            <a:chExt cx="2441575" cy="800100"/>
          </a:xfrm>
        </p:grpSpPr>
        <p:pic>
          <p:nvPicPr>
            <p:cNvPr id="56" name="object 5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8359" y="3945635"/>
              <a:ext cx="2441447" cy="800100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04787" y="3965435"/>
              <a:ext cx="1687067" cy="742200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6006845" y="3986021"/>
              <a:ext cx="2289175" cy="647700"/>
            </a:xfrm>
            <a:custGeom>
              <a:avLst/>
              <a:gdLst/>
              <a:ahLst/>
              <a:cxnLst/>
              <a:rect l="l" t="t" r="r" b="b"/>
              <a:pathLst>
                <a:path w="2289175" h="647700">
                  <a:moveTo>
                    <a:pt x="2289048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181098" y="647700"/>
                  </a:lnTo>
                  <a:lnTo>
                    <a:pt x="2289048" y="539750"/>
                  </a:lnTo>
                  <a:lnTo>
                    <a:pt x="2289048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187943" y="4525771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7950" y="0"/>
                  </a:moveTo>
                  <a:lnTo>
                    <a:pt x="21589" y="21589"/>
                  </a:lnTo>
                  <a:lnTo>
                    <a:pt x="0" y="10795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3C8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006845" y="3986021"/>
              <a:ext cx="2289175" cy="647700"/>
            </a:xfrm>
            <a:custGeom>
              <a:avLst/>
              <a:gdLst/>
              <a:ahLst/>
              <a:cxnLst/>
              <a:rect l="l" t="t" r="r" b="b"/>
              <a:pathLst>
                <a:path w="2289175" h="647700">
                  <a:moveTo>
                    <a:pt x="2181098" y="647700"/>
                  </a:moveTo>
                  <a:lnTo>
                    <a:pt x="2202687" y="561340"/>
                  </a:lnTo>
                  <a:lnTo>
                    <a:pt x="2289048" y="539750"/>
                  </a:lnTo>
                  <a:lnTo>
                    <a:pt x="2181098" y="647700"/>
                  </a:lnTo>
                  <a:lnTo>
                    <a:pt x="0" y="647700"/>
                  </a:lnTo>
                  <a:lnTo>
                    <a:pt x="0" y="0"/>
                  </a:lnTo>
                  <a:lnTo>
                    <a:pt x="2289048" y="0"/>
                  </a:lnTo>
                  <a:lnTo>
                    <a:pt x="2289048" y="53975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6528943" y="4051503"/>
            <a:ext cx="12446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網頁設計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5900928" y="4914900"/>
            <a:ext cx="2441575" cy="800100"/>
            <a:chOff x="5900928" y="4914900"/>
            <a:chExt cx="2441575" cy="800100"/>
          </a:xfrm>
        </p:grpSpPr>
        <p:pic>
          <p:nvPicPr>
            <p:cNvPr id="63" name="object 6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00928" y="4914900"/>
              <a:ext cx="2441448" cy="800100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1032" y="4934712"/>
              <a:ext cx="2296667" cy="742200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5979414" y="4955286"/>
              <a:ext cx="2289175" cy="647700"/>
            </a:xfrm>
            <a:custGeom>
              <a:avLst/>
              <a:gdLst/>
              <a:ahLst/>
              <a:cxnLst/>
              <a:rect l="l" t="t" r="r" b="b"/>
              <a:pathLst>
                <a:path w="2289175" h="647700">
                  <a:moveTo>
                    <a:pt x="2289047" y="0"/>
                  </a:moveTo>
                  <a:lnTo>
                    <a:pt x="0" y="0"/>
                  </a:lnTo>
                  <a:lnTo>
                    <a:pt x="0" y="647700"/>
                  </a:lnTo>
                  <a:lnTo>
                    <a:pt x="2181097" y="647700"/>
                  </a:lnTo>
                  <a:lnTo>
                    <a:pt x="2289047" y="539750"/>
                  </a:lnTo>
                  <a:lnTo>
                    <a:pt x="2289047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160512" y="5495036"/>
              <a:ext cx="107950" cy="107950"/>
            </a:xfrm>
            <a:custGeom>
              <a:avLst/>
              <a:gdLst/>
              <a:ahLst/>
              <a:cxnLst/>
              <a:rect l="l" t="t" r="r" b="b"/>
              <a:pathLst>
                <a:path w="107950" h="107950">
                  <a:moveTo>
                    <a:pt x="107950" y="0"/>
                  </a:moveTo>
                  <a:lnTo>
                    <a:pt x="21590" y="21589"/>
                  </a:lnTo>
                  <a:lnTo>
                    <a:pt x="0" y="10795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3C8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979414" y="4955286"/>
              <a:ext cx="2289175" cy="647700"/>
            </a:xfrm>
            <a:custGeom>
              <a:avLst/>
              <a:gdLst/>
              <a:ahLst/>
              <a:cxnLst/>
              <a:rect l="l" t="t" r="r" b="b"/>
              <a:pathLst>
                <a:path w="2289175" h="647700">
                  <a:moveTo>
                    <a:pt x="2181097" y="647700"/>
                  </a:moveTo>
                  <a:lnTo>
                    <a:pt x="2202688" y="561340"/>
                  </a:lnTo>
                  <a:lnTo>
                    <a:pt x="2289047" y="539750"/>
                  </a:lnTo>
                  <a:lnTo>
                    <a:pt x="2181097" y="647700"/>
                  </a:lnTo>
                  <a:lnTo>
                    <a:pt x="0" y="647700"/>
                  </a:lnTo>
                  <a:lnTo>
                    <a:pt x="0" y="0"/>
                  </a:lnTo>
                  <a:lnTo>
                    <a:pt x="2289047" y="0"/>
                  </a:lnTo>
                  <a:lnTo>
                    <a:pt x="2289047" y="53975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6195440" y="5021326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電腦軟體設計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3342132" y="1156728"/>
            <a:ext cx="2441575" cy="802005"/>
            <a:chOff x="3342132" y="1156728"/>
            <a:chExt cx="2441575" cy="802005"/>
          </a:xfrm>
        </p:grpSpPr>
        <p:pic>
          <p:nvPicPr>
            <p:cNvPr id="70" name="object 7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42132" y="1156728"/>
              <a:ext cx="2441448" cy="801611"/>
            </a:xfrm>
            <a:prstGeom prst="rect">
              <a:avLst/>
            </a:prstGeom>
          </p:spPr>
        </p:pic>
        <p:pic>
          <p:nvPicPr>
            <p:cNvPr id="71" name="object 7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17036" y="1176515"/>
              <a:ext cx="1687067" cy="742200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3420618" y="1197102"/>
              <a:ext cx="2289175" cy="649605"/>
            </a:xfrm>
            <a:custGeom>
              <a:avLst/>
              <a:gdLst/>
              <a:ahLst/>
              <a:cxnLst/>
              <a:rect l="l" t="t" r="r" b="b"/>
              <a:pathLst>
                <a:path w="2289175" h="649605">
                  <a:moveTo>
                    <a:pt x="2289048" y="0"/>
                  </a:moveTo>
                  <a:lnTo>
                    <a:pt x="0" y="0"/>
                  </a:lnTo>
                  <a:lnTo>
                    <a:pt x="0" y="649224"/>
                  </a:lnTo>
                  <a:lnTo>
                    <a:pt x="2180844" y="649224"/>
                  </a:lnTo>
                  <a:lnTo>
                    <a:pt x="2289048" y="541020"/>
                  </a:lnTo>
                  <a:lnTo>
                    <a:pt x="2289048" y="0"/>
                  </a:lnTo>
                  <a:close/>
                </a:path>
              </a:pathLst>
            </a:custGeom>
            <a:solidFill>
              <a:srgbClr val="4BAC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5601461" y="1738122"/>
              <a:ext cx="108585" cy="108585"/>
            </a:xfrm>
            <a:custGeom>
              <a:avLst/>
              <a:gdLst/>
              <a:ahLst/>
              <a:cxnLst/>
              <a:rect l="l" t="t" r="r" b="b"/>
              <a:pathLst>
                <a:path w="108585" h="108585">
                  <a:moveTo>
                    <a:pt x="108203" y="0"/>
                  </a:moveTo>
                  <a:lnTo>
                    <a:pt x="21589" y="21589"/>
                  </a:lnTo>
                  <a:lnTo>
                    <a:pt x="0" y="108203"/>
                  </a:lnTo>
                  <a:lnTo>
                    <a:pt x="108203" y="0"/>
                  </a:lnTo>
                  <a:close/>
                </a:path>
              </a:pathLst>
            </a:custGeom>
            <a:solidFill>
              <a:srgbClr val="3C8A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420618" y="1197102"/>
              <a:ext cx="2289175" cy="649605"/>
            </a:xfrm>
            <a:custGeom>
              <a:avLst/>
              <a:gdLst/>
              <a:ahLst/>
              <a:cxnLst/>
              <a:rect l="l" t="t" r="r" b="b"/>
              <a:pathLst>
                <a:path w="2289175" h="649605">
                  <a:moveTo>
                    <a:pt x="2180844" y="649224"/>
                  </a:moveTo>
                  <a:lnTo>
                    <a:pt x="2202434" y="562610"/>
                  </a:lnTo>
                  <a:lnTo>
                    <a:pt x="2289048" y="541020"/>
                  </a:lnTo>
                  <a:lnTo>
                    <a:pt x="2180844" y="649224"/>
                  </a:lnTo>
                  <a:lnTo>
                    <a:pt x="0" y="649224"/>
                  </a:lnTo>
                  <a:lnTo>
                    <a:pt x="0" y="0"/>
                  </a:lnTo>
                  <a:lnTo>
                    <a:pt x="2289048" y="0"/>
                  </a:lnTo>
                  <a:lnTo>
                    <a:pt x="2289048" y="541020"/>
                  </a:lnTo>
                </a:path>
              </a:pathLst>
            </a:custGeom>
            <a:ln w="502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987348" y="1262634"/>
            <a:ext cx="7096759" cy="1426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66720" algn="l"/>
                <a:tab pos="5254625" algn="l"/>
              </a:tabLst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電腦軟體應用	造園景觀	電腦硬體裝修</a:t>
            </a:r>
            <a:endParaRPr sz="24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300" dirty="0">
              <a:latin typeface="Microsoft JhengHei"/>
              <a:cs typeface="Microsoft JhengHei"/>
            </a:endParaRPr>
          </a:p>
          <a:p>
            <a:pPr marL="311785">
              <a:lnSpc>
                <a:spcPct val="100000"/>
              </a:lnSpc>
              <a:spcBef>
                <a:spcPts val="2400"/>
              </a:spcBef>
              <a:tabLst>
                <a:tab pos="5858510" algn="l"/>
              </a:tabLst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室內配線	化學</a:t>
            </a:r>
            <a:endParaRPr sz="2400" dirty="0">
              <a:latin typeface="Microsoft JhengHei"/>
              <a:cs typeface="Microsoft JhengHei"/>
            </a:endParaRPr>
          </a:p>
        </p:txBody>
      </p:sp>
      <p:pic>
        <p:nvPicPr>
          <p:cNvPr id="76" name="object 7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47644" y="4925822"/>
            <a:ext cx="2446020" cy="854709"/>
          </a:xfrm>
          <a:prstGeom prst="rect">
            <a:avLst/>
          </a:prstGeom>
        </p:spPr>
      </p:pic>
      <p:sp>
        <p:nvSpPr>
          <p:cNvPr id="77" name="object 77"/>
          <p:cNvSpPr txBox="1"/>
          <p:nvPr/>
        </p:nvSpPr>
        <p:spPr>
          <a:xfrm>
            <a:off x="3544315" y="4967097"/>
            <a:ext cx="18561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通過乙檢 </a:t>
            </a:r>
            <a:r>
              <a:rPr sz="2400" spc="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取得技優門票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78" name="object 7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7409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235575" cy="6730365"/>
            <a:chOff x="0" y="0"/>
            <a:chExt cx="5235575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5111750" cy="792480"/>
            </a:xfrm>
            <a:custGeom>
              <a:avLst/>
              <a:gdLst/>
              <a:ahLst/>
              <a:cxnLst/>
              <a:rect l="l" t="t" r="r" b="b"/>
              <a:pathLst>
                <a:path w="5111750" h="792480">
                  <a:moveTo>
                    <a:pt x="4715256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4715256" y="792480"/>
                  </a:lnTo>
                  <a:lnTo>
                    <a:pt x="5111496" y="396240"/>
                  </a:lnTo>
                  <a:lnTo>
                    <a:pt x="4715256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5111750" cy="792480"/>
            </a:xfrm>
            <a:custGeom>
              <a:avLst/>
              <a:gdLst/>
              <a:ahLst/>
              <a:cxnLst/>
              <a:rect l="l" t="t" r="r" b="b"/>
              <a:pathLst>
                <a:path w="5111750" h="792480">
                  <a:moveTo>
                    <a:pt x="0" y="0"/>
                  </a:moveTo>
                  <a:lnTo>
                    <a:pt x="4715256" y="0"/>
                  </a:lnTo>
                  <a:lnTo>
                    <a:pt x="5111496" y="396240"/>
                  </a:lnTo>
                  <a:lnTo>
                    <a:pt x="4715256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4655" y="148793"/>
            <a:ext cx="4500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15968"/>
                </a:solidFill>
              </a:rPr>
              <a:t>四技二專</a:t>
            </a:r>
            <a:r>
              <a:rPr sz="4400" dirty="0">
                <a:solidFill>
                  <a:srgbClr val="FF0000"/>
                </a:solidFill>
              </a:rPr>
              <a:t>甄選入學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56882" y="1385569"/>
            <a:ext cx="2502535" cy="702310"/>
            <a:chOff x="656882" y="1385569"/>
            <a:chExt cx="2502535" cy="702310"/>
          </a:xfrm>
        </p:grpSpPr>
        <p:sp>
          <p:nvSpPr>
            <p:cNvPr id="7" name="object 7"/>
            <p:cNvSpPr/>
            <p:nvPr/>
          </p:nvSpPr>
          <p:spPr>
            <a:xfrm>
              <a:off x="684275" y="1412747"/>
              <a:ext cx="2447925" cy="647700"/>
            </a:xfrm>
            <a:custGeom>
              <a:avLst/>
              <a:gdLst/>
              <a:ahLst/>
              <a:cxnLst/>
              <a:rect l="l" t="t" r="r" b="b"/>
              <a:pathLst>
                <a:path w="2447925" h="647700">
                  <a:moveTo>
                    <a:pt x="2339594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700"/>
                  </a:lnTo>
                  <a:lnTo>
                    <a:pt x="2339594" y="647700"/>
                  </a:lnTo>
                  <a:lnTo>
                    <a:pt x="2381589" y="639208"/>
                  </a:lnTo>
                  <a:lnTo>
                    <a:pt x="2415905" y="616061"/>
                  </a:lnTo>
                  <a:lnTo>
                    <a:pt x="2439052" y="581745"/>
                  </a:lnTo>
                  <a:lnTo>
                    <a:pt x="2447544" y="539750"/>
                  </a:lnTo>
                  <a:lnTo>
                    <a:pt x="2447544" y="107950"/>
                  </a:lnTo>
                  <a:lnTo>
                    <a:pt x="2439052" y="65954"/>
                  </a:lnTo>
                  <a:lnTo>
                    <a:pt x="2415905" y="31638"/>
                  </a:lnTo>
                  <a:lnTo>
                    <a:pt x="2381589" y="8491"/>
                  </a:lnTo>
                  <a:lnTo>
                    <a:pt x="233959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6882" y="1385569"/>
              <a:ext cx="2502535" cy="702310"/>
            </a:xfrm>
            <a:custGeom>
              <a:avLst/>
              <a:gdLst/>
              <a:ahLst/>
              <a:cxnLst/>
              <a:rect l="l" t="t" r="r" b="b"/>
              <a:pathLst>
                <a:path w="2502535" h="702310">
                  <a:moveTo>
                    <a:pt x="2366987" y="0"/>
                  </a:moveTo>
                  <a:lnTo>
                    <a:pt x="133985" y="0"/>
                  </a:lnTo>
                  <a:lnTo>
                    <a:pt x="120243" y="1270"/>
                  </a:lnTo>
                  <a:lnTo>
                    <a:pt x="81432" y="11430"/>
                  </a:lnTo>
                  <a:lnTo>
                    <a:pt x="48361" y="31750"/>
                  </a:lnTo>
                  <a:lnTo>
                    <a:pt x="22415" y="60960"/>
                  </a:lnTo>
                  <a:lnTo>
                    <a:pt x="5676" y="96520"/>
                  </a:lnTo>
                  <a:lnTo>
                    <a:pt x="22" y="134620"/>
                  </a:lnTo>
                  <a:lnTo>
                    <a:pt x="0" y="568960"/>
                  </a:lnTo>
                  <a:lnTo>
                    <a:pt x="838" y="582930"/>
                  </a:lnTo>
                  <a:lnTo>
                    <a:pt x="11188" y="621030"/>
                  </a:lnTo>
                  <a:lnTo>
                    <a:pt x="31800" y="655320"/>
                  </a:lnTo>
                  <a:lnTo>
                    <a:pt x="60972" y="680720"/>
                  </a:lnTo>
                  <a:lnTo>
                    <a:pt x="96481" y="697230"/>
                  </a:lnTo>
                  <a:lnTo>
                    <a:pt x="122936" y="702310"/>
                  </a:lnTo>
                  <a:lnTo>
                    <a:pt x="2382227" y="702310"/>
                  </a:lnTo>
                  <a:lnTo>
                    <a:pt x="2420962" y="692150"/>
                  </a:lnTo>
                  <a:lnTo>
                    <a:pt x="2454236" y="670560"/>
                  </a:lnTo>
                  <a:lnTo>
                    <a:pt x="135407" y="670560"/>
                  </a:lnTo>
                  <a:lnTo>
                    <a:pt x="114515" y="668020"/>
                  </a:lnTo>
                  <a:lnTo>
                    <a:pt x="77825" y="652780"/>
                  </a:lnTo>
                  <a:lnTo>
                    <a:pt x="50266" y="624839"/>
                  </a:lnTo>
                  <a:lnTo>
                    <a:pt x="34899" y="588010"/>
                  </a:lnTo>
                  <a:lnTo>
                    <a:pt x="32932" y="568960"/>
                  </a:lnTo>
                  <a:lnTo>
                    <a:pt x="32942" y="134620"/>
                  </a:lnTo>
                  <a:lnTo>
                    <a:pt x="41021" y="95250"/>
                  </a:lnTo>
                  <a:lnTo>
                    <a:pt x="63093" y="63500"/>
                  </a:lnTo>
                  <a:lnTo>
                    <a:pt x="95796" y="41910"/>
                  </a:lnTo>
                  <a:lnTo>
                    <a:pt x="135686" y="33020"/>
                  </a:lnTo>
                  <a:lnTo>
                    <a:pt x="2454871" y="33020"/>
                  </a:lnTo>
                  <a:lnTo>
                    <a:pt x="2452077" y="30480"/>
                  </a:lnTo>
                  <a:lnTo>
                    <a:pt x="2418422" y="10160"/>
                  </a:lnTo>
                  <a:lnTo>
                    <a:pt x="2392895" y="2539"/>
                  </a:lnTo>
                  <a:lnTo>
                    <a:pt x="2366987" y="0"/>
                  </a:lnTo>
                  <a:close/>
                </a:path>
                <a:path w="2502535" h="702310">
                  <a:moveTo>
                    <a:pt x="2454871" y="33020"/>
                  </a:moveTo>
                  <a:lnTo>
                    <a:pt x="2366987" y="33020"/>
                  </a:lnTo>
                  <a:lnTo>
                    <a:pt x="2387942" y="35560"/>
                  </a:lnTo>
                  <a:lnTo>
                    <a:pt x="2397721" y="38100"/>
                  </a:lnTo>
                  <a:lnTo>
                    <a:pt x="2432392" y="57150"/>
                  </a:lnTo>
                  <a:lnTo>
                    <a:pt x="2457157" y="87630"/>
                  </a:lnTo>
                  <a:lnTo>
                    <a:pt x="2468968" y="125730"/>
                  </a:lnTo>
                  <a:lnTo>
                    <a:pt x="2469413" y="134620"/>
                  </a:lnTo>
                  <a:lnTo>
                    <a:pt x="2469397" y="568960"/>
                  </a:lnTo>
                  <a:lnTo>
                    <a:pt x="2461348" y="607060"/>
                  </a:lnTo>
                  <a:lnTo>
                    <a:pt x="2439250" y="640080"/>
                  </a:lnTo>
                  <a:lnTo>
                    <a:pt x="2406611" y="661670"/>
                  </a:lnTo>
                  <a:lnTo>
                    <a:pt x="2366733" y="670560"/>
                  </a:lnTo>
                  <a:lnTo>
                    <a:pt x="2454236" y="670560"/>
                  </a:lnTo>
                  <a:lnTo>
                    <a:pt x="2480144" y="642620"/>
                  </a:lnTo>
                  <a:lnTo>
                    <a:pt x="2496654" y="607060"/>
                  </a:lnTo>
                  <a:lnTo>
                    <a:pt x="2502306" y="568960"/>
                  </a:lnTo>
                  <a:lnTo>
                    <a:pt x="2502369" y="134620"/>
                  </a:lnTo>
                  <a:lnTo>
                    <a:pt x="2501480" y="120650"/>
                  </a:lnTo>
                  <a:lnTo>
                    <a:pt x="2491193" y="82550"/>
                  </a:lnTo>
                  <a:lnTo>
                    <a:pt x="2470619" y="48260"/>
                  </a:lnTo>
                  <a:lnTo>
                    <a:pt x="2461856" y="39370"/>
                  </a:lnTo>
                  <a:lnTo>
                    <a:pt x="2454871" y="33020"/>
                  </a:lnTo>
                  <a:close/>
                </a:path>
                <a:path w="2502535" h="702310">
                  <a:moveTo>
                    <a:pt x="2377274" y="44450"/>
                  </a:moveTo>
                  <a:lnTo>
                    <a:pt x="126822" y="44450"/>
                  </a:lnTo>
                  <a:lnTo>
                    <a:pt x="117779" y="45720"/>
                  </a:lnTo>
                  <a:lnTo>
                    <a:pt x="77749" y="64770"/>
                  </a:lnTo>
                  <a:lnTo>
                    <a:pt x="51333" y="99060"/>
                  </a:lnTo>
                  <a:lnTo>
                    <a:pt x="43921" y="134620"/>
                  </a:lnTo>
                  <a:lnTo>
                    <a:pt x="43929" y="568960"/>
                  </a:lnTo>
                  <a:lnTo>
                    <a:pt x="54521" y="610870"/>
                  </a:lnTo>
                  <a:lnTo>
                    <a:pt x="83439" y="642620"/>
                  </a:lnTo>
                  <a:lnTo>
                    <a:pt x="125209" y="657860"/>
                  </a:lnTo>
                  <a:lnTo>
                    <a:pt x="135407" y="659130"/>
                  </a:lnTo>
                  <a:lnTo>
                    <a:pt x="2375623" y="659130"/>
                  </a:lnTo>
                  <a:lnTo>
                    <a:pt x="2411882" y="647700"/>
                  </a:lnTo>
                  <a:lnTo>
                    <a:pt x="125780" y="647700"/>
                  </a:lnTo>
                  <a:lnTo>
                    <a:pt x="117805" y="646430"/>
                  </a:lnTo>
                  <a:lnTo>
                    <a:pt x="110134" y="643889"/>
                  </a:lnTo>
                  <a:lnTo>
                    <a:pt x="102819" y="641350"/>
                  </a:lnTo>
                  <a:lnTo>
                    <a:pt x="89052" y="633730"/>
                  </a:lnTo>
                  <a:lnTo>
                    <a:pt x="83312" y="628650"/>
                  </a:lnTo>
                  <a:lnTo>
                    <a:pt x="77381" y="623570"/>
                  </a:lnTo>
                  <a:lnTo>
                    <a:pt x="72326" y="617220"/>
                  </a:lnTo>
                  <a:lnTo>
                    <a:pt x="67843" y="612139"/>
                  </a:lnTo>
                  <a:lnTo>
                    <a:pt x="63893" y="604520"/>
                  </a:lnTo>
                  <a:lnTo>
                    <a:pt x="54889" y="568960"/>
                  </a:lnTo>
                  <a:lnTo>
                    <a:pt x="54892" y="134620"/>
                  </a:lnTo>
                  <a:lnTo>
                    <a:pt x="65125" y="96520"/>
                  </a:lnTo>
                  <a:lnTo>
                    <a:pt x="91440" y="68580"/>
                  </a:lnTo>
                  <a:lnTo>
                    <a:pt x="136829" y="54610"/>
                  </a:lnTo>
                  <a:lnTo>
                    <a:pt x="2408686" y="54610"/>
                  </a:lnTo>
                  <a:lnTo>
                    <a:pt x="2403436" y="52070"/>
                  </a:lnTo>
                  <a:lnTo>
                    <a:pt x="2395054" y="48260"/>
                  </a:lnTo>
                  <a:lnTo>
                    <a:pt x="2386291" y="45720"/>
                  </a:lnTo>
                  <a:lnTo>
                    <a:pt x="2377274" y="44450"/>
                  </a:lnTo>
                  <a:close/>
                </a:path>
                <a:path w="2502535" h="702310">
                  <a:moveTo>
                    <a:pt x="2408686" y="54610"/>
                  </a:moveTo>
                  <a:lnTo>
                    <a:pt x="2366987" y="54610"/>
                  </a:lnTo>
                  <a:lnTo>
                    <a:pt x="2376639" y="55880"/>
                  </a:lnTo>
                  <a:lnTo>
                    <a:pt x="2384640" y="57150"/>
                  </a:lnTo>
                  <a:lnTo>
                    <a:pt x="2419311" y="74930"/>
                  </a:lnTo>
                  <a:lnTo>
                    <a:pt x="2444330" y="113030"/>
                  </a:lnTo>
                  <a:lnTo>
                    <a:pt x="2447442" y="568960"/>
                  </a:lnTo>
                  <a:lnTo>
                    <a:pt x="2446997" y="577850"/>
                  </a:lnTo>
                  <a:lnTo>
                    <a:pt x="2433027" y="613410"/>
                  </a:lnTo>
                  <a:lnTo>
                    <a:pt x="2422994" y="624839"/>
                  </a:lnTo>
                  <a:lnTo>
                    <a:pt x="2417152" y="631189"/>
                  </a:lnTo>
                  <a:lnTo>
                    <a:pt x="2404452" y="638810"/>
                  </a:lnTo>
                  <a:lnTo>
                    <a:pt x="2397086" y="642620"/>
                  </a:lnTo>
                  <a:lnTo>
                    <a:pt x="2389720" y="645160"/>
                  </a:lnTo>
                  <a:lnTo>
                    <a:pt x="2373972" y="647700"/>
                  </a:lnTo>
                  <a:lnTo>
                    <a:pt x="2411882" y="647700"/>
                  </a:lnTo>
                  <a:lnTo>
                    <a:pt x="2442425" y="619760"/>
                  </a:lnTo>
                  <a:lnTo>
                    <a:pt x="2457919" y="577850"/>
                  </a:lnTo>
                  <a:lnTo>
                    <a:pt x="2458428" y="566420"/>
                  </a:lnTo>
                  <a:lnTo>
                    <a:pt x="2458427" y="134620"/>
                  </a:lnTo>
                  <a:lnTo>
                    <a:pt x="2447759" y="92710"/>
                  </a:lnTo>
                  <a:lnTo>
                    <a:pt x="2437980" y="78739"/>
                  </a:lnTo>
                  <a:lnTo>
                    <a:pt x="2432265" y="71120"/>
                  </a:lnTo>
                  <a:lnTo>
                    <a:pt x="2425788" y="66039"/>
                  </a:lnTo>
                  <a:lnTo>
                    <a:pt x="2418930" y="60960"/>
                  </a:lnTo>
                  <a:lnTo>
                    <a:pt x="2411310" y="55880"/>
                  </a:lnTo>
                  <a:lnTo>
                    <a:pt x="2408686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80338" y="1532636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最多招生學校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77767" y="1812290"/>
            <a:ext cx="3066415" cy="702310"/>
            <a:chOff x="3477767" y="1370330"/>
            <a:chExt cx="3066415" cy="702310"/>
          </a:xfrm>
        </p:grpSpPr>
        <p:sp>
          <p:nvSpPr>
            <p:cNvPr id="11" name="object 11"/>
            <p:cNvSpPr/>
            <p:nvPr/>
          </p:nvSpPr>
          <p:spPr>
            <a:xfrm>
              <a:off x="3505199" y="1397508"/>
              <a:ext cx="3011805" cy="647700"/>
            </a:xfrm>
            <a:custGeom>
              <a:avLst/>
              <a:gdLst/>
              <a:ahLst/>
              <a:cxnLst/>
              <a:rect l="l" t="t" r="r" b="b"/>
              <a:pathLst>
                <a:path w="3011804" h="647700">
                  <a:moveTo>
                    <a:pt x="2903474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2903474" y="647700"/>
                  </a:lnTo>
                  <a:lnTo>
                    <a:pt x="2945469" y="639208"/>
                  </a:lnTo>
                  <a:lnTo>
                    <a:pt x="2979785" y="616061"/>
                  </a:lnTo>
                  <a:lnTo>
                    <a:pt x="3002932" y="581745"/>
                  </a:lnTo>
                  <a:lnTo>
                    <a:pt x="3011424" y="539750"/>
                  </a:lnTo>
                  <a:lnTo>
                    <a:pt x="3011424" y="107950"/>
                  </a:lnTo>
                  <a:lnTo>
                    <a:pt x="3002932" y="65954"/>
                  </a:lnTo>
                  <a:lnTo>
                    <a:pt x="2979785" y="31638"/>
                  </a:lnTo>
                  <a:lnTo>
                    <a:pt x="2945469" y="8491"/>
                  </a:lnTo>
                  <a:lnTo>
                    <a:pt x="290347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77767" y="1370330"/>
              <a:ext cx="3066415" cy="702310"/>
            </a:xfrm>
            <a:custGeom>
              <a:avLst/>
              <a:gdLst/>
              <a:ahLst/>
              <a:cxnLst/>
              <a:rect l="l" t="t" r="r" b="b"/>
              <a:pathLst>
                <a:path w="3066415" h="702310">
                  <a:moveTo>
                    <a:pt x="2930906" y="0"/>
                  </a:moveTo>
                  <a:lnTo>
                    <a:pt x="133985" y="0"/>
                  </a:lnTo>
                  <a:lnTo>
                    <a:pt x="120269" y="1270"/>
                  </a:lnTo>
                  <a:lnTo>
                    <a:pt x="81534" y="11430"/>
                  </a:lnTo>
                  <a:lnTo>
                    <a:pt x="48387" y="31750"/>
                  </a:lnTo>
                  <a:lnTo>
                    <a:pt x="22479" y="60960"/>
                  </a:lnTo>
                  <a:lnTo>
                    <a:pt x="5715" y="96520"/>
                  </a:lnTo>
                  <a:lnTo>
                    <a:pt x="63" y="134620"/>
                  </a:lnTo>
                  <a:lnTo>
                    <a:pt x="0" y="568960"/>
                  </a:lnTo>
                  <a:lnTo>
                    <a:pt x="889" y="582930"/>
                  </a:lnTo>
                  <a:lnTo>
                    <a:pt x="11176" y="621030"/>
                  </a:lnTo>
                  <a:lnTo>
                    <a:pt x="31877" y="655320"/>
                  </a:lnTo>
                  <a:lnTo>
                    <a:pt x="60960" y="680720"/>
                  </a:lnTo>
                  <a:lnTo>
                    <a:pt x="96520" y="697230"/>
                  </a:lnTo>
                  <a:lnTo>
                    <a:pt x="122936" y="702310"/>
                  </a:lnTo>
                  <a:lnTo>
                    <a:pt x="2946146" y="702310"/>
                  </a:lnTo>
                  <a:lnTo>
                    <a:pt x="2984881" y="692150"/>
                  </a:lnTo>
                  <a:lnTo>
                    <a:pt x="3018155" y="670560"/>
                  </a:lnTo>
                  <a:lnTo>
                    <a:pt x="135382" y="670560"/>
                  </a:lnTo>
                  <a:lnTo>
                    <a:pt x="114554" y="668020"/>
                  </a:lnTo>
                  <a:lnTo>
                    <a:pt x="77851" y="652780"/>
                  </a:lnTo>
                  <a:lnTo>
                    <a:pt x="50292" y="624839"/>
                  </a:lnTo>
                  <a:lnTo>
                    <a:pt x="34925" y="588010"/>
                  </a:lnTo>
                  <a:lnTo>
                    <a:pt x="32956" y="568960"/>
                  </a:lnTo>
                  <a:lnTo>
                    <a:pt x="32963" y="134620"/>
                  </a:lnTo>
                  <a:lnTo>
                    <a:pt x="41021" y="95250"/>
                  </a:lnTo>
                  <a:lnTo>
                    <a:pt x="63119" y="63500"/>
                  </a:lnTo>
                  <a:lnTo>
                    <a:pt x="95885" y="41910"/>
                  </a:lnTo>
                  <a:lnTo>
                    <a:pt x="135762" y="33020"/>
                  </a:lnTo>
                  <a:lnTo>
                    <a:pt x="3018790" y="33020"/>
                  </a:lnTo>
                  <a:lnTo>
                    <a:pt x="3015996" y="30480"/>
                  </a:lnTo>
                  <a:lnTo>
                    <a:pt x="2982341" y="10160"/>
                  </a:lnTo>
                  <a:lnTo>
                    <a:pt x="2956814" y="2539"/>
                  </a:lnTo>
                  <a:lnTo>
                    <a:pt x="2930906" y="0"/>
                  </a:lnTo>
                  <a:close/>
                </a:path>
                <a:path w="3066415" h="702310">
                  <a:moveTo>
                    <a:pt x="3018790" y="33020"/>
                  </a:moveTo>
                  <a:lnTo>
                    <a:pt x="2930906" y="33020"/>
                  </a:lnTo>
                  <a:lnTo>
                    <a:pt x="2951861" y="35560"/>
                  </a:lnTo>
                  <a:lnTo>
                    <a:pt x="2961640" y="38100"/>
                  </a:lnTo>
                  <a:lnTo>
                    <a:pt x="2996311" y="57150"/>
                  </a:lnTo>
                  <a:lnTo>
                    <a:pt x="3021076" y="87630"/>
                  </a:lnTo>
                  <a:lnTo>
                    <a:pt x="3032887" y="125730"/>
                  </a:lnTo>
                  <a:lnTo>
                    <a:pt x="3033331" y="134620"/>
                  </a:lnTo>
                  <a:lnTo>
                    <a:pt x="3033315" y="568960"/>
                  </a:lnTo>
                  <a:lnTo>
                    <a:pt x="3025266" y="607060"/>
                  </a:lnTo>
                  <a:lnTo>
                    <a:pt x="3003169" y="640080"/>
                  </a:lnTo>
                  <a:lnTo>
                    <a:pt x="2970530" y="661670"/>
                  </a:lnTo>
                  <a:lnTo>
                    <a:pt x="2930652" y="670560"/>
                  </a:lnTo>
                  <a:lnTo>
                    <a:pt x="3018155" y="670560"/>
                  </a:lnTo>
                  <a:lnTo>
                    <a:pt x="3044063" y="641350"/>
                  </a:lnTo>
                  <a:lnTo>
                    <a:pt x="3063748" y="593089"/>
                  </a:lnTo>
                  <a:lnTo>
                    <a:pt x="3066288" y="134620"/>
                  </a:lnTo>
                  <a:lnTo>
                    <a:pt x="3065399" y="120650"/>
                  </a:lnTo>
                  <a:lnTo>
                    <a:pt x="3055112" y="82550"/>
                  </a:lnTo>
                  <a:lnTo>
                    <a:pt x="3034538" y="48260"/>
                  </a:lnTo>
                  <a:lnTo>
                    <a:pt x="3025775" y="39370"/>
                  </a:lnTo>
                  <a:lnTo>
                    <a:pt x="3018790" y="33020"/>
                  </a:lnTo>
                  <a:close/>
                </a:path>
                <a:path w="3066415" h="702310">
                  <a:moveTo>
                    <a:pt x="2941193" y="44450"/>
                  </a:moveTo>
                  <a:lnTo>
                    <a:pt x="126873" y="44450"/>
                  </a:lnTo>
                  <a:lnTo>
                    <a:pt x="117856" y="45720"/>
                  </a:lnTo>
                  <a:lnTo>
                    <a:pt x="77851" y="64770"/>
                  </a:lnTo>
                  <a:lnTo>
                    <a:pt x="65278" y="77470"/>
                  </a:lnTo>
                  <a:lnTo>
                    <a:pt x="59944" y="83820"/>
                  </a:lnTo>
                  <a:lnTo>
                    <a:pt x="44450" y="125730"/>
                  </a:lnTo>
                  <a:lnTo>
                    <a:pt x="43942" y="568960"/>
                  </a:lnTo>
                  <a:lnTo>
                    <a:pt x="44323" y="576580"/>
                  </a:lnTo>
                  <a:lnTo>
                    <a:pt x="59055" y="618489"/>
                  </a:lnTo>
                  <a:lnTo>
                    <a:pt x="91186" y="647700"/>
                  </a:lnTo>
                  <a:lnTo>
                    <a:pt x="135382" y="659130"/>
                  </a:lnTo>
                  <a:lnTo>
                    <a:pt x="2939542" y="659130"/>
                  </a:lnTo>
                  <a:lnTo>
                    <a:pt x="2948559" y="657860"/>
                  </a:lnTo>
                  <a:lnTo>
                    <a:pt x="2957449" y="655320"/>
                  </a:lnTo>
                  <a:lnTo>
                    <a:pt x="2965704" y="652780"/>
                  </a:lnTo>
                  <a:lnTo>
                    <a:pt x="2973959" y="647700"/>
                  </a:lnTo>
                  <a:lnTo>
                    <a:pt x="125857" y="647700"/>
                  </a:lnTo>
                  <a:lnTo>
                    <a:pt x="117856" y="646430"/>
                  </a:lnTo>
                  <a:lnTo>
                    <a:pt x="77470" y="623570"/>
                  </a:lnTo>
                  <a:lnTo>
                    <a:pt x="72390" y="617220"/>
                  </a:lnTo>
                  <a:lnTo>
                    <a:pt x="67945" y="612139"/>
                  </a:lnTo>
                  <a:lnTo>
                    <a:pt x="55118" y="574039"/>
                  </a:lnTo>
                  <a:lnTo>
                    <a:pt x="54927" y="134620"/>
                  </a:lnTo>
                  <a:lnTo>
                    <a:pt x="55372" y="125730"/>
                  </a:lnTo>
                  <a:lnTo>
                    <a:pt x="69342" y="90170"/>
                  </a:lnTo>
                  <a:lnTo>
                    <a:pt x="98171" y="64770"/>
                  </a:lnTo>
                  <a:lnTo>
                    <a:pt x="136906" y="54610"/>
                  </a:lnTo>
                  <a:lnTo>
                    <a:pt x="2972604" y="54610"/>
                  </a:lnTo>
                  <a:lnTo>
                    <a:pt x="2967355" y="52070"/>
                  </a:lnTo>
                  <a:lnTo>
                    <a:pt x="2958973" y="48260"/>
                  </a:lnTo>
                  <a:lnTo>
                    <a:pt x="2950210" y="45720"/>
                  </a:lnTo>
                  <a:lnTo>
                    <a:pt x="2941193" y="44450"/>
                  </a:lnTo>
                  <a:close/>
                </a:path>
                <a:path w="3066415" h="702310">
                  <a:moveTo>
                    <a:pt x="2972604" y="54610"/>
                  </a:moveTo>
                  <a:lnTo>
                    <a:pt x="2930906" y="54610"/>
                  </a:lnTo>
                  <a:lnTo>
                    <a:pt x="2940558" y="55880"/>
                  </a:lnTo>
                  <a:lnTo>
                    <a:pt x="2948559" y="57150"/>
                  </a:lnTo>
                  <a:lnTo>
                    <a:pt x="2983230" y="74930"/>
                  </a:lnTo>
                  <a:lnTo>
                    <a:pt x="3008249" y="113030"/>
                  </a:lnTo>
                  <a:lnTo>
                    <a:pt x="3011360" y="568960"/>
                  </a:lnTo>
                  <a:lnTo>
                    <a:pt x="3010916" y="577850"/>
                  </a:lnTo>
                  <a:lnTo>
                    <a:pt x="2996946" y="613410"/>
                  </a:lnTo>
                  <a:lnTo>
                    <a:pt x="2986913" y="624839"/>
                  </a:lnTo>
                  <a:lnTo>
                    <a:pt x="2981071" y="631189"/>
                  </a:lnTo>
                  <a:lnTo>
                    <a:pt x="2968371" y="638810"/>
                  </a:lnTo>
                  <a:lnTo>
                    <a:pt x="2961005" y="642620"/>
                  </a:lnTo>
                  <a:lnTo>
                    <a:pt x="2953639" y="645160"/>
                  </a:lnTo>
                  <a:lnTo>
                    <a:pt x="2937891" y="647700"/>
                  </a:lnTo>
                  <a:lnTo>
                    <a:pt x="2973959" y="647700"/>
                  </a:lnTo>
                  <a:lnTo>
                    <a:pt x="3006344" y="619760"/>
                  </a:lnTo>
                  <a:lnTo>
                    <a:pt x="3021838" y="577850"/>
                  </a:lnTo>
                  <a:lnTo>
                    <a:pt x="3022346" y="566420"/>
                  </a:lnTo>
                  <a:lnTo>
                    <a:pt x="3022346" y="134620"/>
                  </a:lnTo>
                  <a:lnTo>
                    <a:pt x="3011678" y="92710"/>
                  </a:lnTo>
                  <a:lnTo>
                    <a:pt x="3001899" y="78739"/>
                  </a:lnTo>
                  <a:lnTo>
                    <a:pt x="2996184" y="71120"/>
                  </a:lnTo>
                  <a:lnTo>
                    <a:pt x="2989707" y="66039"/>
                  </a:lnTo>
                  <a:lnTo>
                    <a:pt x="2982849" y="60960"/>
                  </a:lnTo>
                  <a:lnTo>
                    <a:pt x="2975229" y="55880"/>
                  </a:lnTo>
                  <a:lnTo>
                    <a:pt x="2972604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26358" y="1959356"/>
            <a:ext cx="2768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統測考完第一個管道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3834" y="2321560"/>
            <a:ext cx="2505710" cy="703580"/>
            <a:chOff x="653834" y="2321560"/>
            <a:chExt cx="2505710" cy="703580"/>
          </a:xfrm>
        </p:grpSpPr>
        <p:sp>
          <p:nvSpPr>
            <p:cNvPr id="15" name="object 15"/>
            <p:cNvSpPr/>
            <p:nvPr/>
          </p:nvSpPr>
          <p:spPr>
            <a:xfrm>
              <a:off x="681228" y="2348484"/>
              <a:ext cx="2451100" cy="649605"/>
            </a:xfrm>
            <a:custGeom>
              <a:avLst/>
              <a:gdLst/>
              <a:ahLst/>
              <a:cxnLst/>
              <a:rect l="l" t="t" r="r" b="b"/>
              <a:pathLst>
                <a:path w="2451100" h="649605">
                  <a:moveTo>
                    <a:pt x="2342388" y="0"/>
                  </a:moveTo>
                  <a:lnTo>
                    <a:pt x="108203" y="0"/>
                  </a:lnTo>
                  <a:lnTo>
                    <a:pt x="66088" y="8495"/>
                  </a:lnTo>
                  <a:lnTo>
                    <a:pt x="31694" y="31670"/>
                  </a:lnTo>
                  <a:lnTo>
                    <a:pt x="8504" y="66061"/>
                  </a:lnTo>
                  <a:lnTo>
                    <a:pt x="0" y="108203"/>
                  </a:lnTo>
                  <a:lnTo>
                    <a:pt x="0" y="541019"/>
                  </a:lnTo>
                  <a:lnTo>
                    <a:pt x="8504" y="583162"/>
                  </a:lnTo>
                  <a:lnTo>
                    <a:pt x="31694" y="617553"/>
                  </a:lnTo>
                  <a:lnTo>
                    <a:pt x="66088" y="640728"/>
                  </a:lnTo>
                  <a:lnTo>
                    <a:pt x="108203" y="649224"/>
                  </a:lnTo>
                  <a:lnTo>
                    <a:pt x="2342388" y="649224"/>
                  </a:lnTo>
                  <a:lnTo>
                    <a:pt x="2384530" y="640728"/>
                  </a:lnTo>
                  <a:lnTo>
                    <a:pt x="2418921" y="617553"/>
                  </a:lnTo>
                  <a:lnTo>
                    <a:pt x="2442096" y="583162"/>
                  </a:lnTo>
                  <a:lnTo>
                    <a:pt x="2450591" y="541019"/>
                  </a:lnTo>
                  <a:lnTo>
                    <a:pt x="2450591" y="108203"/>
                  </a:lnTo>
                  <a:lnTo>
                    <a:pt x="2442096" y="66061"/>
                  </a:lnTo>
                  <a:lnTo>
                    <a:pt x="2418921" y="31670"/>
                  </a:lnTo>
                  <a:lnTo>
                    <a:pt x="2384530" y="8495"/>
                  </a:lnTo>
                  <a:lnTo>
                    <a:pt x="234238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834" y="2321560"/>
              <a:ext cx="2505710" cy="703580"/>
            </a:xfrm>
            <a:custGeom>
              <a:avLst/>
              <a:gdLst/>
              <a:ahLst/>
              <a:cxnLst/>
              <a:rect l="l" t="t" r="r" b="b"/>
              <a:pathLst>
                <a:path w="2505710" h="703580">
                  <a:moveTo>
                    <a:pt x="2369781" y="0"/>
                  </a:moveTo>
                  <a:lnTo>
                    <a:pt x="134175" y="0"/>
                  </a:lnTo>
                  <a:lnTo>
                    <a:pt x="120472" y="1269"/>
                  </a:lnTo>
                  <a:lnTo>
                    <a:pt x="81534" y="11429"/>
                  </a:lnTo>
                  <a:lnTo>
                    <a:pt x="48463" y="31750"/>
                  </a:lnTo>
                  <a:lnTo>
                    <a:pt x="22415" y="60959"/>
                  </a:lnTo>
                  <a:lnTo>
                    <a:pt x="5676" y="96519"/>
                  </a:lnTo>
                  <a:lnTo>
                    <a:pt x="22" y="134619"/>
                  </a:lnTo>
                  <a:lnTo>
                    <a:pt x="0" y="570229"/>
                  </a:lnTo>
                  <a:lnTo>
                    <a:pt x="838" y="584200"/>
                  </a:lnTo>
                  <a:lnTo>
                    <a:pt x="11137" y="622300"/>
                  </a:lnTo>
                  <a:lnTo>
                    <a:pt x="31775" y="655319"/>
                  </a:lnTo>
                  <a:lnTo>
                    <a:pt x="60896" y="681989"/>
                  </a:lnTo>
                  <a:lnTo>
                    <a:pt x="96583" y="698500"/>
                  </a:lnTo>
                  <a:lnTo>
                    <a:pt x="123126" y="703579"/>
                  </a:lnTo>
                  <a:lnTo>
                    <a:pt x="2384894" y="703579"/>
                  </a:lnTo>
                  <a:lnTo>
                    <a:pt x="2423756" y="693419"/>
                  </a:lnTo>
                  <a:lnTo>
                    <a:pt x="2457030" y="671829"/>
                  </a:lnTo>
                  <a:lnTo>
                    <a:pt x="135597" y="671829"/>
                  </a:lnTo>
                  <a:lnTo>
                    <a:pt x="114604" y="669289"/>
                  </a:lnTo>
                  <a:lnTo>
                    <a:pt x="77952" y="654050"/>
                  </a:lnTo>
                  <a:lnTo>
                    <a:pt x="50266" y="626109"/>
                  </a:lnTo>
                  <a:lnTo>
                    <a:pt x="34899" y="589279"/>
                  </a:lnTo>
                  <a:lnTo>
                    <a:pt x="32932" y="570229"/>
                  </a:lnTo>
                  <a:lnTo>
                    <a:pt x="32942" y="134619"/>
                  </a:lnTo>
                  <a:lnTo>
                    <a:pt x="41021" y="95250"/>
                  </a:lnTo>
                  <a:lnTo>
                    <a:pt x="63182" y="63500"/>
                  </a:lnTo>
                  <a:lnTo>
                    <a:pt x="70497" y="55879"/>
                  </a:lnTo>
                  <a:lnTo>
                    <a:pt x="105283" y="38100"/>
                  </a:lnTo>
                  <a:lnTo>
                    <a:pt x="125361" y="33019"/>
                  </a:lnTo>
                  <a:lnTo>
                    <a:pt x="2457883" y="33019"/>
                  </a:lnTo>
                  <a:lnTo>
                    <a:pt x="2455125" y="30479"/>
                  </a:lnTo>
                  <a:lnTo>
                    <a:pt x="2421343" y="10159"/>
                  </a:lnTo>
                  <a:lnTo>
                    <a:pt x="2395689" y="2539"/>
                  </a:lnTo>
                  <a:lnTo>
                    <a:pt x="2369781" y="0"/>
                  </a:lnTo>
                  <a:close/>
                </a:path>
                <a:path w="2505710" h="703580">
                  <a:moveTo>
                    <a:pt x="2457883" y="33019"/>
                  </a:moveTo>
                  <a:lnTo>
                    <a:pt x="2380576" y="33019"/>
                  </a:lnTo>
                  <a:lnTo>
                    <a:pt x="2400642" y="38100"/>
                  </a:lnTo>
                  <a:lnTo>
                    <a:pt x="2410040" y="40639"/>
                  </a:lnTo>
                  <a:lnTo>
                    <a:pt x="2442679" y="63500"/>
                  </a:lnTo>
                  <a:lnTo>
                    <a:pt x="2464523" y="96519"/>
                  </a:lnTo>
                  <a:lnTo>
                    <a:pt x="2472461" y="134619"/>
                  </a:lnTo>
                  <a:lnTo>
                    <a:pt x="2472445" y="570229"/>
                  </a:lnTo>
                  <a:lnTo>
                    <a:pt x="2464396" y="608329"/>
                  </a:lnTo>
                  <a:lnTo>
                    <a:pt x="2442298" y="641350"/>
                  </a:lnTo>
                  <a:lnTo>
                    <a:pt x="2409532" y="662939"/>
                  </a:lnTo>
                  <a:lnTo>
                    <a:pt x="2369527" y="671829"/>
                  </a:lnTo>
                  <a:lnTo>
                    <a:pt x="2457030" y="671829"/>
                  </a:lnTo>
                  <a:lnTo>
                    <a:pt x="2482938" y="643889"/>
                  </a:lnTo>
                  <a:lnTo>
                    <a:pt x="2499702" y="607059"/>
                  </a:lnTo>
                  <a:lnTo>
                    <a:pt x="2505417" y="134619"/>
                  </a:lnTo>
                  <a:lnTo>
                    <a:pt x="2504528" y="120650"/>
                  </a:lnTo>
                  <a:lnTo>
                    <a:pt x="2494241" y="81279"/>
                  </a:lnTo>
                  <a:lnTo>
                    <a:pt x="2473667" y="48259"/>
                  </a:lnTo>
                  <a:lnTo>
                    <a:pt x="2464777" y="39369"/>
                  </a:lnTo>
                  <a:lnTo>
                    <a:pt x="2457883" y="33019"/>
                  </a:lnTo>
                  <a:close/>
                </a:path>
                <a:path w="2505710" h="703580">
                  <a:moveTo>
                    <a:pt x="2379941" y="44450"/>
                  </a:moveTo>
                  <a:lnTo>
                    <a:pt x="127000" y="44450"/>
                  </a:lnTo>
                  <a:lnTo>
                    <a:pt x="117881" y="45719"/>
                  </a:lnTo>
                  <a:lnTo>
                    <a:pt x="77851" y="64769"/>
                  </a:lnTo>
                  <a:lnTo>
                    <a:pt x="65278" y="77469"/>
                  </a:lnTo>
                  <a:lnTo>
                    <a:pt x="59944" y="83819"/>
                  </a:lnTo>
                  <a:lnTo>
                    <a:pt x="44399" y="125729"/>
                  </a:lnTo>
                  <a:lnTo>
                    <a:pt x="43921" y="134619"/>
                  </a:lnTo>
                  <a:lnTo>
                    <a:pt x="43947" y="570229"/>
                  </a:lnTo>
                  <a:lnTo>
                    <a:pt x="54470" y="612139"/>
                  </a:lnTo>
                  <a:lnTo>
                    <a:pt x="83642" y="643889"/>
                  </a:lnTo>
                  <a:lnTo>
                    <a:pt x="125399" y="659129"/>
                  </a:lnTo>
                  <a:lnTo>
                    <a:pt x="135597" y="660400"/>
                  </a:lnTo>
                  <a:lnTo>
                    <a:pt x="2378417" y="660400"/>
                  </a:lnTo>
                  <a:lnTo>
                    <a:pt x="2387434" y="659129"/>
                  </a:lnTo>
                  <a:lnTo>
                    <a:pt x="2396324" y="656589"/>
                  </a:lnTo>
                  <a:lnTo>
                    <a:pt x="2404706" y="652779"/>
                  </a:lnTo>
                  <a:lnTo>
                    <a:pt x="2412834" y="650239"/>
                  </a:lnTo>
                  <a:lnTo>
                    <a:pt x="2414739" y="648969"/>
                  </a:lnTo>
                  <a:lnTo>
                    <a:pt x="125971" y="648969"/>
                  </a:lnTo>
                  <a:lnTo>
                    <a:pt x="117868" y="647700"/>
                  </a:lnTo>
                  <a:lnTo>
                    <a:pt x="83248" y="629919"/>
                  </a:lnTo>
                  <a:lnTo>
                    <a:pt x="67818" y="612139"/>
                  </a:lnTo>
                  <a:lnTo>
                    <a:pt x="63830" y="605789"/>
                  </a:lnTo>
                  <a:lnTo>
                    <a:pt x="54889" y="570229"/>
                  </a:lnTo>
                  <a:lnTo>
                    <a:pt x="54892" y="134619"/>
                  </a:lnTo>
                  <a:lnTo>
                    <a:pt x="65125" y="96519"/>
                  </a:lnTo>
                  <a:lnTo>
                    <a:pt x="91694" y="68579"/>
                  </a:lnTo>
                  <a:lnTo>
                    <a:pt x="98285" y="63500"/>
                  </a:lnTo>
                  <a:lnTo>
                    <a:pt x="112814" y="58419"/>
                  </a:lnTo>
                  <a:lnTo>
                    <a:pt x="120611" y="55879"/>
                  </a:lnTo>
                  <a:lnTo>
                    <a:pt x="128625" y="55879"/>
                  </a:lnTo>
                  <a:lnTo>
                    <a:pt x="137020" y="54609"/>
                  </a:lnTo>
                  <a:lnTo>
                    <a:pt x="2411564" y="54609"/>
                  </a:lnTo>
                  <a:lnTo>
                    <a:pt x="2406230" y="52069"/>
                  </a:lnTo>
                  <a:lnTo>
                    <a:pt x="2397848" y="48259"/>
                  </a:lnTo>
                  <a:lnTo>
                    <a:pt x="2389085" y="45719"/>
                  </a:lnTo>
                  <a:lnTo>
                    <a:pt x="2379941" y="44450"/>
                  </a:lnTo>
                  <a:close/>
                </a:path>
                <a:path w="2505710" h="703580">
                  <a:moveTo>
                    <a:pt x="2411564" y="54609"/>
                  </a:moveTo>
                  <a:lnTo>
                    <a:pt x="2369781" y="54609"/>
                  </a:lnTo>
                  <a:lnTo>
                    <a:pt x="2379433" y="55879"/>
                  </a:lnTo>
                  <a:lnTo>
                    <a:pt x="2387561" y="57150"/>
                  </a:lnTo>
                  <a:lnTo>
                    <a:pt x="2395181" y="58419"/>
                  </a:lnTo>
                  <a:lnTo>
                    <a:pt x="2402420" y="62229"/>
                  </a:lnTo>
                  <a:lnTo>
                    <a:pt x="2409532" y="64769"/>
                  </a:lnTo>
                  <a:lnTo>
                    <a:pt x="2437472" y="91439"/>
                  </a:lnTo>
                  <a:lnTo>
                    <a:pt x="2450299" y="128269"/>
                  </a:lnTo>
                  <a:lnTo>
                    <a:pt x="2450481" y="134619"/>
                  </a:lnTo>
                  <a:lnTo>
                    <a:pt x="2450481" y="570229"/>
                  </a:lnTo>
                  <a:lnTo>
                    <a:pt x="2450045" y="577850"/>
                  </a:lnTo>
                  <a:lnTo>
                    <a:pt x="2448648" y="586739"/>
                  </a:lnTo>
                  <a:lnTo>
                    <a:pt x="2446616" y="594359"/>
                  </a:lnTo>
                  <a:lnTo>
                    <a:pt x="2443695" y="600709"/>
                  </a:lnTo>
                  <a:lnTo>
                    <a:pt x="2440266" y="608329"/>
                  </a:lnTo>
                  <a:lnTo>
                    <a:pt x="2436075" y="614679"/>
                  </a:lnTo>
                  <a:lnTo>
                    <a:pt x="2431249" y="621029"/>
                  </a:lnTo>
                  <a:lnTo>
                    <a:pt x="2426042" y="627379"/>
                  </a:lnTo>
                  <a:lnTo>
                    <a:pt x="2420327" y="631189"/>
                  </a:lnTo>
                  <a:lnTo>
                    <a:pt x="2413977" y="636269"/>
                  </a:lnTo>
                  <a:lnTo>
                    <a:pt x="2407119" y="640079"/>
                  </a:lnTo>
                  <a:lnTo>
                    <a:pt x="2400007" y="643889"/>
                  </a:lnTo>
                  <a:lnTo>
                    <a:pt x="2392514" y="646429"/>
                  </a:lnTo>
                  <a:lnTo>
                    <a:pt x="2376766" y="648969"/>
                  </a:lnTo>
                  <a:lnTo>
                    <a:pt x="2414739" y="648969"/>
                  </a:lnTo>
                  <a:lnTo>
                    <a:pt x="2445473" y="621029"/>
                  </a:lnTo>
                  <a:lnTo>
                    <a:pt x="2460967" y="579119"/>
                  </a:lnTo>
                  <a:lnTo>
                    <a:pt x="2461476" y="567689"/>
                  </a:lnTo>
                  <a:lnTo>
                    <a:pt x="2461475" y="134619"/>
                  </a:lnTo>
                  <a:lnTo>
                    <a:pt x="2450807" y="92709"/>
                  </a:lnTo>
                  <a:lnTo>
                    <a:pt x="2428709" y="66039"/>
                  </a:lnTo>
                  <a:lnTo>
                    <a:pt x="2421724" y="59689"/>
                  </a:lnTo>
                  <a:lnTo>
                    <a:pt x="2414231" y="55879"/>
                  </a:lnTo>
                  <a:lnTo>
                    <a:pt x="2411564" y="54609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891641" y="2469007"/>
            <a:ext cx="20313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可以報</a:t>
            </a:r>
            <a:r>
              <a:rPr lang="en-US" altLang="zh-TW" sz="2400" dirty="0">
                <a:solidFill>
                  <a:srgbClr val="FF0000"/>
                </a:solidFill>
                <a:latin typeface="Microsoft JhengHei"/>
                <a:cs typeface="Microsoft JhengHei"/>
              </a:rPr>
              <a:t>6</a:t>
            </a: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個志願</a:t>
            </a:r>
            <a:endParaRPr sz="2400" dirty="0">
              <a:latin typeface="Microsoft JhengHei"/>
              <a:cs typeface="Microsoft JhengHei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0483" y="1637792"/>
            <a:ext cx="1711452" cy="102616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7154926" y="1764030"/>
            <a:ext cx="12458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54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適合所有 考生</a:t>
            </a:r>
            <a:endParaRPr sz="2400" dirty="0">
              <a:latin typeface="Microsoft JhengHei"/>
              <a:cs typeface="Microsoft JhengHe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612" y="3767328"/>
            <a:ext cx="1640293" cy="1422400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1051356" y="3992372"/>
            <a:ext cx="73660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JhengHei"/>
                <a:cs typeface="Microsoft JhengHei"/>
              </a:rPr>
              <a:t>統測 成績</a:t>
            </a:r>
            <a:endParaRPr sz="2800">
              <a:latin typeface="Microsoft JhengHei"/>
              <a:cs typeface="Microsoft JhengHe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454" y="3767328"/>
            <a:ext cx="1640332" cy="1422400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3140201" y="3992372"/>
            <a:ext cx="7359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JhengHei"/>
                <a:cs typeface="Microsoft JhengHei"/>
              </a:rPr>
              <a:t>備審 </a:t>
            </a:r>
            <a:r>
              <a:rPr sz="2800" spc="-10" dirty="0">
                <a:latin typeface="Microsoft JhengHei"/>
                <a:cs typeface="Microsoft JhengHei"/>
              </a:rPr>
              <a:t>資料</a:t>
            </a:r>
            <a:endParaRPr sz="2800">
              <a:latin typeface="Microsoft JhengHei"/>
              <a:cs typeface="Microsoft JhengHe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72482" y="3767328"/>
            <a:ext cx="1641856" cy="1422400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5269738" y="3992626"/>
            <a:ext cx="7359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JhengHei"/>
                <a:cs typeface="Microsoft JhengHei"/>
              </a:rPr>
              <a:t>各校 甄試</a:t>
            </a:r>
            <a:endParaRPr sz="2800">
              <a:latin typeface="Microsoft JhengHei"/>
              <a:cs typeface="Microsoft JhengHe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359786" y="4241800"/>
            <a:ext cx="2420620" cy="318770"/>
            <a:chOff x="2359786" y="4241800"/>
            <a:chExt cx="2420620" cy="318770"/>
          </a:xfrm>
        </p:grpSpPr>
        <p:sp>
          <p:nvSpPr>
            <p:cNvPr id="31" name="object 31"/>
            <p:cNvSpPr/>
            <p:nvPr/>
          </p:nvSpPr>
          <p:spPr>
            <a:xfrm>
              <a:off x="2387219" y="4358639"/>
              <a:ext cx="265430" cy="175260"/>
            </a:xfrm>
            <a:custGeom>
              <a:avLst/>
              <a:gdLst/>
              <a:ahLst/>
              <a:cxnLst/>
              <a:rect l="l" t="t" r="r" b="b"/>
              <a:pathLst>
                <a:path w="265430" h="175260">
                  <a:moveTo>
                    <a:pt x="265430" y="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90424" y="85090"/>
                  </a:lnTo>
                  <a:lnTo>
                    <a:pt x="90424" y="175260"/>
                  </a:lnTo>
                  <a:lnTo>
                    <a:pt x="175006" y="175260"/>
                  </a:lnTo>
                  <a:lnTo>
                    <a:pt x="175006" y="85090"/>
                  </a:lnTo>
                  <a:lnTo>
                    <a:pt x="265430" y="85090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59786" y="4241800"/>
              <a:ext cx="320294" cy="31876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4487291" y="4358639"/>
              <a:ext cx="265430" cy="175260"/>
            </a:xfrm>
            <a:custGeom>
              <a:avLst/>
              <a:gdLst/>
              <a:ahLst/>
              <a:cxnLst/>
              <a:rect l="l" t="t" r="r" b="b"/>
              <a:pathLst>
                <a:path w="265429" h="175260">
                  <a:moveTo>
                    <a:pt x="265430" y="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90424" y="85090"/>
                  </a:lnTo>
                  <a:lnTo>
                    <a:pt x="90424" y="175260"/>
                  </a:lnTo>
                  <a:lnTo>
                    <a:pt x="175006" y="175260"/>
                  </a:lnTo>
                  <a:lnTo>
                    <a:pt x="175006" y="85090"/>
                  </a:lnTo>
                  <a:lnTo>
                    <a:pt x="265430" y="85090"/>
                  </a:lnTo>
                  <a:lnTo>
                    <a:pt x="26543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59858" y="4241800"/>
              <a:ext cx="320293" cy="318769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6680072" y="4287520"/>
            <a:ext cx="319405" cy="119380"/>
            <a:chOff x="6680072" y="4287520"/>
            <a:chExt cx="319405" cy="119380"/>
          </a:xfrm>
        </p:grpSpPr>
        <p:sp>
          <p:nvSpPr>
            <p:cNvPr id="36" name="object 36"/>
            <p:cNvSpPr/>
            <p:nvPr/>
          </p:nvSpPr>
          <p:spPr>
            <a:xfrm>
              <a:off x="6707505" y="4315459"/>
              <a:ext cx="264795" cy="63500"/>
            </a:xfrm>
            <a:custGeom>
              <a:avLst/>
              <a:gdLst/>
              <a:ahLst/>
              <a:cxnLst/>
              <a:rect l="l" t="t" r="r" b="b"/>
              <a:pathLst>
                <a:path w="264795" h="63500">
                  <a:moveTo>
                    <a:pt x="264414" y="38100"/>
                  </a:moveTo>
                  <a:lnTo>
                    <a:pt x="0" y="38100"/>
                  </a:lnTo>
                  <a:lnTo>
                    <a:pt x="0" y="63500"/>
                  </a:lnTo>
                  <a:lnTo>
                    <a:pt x="264414" y="63500"/>
                  </a:lnTo>
                  <a:lnTo>
                    <a:pt x="264414" y="38100"/>
                  </a:lnTo>
                  <a:close/>
                </a:path>
                <a:path w="264795" h="63500">
                  <a:moveTo>
                    <a:pt x="26441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64414" y="25400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680073" y="4287519"/>
              <a:ext cx="319405" cy="119380"/>
            </a:xfrm>
            <a:custGeom>
              <a:avLst/>
              <a:gdLst/>
              <a:ahLst/>
              <a:cxnLst/>
              <a:rect l="l" t="t" r="r" b="b"/>
              <a:pathLst>
                <a:path w="319404" h="119379">
                  <a:moveTo>
                    <a:pt x="319278" y="0"/>
                  </a:moveTo>
                  <a:lnTo>
                    <a:pt x="286258" y="0"/>
                  </a:lnTo>
                  <a:lnTo>
                    <a:pt x="286258" y="33020"/>
                  </a:lnTo>
                  <a:lnTo>
                    <a:pt x="286258" y="38100"/>
                  </a:lnTo>
                  <a:lnTo>
                    <a:pt x="286258" y="81280"/>
                  </a:lnTo>
                  <a:lnTo>
                    <a:pt x="286258" y="86360"/>
                  </a:lnTo>
                  <a:lnTo>
                    <a:pt x="264414" y="86360"/>
                  </a:lnTo>
                  <a:lnTo>
                    <a:pt x="264414" y="93472"/>
                  </a:lnTo>
                  <a:lnTo>
                    <a:pt x="264414" y="93980"/>
                  </a:lnTo>
                  <a:lnTo>
                    <a:pt x="54864" y="93980"/>
                  </a:lnTo>
                  <a:lnTo>
                    <a:pt x="54864" y="93472"/>
                  </a:lnTo>
                  <a:lnTo>
                    <a:pt x="264414" y="93472"/>
                  </a:lnTo>
                  <a:lnTo>
                    <a:pt x="264414" y="86360"/>
                  </a:lnTo>
                  <a:lnTo>
                    <a:pt x="264414" y="82550"/>
                  </a:lnTo>
                  <a:lnTo>
                    <a:pt x="54864" y="82550"/>
                  </a:lnTo>
                  <a:lnTo>
                    <a:pt x="54864" y="86360"/>
                  </a:lnTo>
                  <a:lnTo>
                    <a:pt x="33020" y="86360"/>
                  </a:lnTo>
                  <a:lnTo>
                    <a:pt x="33020" y="81280"/>
                  </a:lnTo>
                  <a:lnTo>
                    <a:pt x="43942" y="81280"/>
                  </a:lnTo>
                  <a:lnTo>
                    <a:pt x="43942" y="82550"/>
                  </a:lnTo>
                  <a:lnTo>
                    <a:pt x="54864" y="82550"/>
                  </a:lnTo>
                  <a:lnTo>
                    <a:pt x="54864" y="80772"/>
                  </a:lnTo>
                  <a:lnTo>
                    <a:pt x="43942" y="80772"/>
                  </a:lnTo>
                  <a:lnTo>
                    <a:pt x="43942" y="74930"/>
                  </a:lnTo>
                  <a:lnTo>
                    <a:pt x="54864" y="74930"/>
                  </a:lnTo>
                  <a:lnTo>
                    <a:pt x="54864" y="80772"/>
                  </a:lnTo>
                  <a:lnTo>
                    <a:pt x="264414" y="80772"/>
                  </a:lnTo>
                  <a:lnTo>
                    <a:pt x="264414" y="74930"/>
                  </a:lnTo>
                  <a:lnTo>
                    <a:pt x="275336" y="74930"/>
                  </a:lnTo>
                  <a:lnTo>
                    <a:pt x="275336" y="80772"/>
                  </a:lnTo>
                  <a:lnTo>
                    <a:pt x="264414" y="80772"/>
                  </a:lnTo>
                  <a:lnTo>
                    <a:pt x="264414" y="82550"/>
                  </a:lnTo>
                  <a:lnTo>
                    <a:pt x="275336" y="82550"/>
                  </a:lnTo>
                  <a:lnTo>
                    <a:pt x="275336" y="81280"/>
                  </a:lnTo>
                  <a:lnTo>
                    <a:pt x="286258" y="81280"/>
                  </a:lnTo>
                  <a:lnTo>
                    <a:pt x="286258" y="38100"/>
                  </a:lnTo>
                  <a:lnTo>
                    <a:pt x="275336" y="38100"/>
                  </a:lnTo>
                  <a:lnTo>
                    <a:pt x="275336" y="36830"/>
                  </a:lnTo>
                  <a:lnTo>
                    <a:pt x="264414" y="36830"/>
                  </a:lnTo>
                  <a:lnTo>
                    <a:pt x="264414" y="38608"/>
                  </a:lnTo>
                  <a:lnTo>
                    <a:pt x="275336" y="38608"/>
                  </a:lnTo>
                  <a:lnTo>
                    <a:pt x="275336" y="44450"/>
                  </a:lnTo>
                  <a:lnTo>
                    <a:pt x="264414" y="44450"/>
                  </a:lnTo>
                  <a:lnTo>
                    <a:pt x="264414" y="55245"/>
                  </a:lnTo>
                  <a:lnTo>
                    <a:pt x="264414" y="55880"/>
                  </a:lnTo>
                  <a:lnTo>
                    <a:pt x="264414" y="63500"/>
                  </a:lnTo>
                  <a:lnTo>
                    <a:pt x="264414" y="64008"/>
                  </a:lnTo>
                  <a:lnTo>
                    <a:pt x="54864" y="64008"/>
                  </a:lnTo>
                  <a:lnTo>
                    <a:pt x="54864" y="63500"/>
                  </a:lnTo>
                  <a:lnTo>
                    <a:pt x="264414" y="63500"/>
                  </a:lnTo>
                  <a:lnTo>
                    <a:pt x="264414" y="55880"/>
                  </a:lnTo>
                  <a:lnTo>
                    <a:pt x="54864" y="55880"/>
                  </a:lnTo>
                  <a:lnTo>
                    <a:pt x="54864" y="55245"/>
                  </a:lnTo>
                  <a:lnTo>
                    <a:pt x="264414" y="55245"/>
                  </a:lnTo>
                  <a:lnTo>
                    <a:pt x="264414" y="44450"/>
                  </a:lnTo>
                  <a:lnTo>
                    <a:pt x="264414" y="38608"/>
                  </a:lnTo>
                  <a:lnTo>
                    <a:pt x="54864" y="38608"/>
                  </a:lnTo>
                  <a:lnTo>
                    <a:pt x="54864" y="44450"/>
                  </a:lnTo>
                  <a:lnTo>
                    <a:pt x="43942" y="44450"/>
                  </a:lnTo>
                  <a:lnTo>
                    <a:pt x="43942" y="38608"/>
                  </a:lnTo>
                  <a:lnTo>
                    <a:pt x="54864" y="38608"/>
                  </a:lnTo>
                  <a:lnTo>
                    <a:pt x="54864" y="36830"/>
                  </a:lnTo>
                  <a:lnTo>
                    <a:pt x="43942" y="36830"/>
                  </a:lnTo>
                  <a:lnTo>
                    <a:pt x="43942" y="38100"/>
                  </a:lnTo>
                  <a:lnTo>
                    <a:pt x="33020" y="38100"/>
                  </a:lnTo>
                  <a:lnTo>
                    <a:pt x="33020" y="33020"/>
                  </a:lnTo>
                  <a:lnTo>
                    <a:pt x="54864" y="33020"/>
                  </a:lnTo>
                  <a:lnTo>
                    <a:pt x="54864" y="36830"/>
                  </a:lnTo>
                  <a:lnTo>
                    <a:pt x="264414" y="36830"/>
                  </a:lnTo>
                  <a:lnTo>
                    <a:pt x="264414" y="33020"/>
                  </a:lnTo>
                  <a:lnTo>
                    <a:pt x="286258" y="33020"/>
                  </a:lnTo>
                  <a:lnTo>
                    <a:pt x="286258" y="0"/>
                  </a:lnTo>
                  <a:lnTo>
                    <a:pt x="264414" y="0"/>
                  </a:lnTo>
                  <a:lnTo>
                    <a:pt x="264414" y="25400"/>
                  </a:lnTo>
                  <a:lnTo>
                    <a:pt x="264414" y="25908"/>
                  </a:lnTo>
                  <a:lnTo>
                    <a:pt x="54864" y="25908"/>
                  </a:lnTo>
                  <a:lnTo>
                    <a:pt x="54864" y="25400"/>
                  </a:lnTo>
                  <a:lnTo>
                    <a:pt x="264414" y="25400"/>
                  </a:lnTo>
                  <a:lnTo>
                    <a:pt x="264414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33020"/>
                  </a:lnTo>
                  <a:lnTo>
                    <a:pt x="0" y="119380"/>
                  </a:lnTo>
                  <a:lnTo>
                    <a:pt x="319278" y="119380"/>
                  </a:lnTo>
                  <a:lnTo>
                    <a:pt x="319278" y="25400"/>
                  </a:lnTo>
                  <a:lnTo>
                    <a:pt x="319278" y="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6680072" y="4467859"/>
            <a:ext cx="319405" cy="118110"/>
            <a:chOff x="6680072" y="4467859"/>
            <a:chExt cx="319405" cy="118110"/>
          </a:xfrm>
        </p:grpSpPr>
        <p:sp>
          <p:nvSpPr>
            <p:cNvPr id="39" name="object 39"/>
            <p:cNvSpPr/>
            <p:nvPr/>
          </p:nvSpPr>
          <p:spPr>
            <a:xfrm>
              <a:off x="6707505" y="4495291"/>
              <a:ext cx="264795" cy="63500"/>
            </a:xfrm>
            <a:custGeom>
              <a:avLst/>
              <a:gdLst/>
              <a:ahLst/>
              <a:cxnLst/>
              <a:rect l="l" t="t" r="r" b="b"/>
              <a:pathLst>
                <a:path w="264795" h="63500">
                  <a:moveTo>
                    <a:pt x="264414" y="38100"/>
                  </a:moveTo>
                  <a:lnTo>
                    <a:pt x="0" y="38100"/>
                  </a:lnTo>
                  <a:lnTo>
                    <a:pt x="0" y="63500"/>
                  </a:lnTo>
                  <a:lnTo>
                    <a:pt x="264414" y="63500"/>
                  </a:lnTo>
                  <a:lnTo>
                    <a:pt x="264414" y="38100"/>
                  </a:lnTo>
                  <a:close/>
                </a:path>
                <a:path w="264795" h="63500">
                  <a:moveTo>
                    <a:pt x="26441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64414" y="25400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680073" y="4467859"/>
              <a:ext cx="319405" cy="118110"/>
            </a:xfrm>
            <a:custGeom>
              <a:avLst/>
              <a:gdLst/>
              <a:ahLst/>
              <a:cxnLst/>
              <a:rect l="l" t="t" r="r" b="b"/>
              <a:pathLst>
                <a:path w="319404" h="118110">
                  <a:moveTo>
                    <a:pt x="54864" y="80264"/>
                  </a:moveTo>
                  <a:lnTo>
                    <a:pt x="43942" y="80264"/>
                  </a:lnTo>
                  <a:lnTo>
                    <a:pt x="43942" y="82042"/>
                  </a:lnTo>
                  <a:lnTo>
                    <a:pt x="54864" y="82042"/>
                  </a:lnTo>
                  <a:lnTo>
                    <a:pt x="54864" y="80264"/>
                  </a:lnTo>
                  <a:close/>
                </a:path>
                <a:path w="319404" h="118110">
                  <a:moveTo>
                    <a:pt x="54864" y="36322"/>
                  </a:moveTo>
                  <a:lnTo>
                    <a:pt x="43942" y="36322"/>
                  </a:lnTo>
                  <a:lnTo>
                    <a:pt x="43942" y="38100"/>
                  </a:lnTo>
                  <a:lnTo>
                    <a:pt x="54864" y="38100"/>
                  </a:lnTo>
                  <a:lnTo>
                    <a:pt x="54864" y="36322"/>
                  </a:lnTo>
                  <a:close/>
                </a:path>
                <a:path w="319404" h="118110">
                  <a:moveTo>
                    <a:pt x="275336" y="80264"/>
                  </a:moveTo>
                  <a:lnTo>
                    <a:pt x="264414" y="80264"/>
                  </a:lnTo>
                  <a:lnTo>
                    <a:pt x="264414" y="82042"/>
                  </a:lnTo>
                  <a:lnTo>
                    <a:pt x="275336" y="82042"/>
                  </a:lnTo>
                  <a:lnTo>
                    <a:pt x="275336" y="80264"/>
                  </a:lnTo>
                  <a:close/>
                </a:path>
                <a:path w="319404" h="118110">
                  <a:moveTo>
                    <a:pt x="275336" y="36322"/>
                  </a:moveTo>
                  <a:lnTo>
                    <a:pt x="264414" y="36322"/>
                  </a:lnTo>
                  <a:lnTo>
                    <a:pt x="264414" y="38100"/>
                  </a:lnTo>
                  <a:lnTo>
                    <a:pt x="275336" y="38100"/>
                  </a:lnTo>
                  <a:lnTo>
                    <a:pt x="275336" y="36322"/>
                  </a:lnTo>
                  <a:close/>
                </a:path>
                <a:path w="319404" h="118110">
                  <a:moveTo>
                    <a:pt x="319278" y="0"/>
                  </a:moveTo>
                  <a:lnTo>
                    <a:pt x="286258" y="0"/>
                  </a:lnTo>
                  <a:lnTo>
                    <a:pt x="286258" y="33020"/>
                  </a:lnTo>
                  <a:lnTo>
                    <a:pt x="286258" y="38100"/>
                  </a:lnTo>
                  <a:lnTo>
                    <a:pt x="286258" y="80010"/>
                  </a:lnTo>
                  <a:lnTo>
                    <a:pt x="286258" y="85090"/>
                  </a:lnTo>
                  <a:lnTo>
                    <a:pt x="264414" y="85090"/>
                  </a:lnTo>
                  <a:lnTo>
                    <a:pt x="264414" y="82042"/>
                  </a:lnTo>
                  <a:lnTo>
                    <a:pt x="54864" y="82042"/>
                  </a:lnTo>
                  <a:lnTo>
                    <a:pt x="54864" y="85090"/>
                  </a:lnTo>
                  <a:lnTo>
                    <a:pt x="33020" y="85090"/>
                  </a:lnTo>
                  <a:lnTo>
                    <a:pt x="33020" y="80010"/>
                  </a:lnTo>
                  <a:lnTo>
                    <a:pt x="43942" y="80010"/>
                  </a:lnTo>
                  <a:lnTo>
                    <a:pt x="43942" y="74930"/>
                  </a:lnTo>
                  <a:lnTo>
                    <a:pt x="54864" y="74930"/>
                  </a:lnTo>
                  <a:lnTo>
                    <a:pt x="54864" y="80264"/>
                  </a:lnTo>
                  <a:lnTo>
                    <a:pt x="264414" y="80264"/>
                  </a:lnTo>
                  <a:lnTo>
                    <a:pt x="264414" y="74930"/>
                  </a:lnTo>
                  <a:lnTo>
                    <a:pt x="275336" y="74930"/>
                  </a:lnTo>
                  <a:lnTo>
                    <a:pt x="275336" y="80010"/>
                  </a:lnTo>
                  <a:lnTo>
                    <a:pt x="286258" y="80010"/>
                  </a:lnTo>
                  <a:lnTo>
                    <a:pt x="286258" y="38100"/>
                  </a:lnTo>
                  <a:lnTo>
                    <a:pt x="275336" y="38100"/>
                  </a:lnTo>
                  <a:lnTo>
                    <a:pt x="275336" y="44450"/>
                  </a:lnTo>
                  <a:lnTo>
                    <a:pt x="264414" y="44450"/>
                  </a:lnTo>
                  <a:lnTo>
                    <a:pt x="264414" y="38100"/>
                  </a:lnTo>
                  <a:lnTo>
                    <a:pt x="54864" y="38100"/>
                  </a:lnTo>
                  <a:lnTo>
                    <a:pt x="54864" y="44450"/>
                  </a:lnTo>
                  <a:lnTo>
                    <a:pt x="43942" y="44450"/>
                  </a:lnTo>
                  <a:lnTo>
                    <a:pt x="43942" y="38100"/>
                  </a:lnTo>
                  <a:lnTo>
                    <a:pt x="33020" y="38100"/>
                  </a:lnTo>
                  <a:lnTo>
                    <a:pt x="33020" y="33020"/>
                  </a:lnTo>
                  <a:lnTo>
                    <a:pt x="54864" y="33020"/>
                  </a:lnTo>
                  <a:lnTo>
                    <a:pt x="54864" y="36322"/>
                  </a:lnTo>
                  <a:lnTo>
                    <a:pt x="264414" y="36322"/>
                  </a:lnTo>
                  <a:lnTo>
                    <a:pt x="264414" y="33020"/>
                  </a:lnTo>
                  <a:lnTo>
                    <a:pt x="286258" y="33020"/>
                  </a:lnTo>
                  <a:lnTo>
                    <a:pt x="286258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33020"/>
                  </a:lnTo>
                  <a:lnTo>
                    <a:pt x="0" y="118110"/>
                  </a:lnTo>
                  <a:lnTo>
                    <a:pt x="319278" y="118110"/>
                  </a:lnTo>
                  <a:lnTo>
                    <a:pt x="319278" y="25400"/>
                  </a:lnTo>
                  <a:lnTo>
                    <a:pt x="319278" y="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7245095" y="3800855"/>
            <a:ext cx="1417320" cy="1381125"/>
            <a:chOff x="7245095" y="3800855"/>
            <a:chExt cx="1417320" cy="1381125"/>
          </a:xfrm>
        </p:grpSpPr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5095" y="3800855"/>
              <a:ext cx="1417320" cy="1380744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21879" y="4096524"/>
              <a:ext cx="1062240" cy="85647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07579" y="3825239"/>
              <a:ext cx="1296924" cy="1260348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7307579" y="3825239"/>
              <a:ext cx="1297305" cy="1260475"/>
            </a:xfrm>
            <a:custGeom>
              <a:avLst/>
              <a:gdLst/>
              <a:ahLst/>
              <a:cxnLst/>
              <a:rect l="l" t="t" r="r" b="b"/>
              <a:pathLst>
                <a:path w="1297304" h="1260475">
                  <a:moveTo>
                    <a:pt x="0" y="630174"/>
                  </a:moveTo>
                  <a:lnTo>
                    <a:pt x="199136" y="449326"/>
                  </a:lnTo>
                  <a:lnTo>
                    <a:pt x="189992" y="184531"/>
                  </a:lnTo>
                  <a:lnTo>
                    <a:pt x="462406" y="193548"/>
                  </a:lnTo>
                  <a:lnTo>
                    <a:pt x="648462" y="0"/>
                  </a:lnTo>
                  <a:lnTo>
                    <a:pt x="834517" y="193548"/>
                  </a:lnTo>
                  <a:lnTo>
                    <a:pt x="1106931" y="184531"/>
                  </a:lnTo>
                  <a:lnTo>
                    <a:pt x="1097788" y="449326"/>
                  </a:lnTo>
                  <a:lnTo>
                    <a:pt x="1296924" y="630174"/>
                  </a:lnTo>
                  <a:lnTo>
                    <a:pt x="1097788" y="811022"/>
                  </a:lnTo>
                  <a:lnTo>
                    <a:pt x="1106931" y="1075817"/>
                  </a:lnTo>
                  <a:lnTo>
                    <a:pt x="834517" y="1066800"/>
                  </a:lnTo>
                  <a:lnTo>
                    <a:pt x="648462" y="1260348"/>
                  </a:lnTo>
                  <a:lnTo>
                    <a:pt x="462406" y="1066800"/>
                  </a:lnTo>
                  <a:lnTo>
                    <a:pt x="189992" y="1075817"/>
                  </a:lnTo>
                  <a:lnTo>
                    <a:pt x="199136" y="811022"/>
                  </a:lnTo>
                  <a:lnTo>
                    <a:pt x="0" y="630174"/>
                  </a:lnTo>
                  <a:close/>
                </a:path>
              </a:pathLst>
            </a:custGeom>
            <a:ln w="12192">
              <a:solidFill>
                <a:srgbClr val="FF97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7600950" y="4163060"/>
            <a:ext cx="71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甄選總 成績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403590" cy="6730365"/>
            <a:chOff x="0" y="0"/>
            <a:chExt cx="8403590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8280400" cy="792480"/>
            </a:xfrm>
            <a:custGeom>
              <a:avLst/>
              <a:gdLst/>
              <a:ahLst/>
              <a:cxnLst/>
              <a:rect l="l" t="t" r="r" b="b"/>
              <a:pathLst>
                <a:path w="8280400" h="792480">
                  <a:moveTo>
                    <a:pt x="7883652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7883652" y="792480"/>
                  </a:lnTo>
                  <a:lnTo>
                    <a:pt x="8279891" y="396240"/>
                  </a:lnTo>
                  <a:lnTo>
                    <a:pt x="7883652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8280400" cy="792480"/>
            </a:xfrm>
            <a:custGeom>
              <a:avLst/>
              <a:gdLst/>
              <a:ahLst/>
              <a:cxnLst/>
              <a:rect l="l" t="t" r="r" b="b"/>
              <a:pathLst>
                <a:path w="8280400" h="792480">
                  <a:moveTo>
                    <a:pt x="0" y="0"/>
                  </a:moveTo>
                  <a:lnTo>
                    <a:pt x="7883652" y="0"/>
                  </a:lnTo>
                  <a:lnTo>
                    <a:pt x="8279891" y="396240"/>
                  </a:lnTo>
                  <a:lnTo>
                    <a:pt x="7883652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5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1691" y="148793"/>
            <a:ext cx="7856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15968"/>
                </a:solidFill>
              </a:rPr>
              <a:t>四技二專</a:t>
            </a:r>
            <a:r>
              <a:rPr sz="4400" dirty="0">
                <a:solidFill>
                  <a:srgbClr val="FF0000"/>
                </a:solidFill>
              </a:rPr>
              <a:t>甄選</a:t>
            </a:r>
            <a:r>
              <a:rPr sz="4400" spc="5" dirty="0">
                <a:solidFill>
                  <a:srgbClr val="FF0000"/>
                </a:solidFill>
              </a:rPr>
              <a:t>入</a:t>
            </a:r>
            <a:r>
              <a:rPr sz="4400" dirty="0">
                <a:solidFill>
                  <a:srgbClr val="FF0000"/>
                </a:solidFill>
              </a:rPr>
              <a:t>學</a:t>
            </a:r>
            <a:r>
              <a:rPr sz="4400" spc="5" dirty="0">
                <a:solidFill>
                  <a:srgbClr val="215968"/>
                </a:solidFill>
              </a:rPr>
              <a:t>成績</a:t>
            </a:r>
            <a:r>
              <a:rPr sz="4400" spc="-15" dirty="0">
                <a:solidFill>
                  <a:srgbClr val="215968"/>
                </a:solidFill>
              </a:rPr>
              <a:t>採</a:t>
            </a:r>
            <a:r>
              <a:rPr sz="4400" spc="5" dirty="0">
                <a:solidFill>
                  <a:srgbClr val="215968"/>
                </a:solidFill>
              </a:rPr>
              <a:t>計方式</a:t>
            </a:r>
            <a:endParaRPr sz="4400" dirty="0"/>
          </a:p>
        </p:txBody>
      </p:sp>
      <p:sp>
        <p:nvSpPr>
          <p:cNvPr id="7" name="object 7"/>
          <p:cNvSpPr/>
          <p:nvPr/>
        </p:nvSpPr>
        <p:spPr>
          <a:xfrm>
            <a:off x="1119479" y="4797120"/>
            <a:ext cx="742950" cy="607060"/>
          </a:xfrm>
          <a:custGeom>
            <a:avLst/>
            <a:gdLst/>
            <a:ahLst/>
            <a:cxnLst/>
            <a:rect l="l" t="t" r="r" b="b"/>
            <a:pathLst>
              <a:path w="742950" h="607060">
                <a:moveTo>
                  <a:pt x="742480" y="0"/>
                </a:moveTo>
                <a:lnTo>
                  <a:pt x="0" y="0"/>
                </a:lnTo>
                <a:lnTo>
                  <a:pt x="0" y="606729"/>
                </a:lnTo>
                <a:lnTo>
                  <a:pt x="742480" y="606729"/>
                </a:lnTo>
                <a:lnTo>
                  <a:pt x="7424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399846B6-DFBF-4203-A45A-57B37DF6F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230"/>
            <a:ext cx="9144000" cy="539688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243955" cy="6730365"/>
            <a:chOff x="0" y="0"/>
            <a:chExt cx="6243955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6120765" cy="792480"/>
            </a:xfrm>
            <a:custGeom>
              <a:avLst/>
              <a:gdLst/>
              <a:ahLst/>
              <a:cxnLst/>
              <a:rect l="l" t="t" r="r" b="b"/>
              <a:pathLst>
                <a:path w="6120765" h="792480">
                  <a:moveTo>
                    <a:pt x="5724144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5724144" y="792480"/>
                  </a:lnTo>
                  <a:lnTo>
                    <a:pt x="6120384" y="396240"/>
                  </a:lnTo>
                  <a:lnTo>
                    <a:pt x="5724144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6120765" cy="792480"/>
            </a:xfrm>
            <a:custGeom>
              <a:avLst/>
              <a:gdLst/>
              <a:ahLst/>
              <a:cxnLst/>
              <a:rect l="l" t="t" r="r" b="b"/>
              <a:pathLst>
                <a:path w="6120765" h="792480">
                  <a:moveTo>
                    <a:pt x="0" y="0"/>
                  </a:moveTo>
                  <a:lnTo>
                    <a:pt x="5724144" y="0"/>
                  </a:lnTo>
                  <a:lnTo>
                    <a:pt x="6120384" y="396240"/>
                  </a:lnTo>
                  <a:lnTo>
                    <a:pt x="5724144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9791" y="148793"/>
            <a:ext cx="5621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215968"/>
                </a:solidFill>
              </a:rPr>
              <a:t>四技二專</a:t>
            </a:r>
            <a:r>
              <a:rPr sz="4400" spc="5" dirty="0">
                <a:solidFill>
                  <a:srgbClr val="FF0000"/>
                </a:solidFill>
              </a:rPr>
              <a:t>甄選入學</a:t>
            </a:r>
            <a:r>
              <a:rPr sz="4400" spc="5" dirty="0">
                <a:solidFill>
                  <a:srgbClr val="215968"/>
                </a:solidFill>
              </a:rPr>
              <a:t>範例</a:t>
            </a:r>
            <a:endParaRPr sz="4400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E1E9E1E-1DF9-4DE4-B6EE-776B0520B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18160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26657366-01A0-46AD-A72C-440A19CB8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43000"/>
            <a:ext cx="3352800" cy="461732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9F96F009-3798-4A35-AC68-C4DCB4F19224}"/>
              </a:ext>
            </a:extLst>
          </p:cNvPr>
          <p:cNvSpPr/>
          <p:nvPr/>
        </p:nvSpPr>
        <p:spPr>
          <a:xfrm>
            <a:off x="259791" y="3276600"/>
            <a:ext cx="2178609" cy="2438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CFAC17E-FB3D-4CDD-90F9-47636EC81A76}"/>
              </a:ext>
            </a:extLst>
          </p:cNvPr>
          <p:cNvSpPr/>
          <p:nvPr/>
        </p:nvSpPr>
        <p:spPr>
          <a:xfrm>
            <a:off x="2895600" y="3200400"/>
            <a:ext cx="4038600" cy="1371600"/>
          </a:xfrm>
          <a:prstGeom prst="rect">
            <a:avLst/>
          </a:prstGeom>
          <a:noFill/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243955" cy="6730365"/>
            <a:chOff x="0" y="0"/>
            <a:chExt cx="6243955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6120765" cy="792480"/>
            </a:xfrm>
            <a:custGeom>
              <a:avLst/>
              <a:gdLst/>
              <a:ahLst/>
              <a:cxnLst/>
              <a:rect l="l" t="t" r="r" b="b"/>
              <a:pathLst>
                <a:path w="6120765" h="792480">
                  <a:moveTo>
                    <a:pt x="5724144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5724144" y="792480"/>
                  </a:lnTo>
                  <a:lnTo>
                    <a:pt x="6120384" y="396240"/>
                  </a:lnTo>
                  <a:lnTo>
                    <a:pt x="5724144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6120765" cy="792480"/>
            </a:xfrm>
            <a:custGeom>
              <a:avLst/>
              <a:gdLst/>
              <a:ahLst/>
              <a:cxnLst/>
              <a:rect l="l" t="t" r="r" b="b"/>
              <a:pathLst>
                <a:path w="6120765" h="792480">
                  <a:moveTo>
                    <a:pt x="0" y="0"/>
                  </a:moveTo>
                  <a:lnTo>
                    <a:pt x="5724144" y="0"/>
                  </a:lnTo>
                  <a:lnTo>
                    <a:pt x="6120384" y="396240"/>
                  </a:lnTo>
                  <a:lnTo>
                    <a:pt x="5724144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9791" y="148793"/>
            <a:ext cx="56216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215968"/>
                </a:solidFill>
              </a:rPr>
              <a:t>四技二專</a:t>
            </a:r>
            <a:r>
              <a:rPr sz="4400" spc="5" dirty="0">
                <a:solidFill>
                  <a:srgbClr val="FF0000"/>
                </a:solidFill>
              </a:rPr>
              <a:t>甄選入學</a:t>
            </a:r>
            <a:r>
              <a:rPr sz="4400" spc="5" dirty="0">
                <a:solidFill>
                  <a:srgbClr val="215968"/>
                </a:solidFill>
              </a:rPr>
              <a:t>範例</a:t>
            </a:r>
            <a:endParaRPr sz="440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ECDBD6EA-51CA-4F5C-AEE0-A8287656D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8120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AF51D66-7E43-42D8-ACE9-770D0ABD86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47800"/>
            <a:ext cx="3886200" cy="27807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81135D5-22C0-4C23-AD15-4EFEA8C526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12" y="3276600"/>
            <a:ext cx="2231329" cy="2493480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EB2E6C14-7DA4-4479-B77E-785049BAA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276600"/>
            <a:ext cx="4096867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9270" y="2914599"/>
            <a:ext cx="55143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solidFill>
                  <a:srgbClr val="000000"/>
                </a:solidFill>
              </a:rPr>
              <a:t>綜高生的升學方向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8515222" y="6431700"/>
            <a:ext cx="2038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dirty="0">
                <a:latin typeface="Arial MT"/>
                <a:cs typeface="Arial MT"/>
              </a:rPr>
              <a:t>3</a:t>
            </a:fld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907780" cy="6730365"/>
            <a:chOff x="0" y="0"/>
            <a:chExt cx="8907780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8784590" cy="792480"/>
            </a:xfrm>
            <a:custGeom>
              <a:avLst/>
              <a:gdLst/>
              <a:ahLst/>
              <a:cxnLst/>
              <a:rect l="l" t="t" r="r" b="b"/>
              <a:pathLst>
                <a:path w="8784590" h="792480">
                  <a:moveTo>
                    <a:pt x="8388095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8388095" y="792480"/>
                  </a:lnTo>
                  <a:lnTo>
                    <a:pt x="8784336" y="396240"/>
                  </a:lnTo>
                  <a:lnTo>
                    <a:pt x="8388095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8784590" cy="792480"/>
            </a:xfrm>
            <a:custGeom>
              <a:avLst/>
              <a:gdLst/>
              <a:ahLst/>
              <a:cxnLst/>
              <a:rect l="l" t="t" r="r" b="b"/>
              <a:pathLst>
                <a:path w="8784590" h="792480">
                  <a:moveTo>
                    <a:pt x="0" y="0"/>
                  </a:moveTo>
                  <a:lnTo>
                    <a:pt x="8388095" y="0"/>
                  </a:lnTo>
                  <a:lnTo>
                    <a:pt x="8784336" y="396240"/>
                  </a:lnTo>
                  <a:lnTo>
                    <a:pt x="8388095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980" y="148793"/>
            <a:ext cx="785685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15968"/>
                </a:solidFill>
              </a:rPr>
              <a:t>備審資料如何採計學習歷程檔案</a:t>
            </a:r>
            <a:endParaRPr sz="4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90998A22-F5FA-495B-970E-5C14AC29D8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1273"/>
            <a:ext cx="9144000" cy="576793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115934" cy="6730365"/>
            <a:chOff x="0" y="0"/>
            <a:chExt cx="8115934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7992109" cy="792480"/>
            </a:xfrm>
            <a:custGeom>
              <a:avLst/>
              <a:gdLst/>
              <a:ahLst/>
              <a:cxnLst/>
              <a:rect l="l" t="t" r="r" b="b"/>
              <a:pathLst>
                <a:path w="7992109" h="792480">
                  <a:moveTo>
                    <a:pt x="7595615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7595615" y="792480"/>
                  </a:lnTo>
                  <a:lnTo>
                    <a:pt x="7991856" y="396240"/>
                  </a:lnTo>
                  <a:lnTo>
                    <a:pt x="7595615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7992109" cy="792480"/>
            </a:xfrm>
            <a:custGeom>
              <a:avLst/>
              <a:gdLst/>
              <a:ahLst/>
              <a:cxnLst/>
              <a:rect l="l" t="t" r="r" b="b"/>
              <a:pathLst>
                <a:path w="7992109" h="792480">
                  <a:moveTo>
                    <a:pt x="0" y="0"/>
                  </a:moveTo>
                  <a:lnTo>
                    <a:pt x="7595615" y="0"/>
                  </a:lnTo>
                  <a:lnTo>
                    <a:pt x="7991856" y="396240"/>
                  </a:lnTo>
                  <a:lnTo>
                    <a:pt x="7595615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7631" y="148793"/>
            <a:ext cx="7296784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15968"/>
                </a:solidFill>
              </a:rPr>
              <a:t>四技二專日間部聯合</a:t>
            </a:r>
            <a:r>
              <a:rPr sz="4400" dirty="0">
                <a:solidFill>
                  <a:srgbClr val="C00000"/>
                </a:solidFill>
              </a:rPr>
              <a:t>登記分發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656882" y="1385569"/>
            <a:ext cx="2502535" cy="702310"/>
            <a:chOff x="656882" y="1385569"/>
            <a:chExt cx="2502535" cy="702310"/>
          </a:xfrm>
        </p:grpSpPr>
        <p:sp>
          <p:nvSpPr>
            <p:cNvPr id="7" name="object 7"/>
            <p:cNvSpPr/>
            <p:nvPr/>
          </p:nvSpPr>
          <p:spPr>
            <a:xfrm>
              <a:off x="684275" y="1412747"/>
              <a:ext cx="2447925" cy="647700"/>
            </a:xfrm>
            <a:custGeom>
              <a:avLst/>
              <a:gdLst/>
              <a:ahLst/>
              <a:cxnLst/>
              <a:rect l="l" t="t" r="r" b="b"/>
              <a:pathLst>
                <a:path w="2447925" h="647700">
                  <a:moveTo>
                    <a:pt x="2339594" y="0"/>
                  </a:moveTo>
                  <a:lnTo>
                    <a:pt x="107950" y="0"/>
                  </a:lnTo>
                  <a:lnTo>
                    <a:pt x="65933" y="8491"/>
                  </a:lnTo>
                  <a:lnTo>
                    <a:pt x="31619" y="31638"/>
                  </a:lnTo>
                  <a:lnTo>
                    <a:pt x="8483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83" y="581745"/>
                  </a:lnTo>
                  <a:lnTo>
                    <a:pt x="31619" y="616061"/>
                  </a:lnTo>
                  <a:lnTo>
                    <a:pt x="65933" y="639208"/>
                  </a:lnTo>
                  <a:lnTo>
                    <a:pt x="107950" y="647700"/>
                  </a:lnTo>
                  <a:lnTo>
                    <a:pt x="2339594" y="647700"/>
                  </a:lnTo>
                  <a:lnTo>
                    <a:pt x="2381589" y="639208"/>
                  </a:lnTo>
                  <a:lnTo>
                    <a:pt x="2415905" y="616061"/>
                  </a:lnTo>
                  <a:lnTo>
                    <a:pt x="2439052" y="581745"/>
                  </a:lnTo>
                  <a:lnTo>
                    <a:pt x="2447544" y="539750"/>
                  </a:lnTo>
                  <a:lnTo>
                    <a:pt x="2447544" y="107950"/>
                  </a:lnTo>
                  <a:lnTo>
                    <a:pt x="2439052" y="65954"/>
                  </a:lnTo>
                  <a:lnTo>
                    <a:pt x="2415905" y="31638"/>
                  </a:lnTo>
                  <a:lnTo>
                    <a:pt x="2381589" y="8491"/>
                  </a:lnTo>
                  <a:lnTo>
                    <a:pt x="233959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56882" y="1385569"/>
              <a:ext cx="2502535" cy="702310"/>
            </a:xfrm>
            <a:custGeom>
              <a:avLst/>
              <a:gdLst/>
              <a:ahLst/>
              <a:cxnLst/>
              <a:rect l="l" t="t" r="r" b="b"/>
              <a:pathLst>
                <a:path w="2502535" h="702310">
                  <a:moveTo>
                    <a:pt x="2366987" y="0"/>
                  </a:moveTo>
                  <a:lnTo>
                    <a:pt x="133985" y="0"/>
                  </a:lnTo>
                  <a:lnTo>
                    <a:pt x="120243" y="1270"/>
                  </a:lnTo>
                  <a:lnTo>
                    <a:pt x="81432" y="11430"/>
                  </a:lnTo>
                  <a:lnTo>
                    <a:pt x="48361" y="31750"/>
                  </a:lnTo>
                  <a:lnTo>
                    <a:pt x="22415" y="60960"/>
                  </a:lnTo>
                  <a:lnTo>
                    <a:pt x="5676" y="96520"/>
                  </a:lnTo>
                  <a:lnTo>
                    <a:pt x="22" y="134620"/>
                  </a:lnTo>
                  <a:lnTo>
                    <a:pt x="0" y="568960"/>
                  </a:lnTo>
                  <a:lnTo>
                    <a:pt x="838" y="582930"/>
                  </a:lnTo>
                  <a:lnTo>
                    <a:pt x="11188" y="621030"/>
                  </a:lnTo>
                  <a:lnTo>
                    <a:pt x="31800" y="655320"/>
                  </a:lnTo>
                  <a:lnTo>
                    <a:pt x="60972" y="680720"/>
                  </a:lnTo>
                  <a:lnTo>
                    <a:pt x="96481" y="697230"/>
                  </a:lnTo>
                  <a:lnTo>
                    <a:pt x="122936" y="702310"/>
                  </a:lnTo>
                  <a:lnTo>
                    <a:pt x="2382227" y="702310"/>
                  </a:lnTo>
                  <a:lnTo>
                    <a:pt x="2420962" y="692150"/>
                  </a:lnTo>
                  <a:lnTo>
                    <a:pt x="2454236" y="670560"/>
                  </a:lnTo>
                  <a:lnTo>
                    <a:pt x="135407" y="670560"/>
                  </a:lnTo>
                  <a:lnTo>
                    <a:pt x="114515" y="668020"/>
                  </a:lnTo>
                  <a:lnTo>
                    <a:pt x="77825" y="652780"/>
                  </a:lnTo>
                  <a:lnTo>
                    <a:pt x="50266" y="624839"/>
                  </a:lnTo>
                  <a:lnTo>
                    <a:pt x="34899" y="588010"/>
                  </a:lnTo>
                  <a:lnTo>
                    <a:pt x="32932" y="568960"/>
                  </a:lnTo>
                  <a:lnTo>
                    <a:pt x="32942" y="134620"/>
                  </a:lnTo>
                  <a:lnTo>
                    <a:pt x="41021" y="95250"/>
                  </a:lnTo>
                  <a:lnTo>
                    <a:pt x="63093" y="63500"/>
                  </a:lnTo>
                  <a:lnTo>
                    <a:pt x="95796" y="41910"/>
                  </a:lnTo>
                  <a:lnTo>
                    <a:pt x="135686" y="33020"/>
                  </a:lnTo>
                  <a:lnTo>
                    <a:pt x="2454871" y="33020"/>
                  </a:lnTo>
                  <a:lnTo>
                    <a:pt x="2452077" y="30480"/>
                  </a:lnTo>
                  <a:lnTo>
                    <a:pt x="2418422" y="10160"/>
                  </a:lnTo>
                  <a:lnTo>
                    <a:pt x="2392895" y="2539"/>
                  </a:lnTo>
                  <a:lnTo>
                    <a:pt x="2366987" y="0"/>
                  </a:lnTo>
                  <a:close/>
                </a:path>
                <a:path w="2502535" h="702310">
                  <a:moveTo>
                    <a:pt x="2454871" y="33020"/>
                  </a:moveTo>
                  <a:lnTo>
                    <a:pt x="2366987" y="33020"/>
                  </a:lnTo>
                  <a:lnTo>
                    <a:pt x="2387942" y="35560"/>
                  </a:lnTo>
                  <a:lnTo>
                    <a:pt x="2397721" y="38100"/>
                  </a:lnTo>
                  <a:lnTo>
                    <a:pt x="2432392" y="57150"/>
                  </a:lnTo>
                  <a:lnTo>
                    <a:pt x="2457157" y="87630"/>
                  </a:lnTo>
                  <a:lnTo>
                    <a:pt x="2468968" y="125730"/>
                  </a:lnTo>
                  <a:lnTo>
                    <a:pt x="2469413" y="134620"/>
                  </a:lnTo>
                  <a:lnTo>
                    <a:pt x="2469397" y="568960"/>
                  </a:lnTo>
                  <a:lnTo>
                    <a:pt x="2461348" y="607060"/>
                  </a:lnTo>
                  <a:lnTo>
                    <a:pt x="2439250" y="640080"/>
                  </a:lnTo>
                  <a:lnTo>
                    <a:pt x="2406611" y="661670"/>
                  </a:lnTo>
                  <a:lnTo>
                    <a:pt x="2366733" y="670560"/>
                  </a:lnTo>
                  <a:lnTo>
                    <a:pt x="2454236" y="670560"/>
                  </a:lnTo>
                  <a:lnTo>
                    <a:pt x="2480144" y="642620"/>
                  </a:lnTo>
                  <a:lnTo>
                    <a:pt x="2496654" y="607060"/>
                  </a:lnTo>
                  <a:lnTo>
                    <a:pt x="2502306" y="568960"/>
                  </a:lnTo>
                  <a:lnTo>
                    <a:pt x="2502369" y="134620"/>
                  </a:lnTo>
                  <a:lnTo>
                    <a:pt x="2501480" y="120650"/>
                  </a:lnTo>
                  <a:lnTo>
                    <a:pt x="2491193" y="82550"/>
                  </a:lnTo>
                  <a:lnTo>
                    <a:pt x="2470619" y="48260"/>
                  </a:lnTo>
                  <a:lnTo>
                    <a:pt x="2461856" y="39370"/>
                  </a:lnTo>
                  <a:lnTo>
                    <a:pt x="2454871" y="33020"/>
                  </a:lnTo>
                  <a:close/>
                </a:path>
                <a:path w="2502535" h="702310">
                  <a:moveTo>
                    <a:pt x="2377274" y="44450"/>
                  </a:moveTo>
                  <a:lnTo>
                    <a:pt x="126822" y="44450"/>
                  </a:lnTo>
                  <a:lnTo>
                    <a:pt x="117779" y="45720"/>
                  </a:lnTo>
                  <a:lnTo>
                    <a:pt x="77749" y="64770"/>
                  </a:lnTo>
                  <a:lnTo>
                    <a:pt x="51333" y="99060"/>
                  </a:lnTo>
                  <a:lnTo>
                    <a:pt x="43921" y="134620"/>
                  </a:lnTo>
                  <a:lnTo>
                    <a:pt x="43929" y="568960"/>
                  </a:lnTo>
                  <a:lnTo>
                    <a:pt x="54521" y="610870"/>
                  </a:lnTo>
                  <a:lnTo>
                    <a:pt x="83439" y="642620"/>
                  </a:lnTo>
                  <a:lnTo>
                    <a:pt x="125209" y="657860"/>
                  </a:lnTo>
                  <a:lnTo>
                    <a:pt x="135407" y="659130"/>
                  </a:lnTo>
                  <a:lnTo>
                    <a:pt x="2375623" y="659130"/>
                  </a:lnTo>
                  <a:lnTo>
                    <a:pt x="2411882" y="647700"/>
                  </a:lnTo>
                  <a:lnTo>
                    <a:pt x="125780" y="647700"/>
                  </a:lnTo>
                  <a:lnTo>
                    <a:pt x="117805" y="646430"/>
                  </a:lnTo>
                  <a:lnTo>
                    <a:pt x="110134" y="643889"/>
                  </a:lnTo>
                  <a:lnTo>
                    <a:pt x="102819" y="641350"/>
                  </a:lnTo>
                  <a:lnTo>
                    <a:pt x="89052" y="633730"/>
                  </a:lnTo>
                  <a:lnTo>
                    <a:pt x="83312" y="628650"/>
                  </a:lnTo>
                  <a:lnTo>
                    <a:pt x="77381" y="623570"/>
                  </a:lnTo>
                  <a:lnTo>
                    <a:pt x="72326" y="617220"/>
                  </a:lnTo>
                  <a:lnTo>
                    <a:pt x="67843" y="612139"/>
                  </a:lnTo>
                  <a:lnTo>
                    <a:pt x="63893" y="604520"/>
                  </a:lnTo>
                  <a:lnTo>
                    <a:pt x="54889" y="568960"/>
                  </a:lnTo>
                  <a:lnTo>
                    <a:pt x="54892" y="134620"/>
                  </a:lnTo>
                  <a:lnTo>
                    <a:pt x="65125" y="96520"/>
                  </a:lnTo>
                  <a:lnTo>
                    <a:pt x="91440" y="68580"/>
                  </a:lnTo>
                  <a:lnTo>
                    <a:pt x="136829" y="54610"/>
                  </a:lnTo>
                  <a:lnTo>
                    <a:pt x="2408686" y="54610"/>
                  </a:lnTo>
                  <a:lnTo>
                    <a:pt x="2403436" y="52070"/>
                  </a:lnTo>
                  <a:lnTo>
                    <a:pt x="2395054" y="48260"/>
                  </a:lnTo>
                  <a:lnTo>
                    <a:pt x="2386291" y="45720"/>
                  </a:lnTo>
                  <a:lnTo>
                    <a:pt x="2377274" y="44450"/>
                  </a:lnTo>
                  <a:close/>
                </a:path>
                <a:path w="2502535" h="702310">
                  <a:moveTo>
                    <a:pt x="2408686" y="54610"/>
                  </a:moveTo>
                  <a:lnTo>
                    <a:pt x="2366987" y="54610"/>
                  </a:lnTo>
                  <a:lnTo>
                    <a:pt x="2376639" y="55880"/>
                  </a:lnTo>
                  <a:lnTo>
                    <a:pt x="2384640" y="57150"/>
                  </a:lnTo>
                  <a:lnTo>
                    <a:pt x="2419311" y="74930"/>
                  </a:lnTo>
                  <a:lnTo>
                    <a:pt x="2444330" y="113030"/>
                  </a:lnTo>
                  <a:lnTo>
                    <a:pt x="2447442" y="568960"/>
                  </a:lnTo>
                  <a:lnTo>
                    <a:pt x="2446997" y="577850"/>
                  </a:lnTo>
                  <a:lnTo>
                    <a:pt x="2433027" y="613410"/>
                  </a:lnTo>
                  <a:lnTo>
                    <a:pt x="2422994" y="624839"/>
                  </a:lnTo>
                  <a:lnTo>
                    <a:pt x="2417152" y="631189"/>
                  </a:lnTo>
                  <a:lnTo>
                    <a:pt x="2404452" y="638810"/>
                  </a:lnTo>
                  <a:lnTo>
                    <a:pt x="2397086" y="642620"/>
                  </a:lnTo>
                  <a:lnTo>
                    <a:pt x="2389720" y="645160"/>
                  </a:lnTo>
                  <a:lnTo>
                    <a:pt x="2373972" y="647700"/>
                  </a:lnTo>
                  <a:lnTo>
                    <a:pt x="2411882" y="647700"/>
                  </a:lnTo>
                  <a:lnTo>
                    <a:pt x="2442425" y="619760"/>
                  </a:lnTo>
                  <a:lnTo>
                    <a:pt x="2457919" y="577850"/>
                  </a:lnTo>
                  <a:lnTo>
                    <a:pt x="2458428" y="566420"/>
                  </a:lnTo>
                  <a:lnTo>
                    <a:pt x="2458427" y="134620"/>
                  </a:lnTo>
                  <a:lnTo>
                    <a:pt x="2447759" y="92710"/>
                  </a:lnTo>
                  <a:lnTo>
                    <a:pt x="2437980" y="78739"/>
                  </a:lnTo>
                  <a:lnTo>
                    <a:pt x="2432265" y="71120"/>
                  </a:lnTo>
                  <a:lnTo>
                    <a:pt x="2425788" y="66039"/>
                  </a:lnTo>
                  <a:lnTo>
                    <a:pt x="2418930" y="60960"/>
                  </a:lnTo>
                  <a:lnTo>
                    <a:pt x="2411310" y="55880"/>
                  </a:lnTo>
                  <a:lnTo>
                    <a:pt x="2408686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80338" y="1532636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只看統測成績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477767" y="1370330"/>
            <a:ext cx="3066415" cy="702310"/>
            <a:chOff x="3477767" y="1370330"/>
            <a:chExt cx="3066415" cy="702310"/>
          </a:xfrm>
        </p:grpSpPr>
        <p:sp>
          <p:nvSpPr>
            <p:cNvPr id="11" name="object 11"/>
            <p:cNvSpPr/>
            <p:nvPr/>
          </p:nvSpPr>
          <p:spPr>
            <a:xfrm>
              <a:off x="3505199" y="1397508"/>
              <a:ext cx="3011805" cy="647700"/>
            </a:xfrm>
            <a:custGeom>
              <a:avLst/>
              <a:gdLst/>
              <a:ahLst/>
              <a:cxnLst/>
              <a:rect l="l" t="t" r="r" b="b"/>
              <a:pathLst>
                <a:path w="3011804" h="647700">
                  <a:moveTo>
                    <a:pt x="2903474" y="0"/>
                  </a:moveTo>
                  <a:lnTo>
                    <a:pt x="107950" y="0"/>
                  </a:lnTo>
                  <a:lnTo>
                    <a:pt x="65954" y="8491"/>
                  </a:lnTo>
                  <a:lnTo>
                    <a:pt x="31638" y="31638"/>
                  </a:lnTo>
                  <a:lnTo>
                    <a:pt x="8491" y="65954"/>
                  </a:lnTo>
                  <a:lnTo>
                    <a:pt x="0" y="107950"/>
                  </a:lnTo>
                  <a:lnTo>
                    <a:pt x="0" y="539750"/>
                  </a:lnTo>
                  <a:lnTo>
                    <a:pt x="8491" y="581745"/>
                  </a:lnTo>
                  <a:lnTo>
                    <a:pt x="31638" y="616061"/>
                  </a:lnTo>
                  <a:lnTo>
                    <a:pt x="65954" y="639208"/>
                  </a:lnTo>
                  <a:lnTo>
                    <a:pt x="107950" y="647700"/>
                  </a:lnTo>
                  <a:lnTo>
                    <a:pt x="2903474" y="647700"/>
                  </a:lnTo>
                  <a:lnTo>
                    <a:pt x="2945469" y="639208"/>
                  </a:lnTo>
                  <a:lnTo>
                    <a:pt x="2979785" y="616061"/>
                  </a:lnTo>
                  <a:lnTo>
                    <a:pt x="3002932" y="581745"/>
                  </a:lnTo>
                  <a:lnTo>
                    <a:pt x="3011424" y="539750"/>
                  </a:lnTo>
                  <a:lnTo>
                    <a:pt x="3011424" y="107950"/>
                  </a:lnTo>
                  <a:lnTo>
                    <a:pt x="3002932" y="65954"/>
                  </a:lnTo>
                  <a:lnTo>
                    <a:pt x="2979785" y="31638"/>
                  </a:lnTo>
                  <a:lnTo>
                    <a:pt x="2945469" y="8491"/>
                  </a:lnTo>
                  <a:lnTo>
                    <a:pt x="290347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77767" y="1370330"/>
              <a:ext cx="3066415" cy="702310"/>
            </a:xfrm>
            <a:custGeom>
              <a:avLst/>
              <a:gdLst/>
              <a:ahLst/>
              <a:cxnLst/>
              <a:rect l="l" t="t" r="r" b="b"/>
              <a:pathLst>
                <a:path w="3066415" h="702310">
                  <a:moveTo>
                    <a:pt x="2930906" y="0"/>
                  </a:moveTo>
                  <a:lnTo>
                    <a:pt x="133985" y="0"/>
                  </a:lnTo>
                  <a:lnTo>
                    <a:pt x="120269" y="1270"/>
                  </a:lnTo>
                  <a:lnTo>
                    <a:pt x="81534" y="11430"/>
                  </a:lnTo>
                  <a:lnTo>
                    <a:pt x="48387" y="31750"/>
                  </a:lnTo>
                  <a:lnTo>
                    <a:pt x="22479" y="60960"/>
                  </a:lnTo>
                  <a:lnTo>
                    <a:pt x="5715" y="96520"/>
                  </a:lnTo>
                  <a:lnTo>
                    <a:pt x="63" y="134620"/>
                  </a:lnTo>
                  <a:lnTo>
                    <a:pt x="0" y="568960"/>
                  </a:lnTo>
                  <a:lnTo>
                    <a:pt x="889" y="582930"/>
                  </a:lnTo>
                  <a:lnTo>
                    <a:pt x="11176" y="621030"/>
                  </a:lnTo>
                  <a:lnTo>
                    <a:pt x="31877" y="655320"/>
                  </a:lnTo>
                  <a:lnTo>
                    <a:pt x="60960" y="680720"/>
                  </a:lnTo>
                  <a:lnTo>
                    <a:pt x="96520" y="697230"/>
                  </a:lnTo>
                  <a:lnTo>
                    <a:pt x="122936" y="702310"/>
                  </a:lnTo>
                  <a:lnTo>
                    <a:pt x="2946146" y="702310"/>
                  </a:lnTo>
                  <a:lnTo>
                    <a:pt x="2984881" y="692150"/>
                  </a:lnTo>
                  <a:lnTo>
                    <a:pt x="3018155" y="670560"/>
                  </a:lnTo>
                  <a:lnTo>
                    <a:pt x="135382" y="670560"/>
                  </a:lnTo>
                  <a:lnTo>
                    <a:pt x="114554" y="668020"/>
                  </a:lnTo>
                  <a:lnTo>
                    <a:pt x="77851" y="652780"/>
                  </a:lnTo>
                  <a:lnTo>
                    <a:pt x="50292" y="624839"/>
                  </a:lnTo>
                  <a:lnTo>
                    <a:pt x="34925" y="588010"/>
                  </a:lnTo>
                  <a:lnTo>
                    <a:pt x="32956" y="568960"/>
                  </a:lnTo>
                  <a:lnTo>
                    <a:pt x="32963" y="134620"/>
                  </a:lnTo>
                  <a:lnTo>
                    <a:pt x="41021" y="95250"/>
                  </a:lnTo>
                  <a:lnTo>
                    <a:pt x="63119" y="63500"/>
                  </a:lnTo>
                  <a:lnTo>
                    <a:pt x="95885" y="41910"/>
                  </a:lnTo>
                  <a:lnTo>
                    <a:pt x="135762" y="33020"/>
                  </a:lnTo>
                  <a:lnTo>
                    <a:pt x="3018790" y="33020"/>
                  </a:lnTo>
                  <a:lnTo>
                    <a:pt x="3015996" y="30480"/>
                  </a:lnTo>
                  <a:lnTo>
                    <a:pt x="2982341" y="10160"/>
                  </a:lnTo>
                  <a:lnTo>
                    <a:pt x="2956814" y="2539"/>
                  </a:lnTo>
                  <a:lnTo>
                    <a:pt x="2930906" y="0"/>
                  </a:lnTo>
                  <a:close/>
                </a:path>
                <a:path w="3066415" h="702310">
                  <a:moveTo>
                    <a:pt x="3018790" y="33020"/>
                  </a:moveTo>
                  <a:lnTo>
                    <a:pt x="2930906" y="33020"/>
                  </a:lnTo>
                  <a:lnTo>
                    <a:pt x="2951861" y="35560"/>
                  </a:lnTo>
                  <a:lnTo>
                    <a:pt x="2961640" y="38100"/>
                  </a:lnTo>
                  <a:lnTo>
                    <a:pt x="2996311" y="57150"/>
                  </a:lnTo>
                  <a:lnTo>
                    <a:pt x="3021076" y="87630"/>
                  </a:lnTo>
                  <a:lnTo>
                    <a:pt x="3032887" y="125730"/>
                  </a:lnTo>
                  <a:lnTo>
                    <a:pt x="3033331" y="134620"/>
                  </a:lnTo>
                  <a:lnTo>
                    <a:pt x="3033315" y="568960"/>
                  </a:lnTo>
                  <a:lnTo>
                    <a:pt x="3025266" y="607060"/>
                  </a:lnTo>
                  <a:lnTo>
                    <a:pt x="3003169" y="640080"/>
                  </a:lnTo>
                  <a:lnTo>
                    <a:pt x="2970530" y="661670"/>
                  </a:lnTo>
                  <a:lnTo>
                    <a:pt x="2930652" y="670560"/>
                  </a:lnTo>
                  <a:lnTo>
                    <a:pt x="3018155" y="670560"/>
                  </a:lnTo>
                  <a:lnTo>
                    <a:pt x="3044063" y="641350"/>
                  </a:lnTo>
                  <a:lnTo>
                    <a:pt x="3063748" y="593089"/>
                  </a:lnTo>
                  <a:lnTo>
                    <a:pt x="3066288" y="134620"/>
                  </a:lnTo>
                  <a:lnTo>
                    <a:pt x="3065399" y="120650"/>
                  </a:lnTo>
                  <a:lnTo>
                    <a:pt x="3055112" y="82550"/>
                  </a:lnTo>
                  <a:lnTo>
                    <a:pt x="3034538" y="48260"/>
                  </a:lnTo>
                  <a:lnTo>
                    <a:pt x="3025775" y="39370"/>
                  </a:lnTo>
                  <a:lnTo>
                    <a:pt x="3018790" y="33020"/>
                  </a:lnTo>
                  <a:close/>
                </a:path>
                <a:path w="3066415" h="702310">
                  <a:moveTo>
                    <a:pt x="2941193" y="44450"/>
                  </a:moveTo>
                  <a:lnTo>
                    <a:pt x="126873" y="44450"/>
                  </a:lnTo>
                  <a:lnTo>
                    <a:pt x="117856" y="45720"/>
                  </a:lnTo>
                  <a:lnTo>
                    <a:pt x="77851" y="64770"/>
                  </a:lnTo>
                  <a:lnTo>
                    <a:pt x="65278" y="77470"/>
                  </a:lnTo>
                  <a:lnTo>
                    <a:pt x="59944" y="83820"/>
                  </a:lnTo>
                  <a:lnTo>
                    <a:pt x="44450" y="125730"/>
                  </a:lnTo>
                  <a:lnTo>
                    <a:pt x="43942" y="568960"/>
                  </a:lnTo>
                  <a:lnTo>
                    <a:pt x="44323" y="576580"/>
                  </a:lnTo>
                  <a:lnTo>
                    <a:pt x="59055" y="618489"/>
                  </a:lnTo>
                  <a:lnTo>
                    <a:pt x="91186" y="647700"/>
                  </a:lnTo>
                  <a:lnTo>
                    <a:pt x="135382" y="659130"/>
                  </a:lnTo>
                  <a:lnTo>
                    <a:pt x="2939542" y="659130"/>
                  </a:lnTo>
                  <a:lnTo>
                    <a:pt x="2948559" y="657860"/>
                  </a:lnTo>
                  <a:lnTo>
                    <a:pt x="2957449" y="655320"/>
                  </a:lnTo>
                  <a:lnTo>
                    <a:pt x="2965704" y="652780"/>
                  </a:lnTo>
                  <a:lnTo>
                    <a:pt x="2973959" y="647700"/>
                  </a:lnTo>
                  <a:lnTo>
                    <a:pt x="125857" y="647700"/>
                  </a:lnTo>
                  <a:lnTo>
                    <a:pt x="117856" y="646430"/>
                  </a:lnTo>
                  <a:lnTo>
                    <a:pt x="77470" y="623570"/>
                  </a:lnTo>
                  <a:lnTo>
                    <a:pt x="72390" y="617220"/>
                  </a:lnTo>
                  <a:lnTo>
                    <a:pt x="67945" y="612139"/>
                  </a:lnTo>
                  <a:lnTo>
                    <a:pt x="55118" y="574039"/>
                  </a:lnTo>
                  <a:lnTo>
                    <a:pt x="54927" y="134620"/>
                  </a:lnTo>
                  <a:lnTo>
                    <a:pt x="55372" y="125730"/>
                  </a:lnTo>
                  <a:lnTo>
                    <a:pt x="69342" y="90170"/>
                  </a:lnTo>
                  <a:lnTo>
                    <a:pt x="98171" y="64770"/>
                  </a:lnTo>
                  <a:lnTo>
                    <a:pt x="136906" y="54610"/>
                  </a:lnTo>
                  <a:lnTo>
                    <a:pt x="2972604" y="54610"/>
                  </a:lnTo>
                  <a:lnTo>
                    <a:pt x="2967355" y="52070"/>
                  </a:lnTo>
                  <a:lnTo>
                    <a:pt x="2958973" y="48260"/>
                  </a:lnTo>
                  <a:lnTo>
                    <a:pt x="2950210" y="45720"/>
                  </a:lnTo>
                  <a:lnTo>
                    <a:pt x="2941193" y="44450"/>
                  </a:lnTo>
                  <a:close/>
                </a:path>
                <a:path w="3066415" h="702310">
                  <a:moveTo>
                    <a:pt x="2972604" y="54610"/>
                  </a:moveTo>
                  <a:lnTo>
                    <a:pt x="2930906" y="54610"/>
                  </a:lnTo>
                  <a:lnTo>
                    <a:pt x="2940558" y="55880"/>
                  </a:lnTo>
                  <a:lnTo>
                    <a:pt x="2948559" y="57150"/>
                  </a:lnTo>
                  <a:lnTo>
                    <a:pt x="2983230" y="74930"/>
                  </a:lnTo>
                  <a:lnTo>
                    <a:pt x="3008249" y="113030"/>
                  </a:lnTo>
                  <a:lnTo>
                    <a:pt x="3011360" y="568960"/>
                  </a:lnTo>
                  <a:lnTo>
                    <a:pt x="3010916" y="577850"/>
                  </a:lnTo>
                  <a:lnTo>
                    <a:pt x="2996946" y="613410"/>
                  </a:lnTo>
                  <a:lnTo>
                    <a:pt x="2986913" y="624839"/>
                  </a:lnTo>
                  <a:lnTo>
                    <a:pt x="2981071" y="631189"/>
                  </a:lnTo>
                  <a:lnTo>
                    <a:pt x="2968371" y="638810"/>
                  </a:lnTo>
                  <a:lnTo>
                    <a:pt x="2961005" y="642620"/>
                  </a:lnTo>
                  <a:lnTo>
                    <a:pt x="2953639" y="645160"/>
                  </a:lnTo>
                  <a:lnTo>
                    <a:pt x="2937891" y="647700"/>
                  </a:lnTo>
                  <a:lnTo>
                    <a:pt x="2973959" y="647700"/>
                  </a:lnTo>
                  <a:lnTo>
                    <a:pt x="3006344" y="619760"/>
                  </a:lnTo>
                  <a:lnTo>
                    <a:pt x="3021838" y="577850"/>
                  </a:lnTo>
                  <a:lnTo>
                    <a:pt x="3022346" y="566420"/>
                  </a:lnTo>
                  <a:lnTo>
                    <a:pt x="3022346" y="134620"/>
                  </a:lnTo>
                  <a:lnTo>
                    <a:pt x="3011678" y="92710"/>
                  </a:lnTo>
                  <a:lnTo>
                    <a:pt x="3001899" y="78739"/>
                  </a:lnTo>
                  <a:lnTo>
                    <a:pt x="2996184" y="71120"/>
                  </a:lnTo>
                  <a:lnTo>
                    <a:pt x="2989707" y="66039"/>
                  </a:lnTo>
                  <a:lnTo>
                    <a:pt x="2982849" y="60960"/>
                  </a:lnTo>
                  <a:lnTo>
                    <a:pt x="2975229" y="55880"/>
                  </a:lnTo>
                  <a:lnTo>
                    <a:pt x="2972604" y="5461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778758" y="1517396"/>
            <a:ext cx="24638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最後一個聯招管道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53834" y="2321560"/>
            <a:ext cx="3657600" cy="703580"/>
            <a:chOff x="653834" y="2321560"/>
            <a:chExt cx="3657600" cy="703580"/>
          </a:xfrm>
        </p:grpSpPr>
        <p:sp>
          <p:nvSpPr>
            <p:cNvPr id="15" name="object 15"/>
            <p:cNvSpPr/>
            <p:nvPr/>
          </p:nvSpPr>
          <p:spPr>
            <a:xfrm>
              <a:off x="681228" y="2348484"/>
              <a:ext cx="3602990" cy="649605"/>
            </a:xfrm>
            <a:custGeom>
              <a:avLst/>
              <a:gdLst/>
              <a:ahLst/>
              <a:cxnLst/>
              <a:rect l="l" t="t" r="r" b="b"/>
              <a:pathLst>
                <a:path w="3602990" h="649605">
                  <a:moveTo>
                    <a:pt x="3494532" y="0"/>
                  </a:moveTo>
                  <a:lnTo>
                    <a:pt x="108203" y="0"/>
                  </a:lnTo>
                  <a:lnTo>
                    <a:pt x="66088" y="8495"/>
                  </a:lnTo>
                  <a:lnTo>
                    <a:pt x="31694" y="31670"/>
                  </a:lnTo>
                  <a:lnTo>
                    <a:pt x="8504" y="66061"/>
                  </a:lnTo>
                  <a:lnTo>
                    <a:pt x="0" y="108203"/>
                  </a:lnTo>
                  <a:lnTo>
                    <a:pt x="0" y="541019"/>
                  </a:lnTo>
                  <a:lnTo>
                    <a:pt x="8504" y="583162"/>
                  </a:lnTo>
                  <a:lnTo>
                    <a:pt x="31694" y="617553"/>
                  </a:lnTo>
                  <a:lnTo>
                    <a:pt x="66088" y="640728"/>
                  </a:lnTo>
                  <a:lnTo>
                    <a:pt x="108203" y="649224"/>
                  </a:lnTo>
                  <a:lnTo>
                    <a:pt x="3494532" y="649224"/>
                  </a:lnTo>
                  <a:lnTo>
                    <a:pt x="3536674" y="640728"/>
                  </a:lnTo>
                  <a:lnTo>
                    <a:pt x="3571065" y="617553"/>
                  </a:lnTo>
                  <a:lnTo>
                    <a:pt x="3594240" y="583162"/>
                  </a:lnTo>
                  <a:lnTo>
                    <a:pt x="3602736" y="541019"/>
                  </a:lnTo>
                  <a:lnTo>
                    <a:pt x="3602736" y="108203"/>
                  </a:lnTo>
                  <a:lnTo>
                    <a:pt x="3594240" y="66061"/>
                  </a:lnTo>
                  <a:lnTo>
                    <a:pt x="3571065" y="31670"/>
                  </a:lnTo>
                  <a:lnTo>
                    <a:pt x="3536674" y="8495"/>
                  </a:lnTo>
                  <a:lnTo>
                    <a:pt x="349453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3834" y="2321560"/>
              <a:ext cx="3657600" cy="703580"/>
            </a:xfrm>
            <a:custGeom>
              <a:avLst/>
              <a:gdLst/>
              <a:ahLst/>
              <a:cxnLst/>
              <a:rect l="l" t="t" r="r" b="b"/>
              <a:pathLst>
                <a:path w="3657600" h="703580">
                  <a:moveTo>
                    <a:pt x="3521925" y="0"/>
                  </a:moveTo>
                  <a:lnTo>
                    <a:pt x="134175" y="0"/>
                  </a:lnTo>
                  <a:lnTo>
                    <a:pt x="120472" y="1269"/>
                  </a:lnTo>
                  <a:lnTo>
                    <a:pt x="81534" y="11429"/>
                  </a:lnTo>
                  <a:lnTo>
                    <a:pt x="48463" y="31750"/>
                  </a:lnTo>
                  <a:lnTo>
                    <a:pt x="22415" y="60959"/>
                  </a:lnTo>
                  <a:lnTo>
                    <a:pt x="5676" y="96519"/>
                  </a:lnTo>
                  <a:lnTo>
                    <a:pt x="22" y="134619"/>
                  </a:lnTo>
                  <a:lnTo>
                    <a:pt x="0" y="570229"/>
                  </a:lnTo>
                  <a:lnTo>
                    <a:pt x="838" y="584200"/>
                  </a:lnTo>
                  <a:lnTo>
                    <a:pt x="11137" y="622300"/>
                  </a:lnTo>
                  <a:lnTo>
                    <a:pt x="31775" y="655319"/>
                  </a:lnTo>
                  <a:lnTo>
                    <a:pt x="60896" y="681989"/>
                  </a:lnTo>
                  <a:lnTo>
                    <a:pt x="96583" y="698500"/>
                  </a:lnTo>
                  <a:lnTo>
                    <a:pt x="123126" y="703579"/>
                  </a:lnTo>
                  <a:lnTo>
                    <a:pt x="3537038" y="703579"/>
                  </a:lnTo>
                  <a:lnTo>
                    <a:pt x="3575900" y="693419"/>
                  </a:lnTo>
                  <a:lnTo>
                    <a:pt x="3609174" y="671829"/>
                  </a:lnTo>
                  <a:lnTo>
                    <a:pt x="135597" y="671829"/>
                  </a:lnTo>
                  <a:lnTo>
                    <a:pt x="114604" y="669289"/>
                  </a:lnTo>
                  <a:lnTo>
                    <a:pt x="77952" y="654050"/>
                  </a:lnTo>
                  <a:lnTo>
                    <a:pt x="50266" y="626109"/>
                  </a:lnTo>
                  <a:lnTo>
                    <a:pt x="34899" y="589279"/>
                  </a:lnTo>
                  <a:lnTo>
                    <a:pt x="32932" y="570229"/>
                  </a:lnTo>
                  <a:lnTo>
                    <a:pt x="32942" y="134619"/>
                  </a:lnTo>
                  <a:lnTo>
                    <a:pt x="41021" y="95250"/>
                  </a:lnTo>
                  <a:lnTo>
                    <a:pt x="63182" y="63500"/>
                  </a:lnTo>
                  <a:lnTo>
                    <a:pt x="70497" y="55879"/>
                  </a:lnTo>
                  <a:lnTo>
                    <a:pt x="105283" y="38100"/>
                  </a:lnTo>
                  <a:lnTo>
                    <a:pt x="125361" y="33019"/>
                  </a:lnTo>
                  <a:lnTo>
                    <a:pt x="3610027" y="33019"/>
                  </a:lnTo>
                  <a:lnTo>
                    <a:pt x="3607269" y="30479"/>
                  </a:lnTo>
                  <a:lnTo>
                    <a:pt x="3573487" y="10159"/>
                  </a:lnTo>
                  <a:lnTo>
                    <a:pt x="3547833" y="2539"/>
                  </a:lnTo>
                  <a:lnTo>
                    <a:pt x="3521925" y="0"/>
                  </a:lnTo>
                  <a:close/>
                </a:path>
                <a:path w="3657600" h="703580">
                  <a:moveTo>
                    <a:pt x="3610027" y="33019"/>
                  </a:moveTo>
                  <a:lnTo>
                    <a:pt x="3532720" y="33019"/>
                  </a:lnTo>
                  <a:lnTo>
                    <a:pt x="3552786" y="38100"/>
                  </a:lnTo>
                  <a:lnTo>
                    <a:pt x="3562184" y="40639"/>
                  </a:lnTo>
                  <a:lnTo>
                    <a:pt x="3594823" y="63500"/>
                  </a:lnTo>
                  <a:lnTo>
                    <a:pt x="3616667" y="96519"/>
                  </a:lnTo>
                  <a:lnTo>
                    <a:pt x="3624605" y="134619"/>
                  </a:lnTo>
                  <a:lnTo>
                    <a:pt x="3624589" y="570229"/>
                  </a:lnTo>
                  <a:lnTo>
                    <a:pt x="3616540" y="608329"/>
                  </a:lnTo>
                  <a:lnTo>
                    <a:pt x="3594442" y="641350"/>
                  </a:lnTo>
                  <a:lnTo>
                    <a:pt x="3561676" y="662939"/>
                  </a:lnTo>
                  <a:lnTo>
                    <a:pt x="3521671" y="671829"/>
                  </a:lnTo>
                  <a:lnTo>
                    <a:pt x="3609174" y="671829"/>
                  </a:lnTo>
                  <a:lnTo>
                    <a:pt x="3635082" y="643889"/>
                  </a:lnTo>
                  <a:lnTo>
                    <a:pt x="3651846" y="607059"/>
                  </a:lnTo>
                  <a:lnTo>
                    <a:pt x="3657561" y="134619"/>
                  </a:lnTo>
                  <a:lnTo>
                    <a:pt x="3656672" y="120650"/>
                  </a:lnTo>
                  <a:lnTo>
                    <a:pt x="3646385" y="81279"/>
                  </a:lnTo>
                  <a:lnTo>
                    <a:pt x="3625811" y="48259"/>
                  </a:lnTo>
                  <a:lnTo>
                    <a:pt x="3616921" y="39369"/>
                  </a:lnTo>
                  <a:lnTo>
                    <a:pt x="3610027" y="33019"/>
                  </a:lnTo>
                  <a:close/>
                </a:path>
                <a:path w="3657600" h="703580">
                  <a:moveTo>
                    <a:pt x="3532085" y="44450"/>
                  </a:moveTo>
                  <a:lnTo>
                    <a:pt x="127000" y="44450"/>
                  </a:lnTo>
                  <a:lnTo>
                    <a:pt x="117881" y="45719"/>
                  </a:lnTo>
                  <a:lnTo>
                    <a:pt x="77851" y="64769"/>
                  </a:lnTo>
                  <a:lnTo>
                    <a:pt x="65278" y="77469"/>
                  </a:lnTo>
                  <a:lnTo>
                    <a:pt x="59944" y="83819"/>
                  </a:lnTo>
                  <a:lnTo>
                    <a:pt x="44399" y="125729"/>
                  </a:lnTo>
                  <a:lnTo>
                    <a:pt x="43921" y="134619"/>
                  </a:lnTo>
                  <a:lnTo>
                    <a:pt x="43947" y="570229"/>
                  </a:lnTo>
                  <a:lnTo>
                    <a:pt x="54470" y="612139"/>
                  </a:lnTo>
                  <a:lnTo>
                    <a:pt x="83642" y="643889"/>
                  </a:lnTo>
                  <a:lnTo>
                    <a:pt x="125399" y="659129"/>
                  </a:lnTo>
                  <a:lnTo>
                    <a:pt x="135597" y="660400"/>
                  </a:lnTo>
                  <a:lnTo>
                    <a:pt x="3530561" y="660400"/>
                  </a:lnTo>
                  <a:lnTo>
                    <a:pt x="3539578" y="659129"/>
                  </a:lnTo>
                  <a:lnTo>
                    <a:pt x="3548468" y="656589"/>
                  </a:lnTo>
                  <a:lnTo>
                    <a:pt x="3556850" y="652779"/>
                  </a:lnTo>
                  <a:lnTo>
                    <a:pt x="3564978" y="650239"/>
                  </a:lnTo>
                  <a:lnTo>
                    <a:pt x="3566883" y="648969"/>
                  </a:lnTo>
                  <a:lnTo>
                    <a:pt x="125971" y="648969"/>
                  </a:lnTo>
                  <a:lnTo>
                    <a:pt x="117868" y="647700"/>
                  </a:lnTo>
                  <a:lnTo>
                    <a:pt x="83248" y="629919"/>
                  </a:lnTo>
                  <a:lnTo>
                    <a:pt x="67818" y="612139"/>
                  </a:lnTo>
                  <a:lnTo>
                    <a:pt x="63830" y="605789"/>
                  </a:lnTo>
                  <a:lnTo>
                    <a:pt x="54889" y="570229"/>
                  </a:lnTo>
                  <a:lnTo>
                    <a:pt x="54892" y="134619"/>
                  </a:lnTo>
                  <a:lnTo>
                    <a:pt x="65125" y="96519"/>
                  </a:lnTo>
                  <a:lnTo>
                    <a:pt x="91694" y="68579"/>
                  </a:lnTo>
                  <a:lnTo>
                    <a:pt x="98285" y="63500"/>
                  </a:lnTo>
                  <a:lnTo>
                    <a:pt x="112814" y="58419"/>
                  </a:lnTo>
                  <a:lnTo>
                    <a:pt x="120611" y="55879"/>
                  </a:lnTo>
                  <a:lnTo>
                    <a:pt x="128625" y="55879"/>
                  </a:lnTo>
                  <a:lnTo>
                    <a:pt x="137020" y="54609"/>
                  </a:lnTo>
                  <a:lnTo>
                    <a:pt x="3563708" y="54609"/>
                  </a:lnTo>
                  <a:lnTo>
                    <a:pt x="3558374" y="52069"/>
                  </a:lnTo>
                  <a:lnTo>
                    <a:pt x="3549992" y="48259"/>
                  </a:lnTo>
                  <a:lnTo>
                    <a:pt x="3541229" y="45719"/>
                  </a:lnTo>
                  <a:lnTo>
                    <a:pt x="3532085" y="44450"/>
                  </a:lnTo>
                  <a:close/>
                </a:path>
                <a:path w="3657600" h="703580">
                  <a:moveTo>
                    <a:pt x="3563708" y="54609"/>
                  </a:moveTo>
                  <a:lnTo>
                    <a:pt x="3521925" y="54609"/>
                  </a:lnTo>
                  <a:lnTo>
                    <a:pt x="3531577" y="55879"/>
                  </a:lnTo>
                  <a:lnTo>
                    <a:pt x="3539705" y="57150"/>
                  </a:lnTo>
                  <a:lnTo>
                    <a:pt x="3547325" y="58419"/>
                  </a:lnTo>
                  <a:lnTo>
                    <a:pt x="3554564" y="62229"/>
                  </a:lnTo>
                  <a:lnTo>
                    <a:pt x="3561676" y="64769"/>
                  </a:lnTo>
                  <a:lnTo>
                    <a:pt x="3589616" y="91439"/>
                  </a:lnTo>
                  <a:lnTo>
                    <a:pt x="3602443" y="128269"/>
                  </a:lnTo>
                  <a:lnTo>
                    <a:pt x="3602625" y="134619"/>
                  </a:lnTo>
                  <a:lnTo>
                    <a:pt x="3602625" y="570229"/>
                  </a:lnTo>
                  <a:lnTo>
                    <a:pt x="3602189" y="577850"/>
                  </a:lnTo>
                  <a:lnTo>
                    <a:pt x="3600792" y="586739"/>
                  </a:lnTo>
                  <a:lnTo>
                    <a:pt x="3598760" y="594359"/>
                  </a:lnTo>
                  <a:lnTo>
                    <a:pt x="3595839" y="600709"/>
                  </a:lnTo>
                  <a:lnTo>
                    <a:pt x="3592410" y="608329"/>
                  </a:lnTo>
                  <a:lnTo>
                    <a:pt x="3588219" y="614679"/>
                  </a:lnTo>
                  <a:lnTo>
                    <a:pt x="3583393" y="621029"/>
                  </a:lnTo>
                  <a:lnTo>
                    <a:pt x="3578186" y="627379"/>
                  </a:lnTo>
                  <a:lnTo>
                    <a:pt x="3572471" y="631189"/>
                  </a:lnTo>
                  <a:lnTo>
                    <a:pt x="3566121" y="636269"/>
                  </a:lnTo>
                  <a:lnTo>
                    <a:pt x="3559263" y="640079"/>
                  </a:lnTo>
                  <a:lnTo>
                    <a:pt x="3552151" y="643889"/>
                  </a:lnTo>
                  <a:lnTo>
                    <a:pt x="3544658" y="646429"/>
                  </a:lnTo>
                  <a:lnTo>
                    <a:pt x="3528910" y="648969"/>
                  </a:lnTo>
                  <a:lnTo>
                    <a:pt x="3566883" y="648969"/>
                  </a:lnTo>
                  <a:lnTo>
                    <a:pt x="3597617" y="621029"/>
                  </a:lnTo>
                  <a:lnTo>
                    <a:pt x="3613111" y="579119"/>
                  </a:lnTo>
                  <a:lnTo>
                    <a:pt x="3613620" y="567689"/>
                  </a:lnTo>
                  <a:lnTo>
                    <a:pt x="3613619" y="134619"/>
                  </a:lnTo>
                  <a:lnTo>
                    <a:pt x="3602951" y="92709"/>
                  </a:lnTo>
                  <a:lnTo>
                    <a:pt x="3580853" y="66039"/>
                  </a:lnTo>
                  <a:lnTo>
                    <a:pt x="3573868" y="59689"/>
                  </a:lnTo>
                  <a:lnTo>
                    <a:pt x="3566375" y="55879"/>
                  </a:lnTo>
                  <a:lnTo>
                    <a:pt x="3563708" y="54609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985824" y="2469007"/>
            <a:ext cx="29946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可以填最多</a:t>
            </a:r>
            <a:r>
              <a:rPr sz="2400" dirty="0">
                <a:solidFill>
                  <a:srgbClr val="FF0000"/>
                </a:solidFill>
                <a:highlight>
                  <a:srgbClr val="FFFF00"/>
                </a:highlight>
                <a:latin typeface="Microsoft JhengHei"/>
                <a:cs typeface="Microsoft JhengHei"/>
              </a:rPr>
              <a:t>199個志願</a:t>
            </a: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4608" y="3767328"/>
            <a:ext cx="2865577" cy="142240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264158" y="3992372"/>
            <a:ext cx="144589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00" marR="5080" indent="-17843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JhengHei"/>
                <a:cs typeface="Microsoft JhengHei"/>
              </a:rPr>
              <a:t>統測加權 後成績</a:t>
            </a:r>
            <a:endParaRPr sz="2800">
              <a:latin typeface="Microsoft JhengHei"/>
              <a:cs typeface="Microsoft JhengHe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872865" y="3800855"/>
            <a:ext cx="1981200" cy="1381125"/>
            <a:chOff x="3872865" y="3800855"/>
            <a:chExt cx="1981200" cy="1381125"/>
          </a:xfrm>
        </p:grpSpPr>
        <p:sp>
          <p:nvSpPr>
            <p:cNvPr id="21" name="object 21"/>
            <p:cNvSpPr/>
            <p:nvPr/>
          </p:nvSpPr>
          <p:spPr>
            <a:xfrm>
              <a:off x="3900297" y="4315459"/>
              <a:ext cx="264795" cy="63500"/>
            </a:xfrm>
            <a:custGeom>
              <a:avLst/>
              <a:gdLst/>
              <a:ahLst/>
              <a:cxnLst/>
              <a:rect l="l" t="t" r="r" b="b"/>
              <a:pathLst>
                <a:path w="264795" h="63500">
                  <a:moveTo>
                    <a:pt x="264414" y="38100"/>
                  </a:moveTo>
                  <a:lnTo>
                    <a:pt x="0" y="38100"/>
                  </a:lnTo>
                  <a:lnTo>
                    <a:pt x="0" y="63500"/>
                  </a:lnTo>
                  <a:lnTo>
                    <a:pt x="264414" y="63500"/>
                  </a:lnTo>
                  <a:lnTo>
                    <a:pt x="264414" y="38100"/>
                  </a:lnTo>
                  <a:close/>
                </a:path>
                <a:path w="264795" h="63500">
                  <a:moveTo>
                    <a:pt x="26441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64414" y="25400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72865" y="4287519"/>
              <a:ext cx="319405" cy="119380"/>
            </a:xfrm>
            <a:custGeom>
              <a:avLst/>
              <a:gdLst/>
              <a:ahLst/>
              <a:cxnLst/>
              <a:rect l="l" t="t" r="r" b="b"/>
              <a:pathLst>
                <a:path w="319404" h="119379">
                  <a:moveTo>
                    <a:pt x="319278" y="0"/>
                  </a:moveTo>
                  <a:lnTo>
                    <a:pt x="286258" y="0"/>
                  </a:lnTo>
                  <a:lnTo>
                    <a:pt x="286258" y="33020"/>
                  </a:lnTo>
                  <a:lnTo>
                    <a:pt x="286258" y="38100"/>
                  </a:lnTo>
                  <a:lnTo>
                    <a:pt x="286258" y="81280"/>
                  </a:lnTo>
                  <a:lnTo>
                    <a:pt x="286258" y="86360"/>
                  </a:lnTo>
                  <a:lnTo>
                    <a:pt x="264414" y="86360"/>
                  </a:lnTo>
                  <a:lnTo>
                    <a:pt x="264414" y="93472"/>
                  </a:lnTo>
                  <a:lnTo>
                    <a:pt x="264414" y="93980"/>
                  </a:lnTo>
                  <a:lnTo>
                    <a:pt x="54864" y="93980"/>
                  </a:lnTo>
                  <a:lnTo>
                    <a:pt x="54864" y="93472"/>
                  </a:lnTo>
                  <a:lnTo>
                    <a:pt x="264414" y="93472"/>
                  </a:lnTo>
                  <a:lnTo>
                    <a:pt x="264414" y="86360"/>
                  </a:lnTo>
                  <a:lnTo>
                    <a:pt x="264414" y="82550"/>
                  </a:lnTo>
                  <a:lnTo>
                    <a:pt x="54864" y="82550"/>
                  </a:lnTo>
                  <a:lnTo>
                    <a:pt x="54864" y="86360"/>
                  </a:lnTo>
                  <a:lnTo>
                    <a:pt x="33020" y="86360"/>
                  </a:lnTo>
                  <a:lnTo>
                    <a:pt x="33020" y="81280"/>
                  </a:lnTo>
                  <a:lnTo>
                    <a:pt x="43942" y="81280"/>
                  </a:lnTo>
                  <a:lnTo>
                    <a:pt x="43942" y="82550"/>
                  </a:lnTo>
                  <a:lnTo>
                    <a:pt x="54864" y="82550"/>
                  </a:lnTo>
                  <a:lnTo>
                    <a:pt x="54864" y="80772"/>
                  </a:lnTo>
                  <a:lnTo>
                    <a:pt x="43942" y="80772"/>
                  </a:lnTo>
                  <a:lnTo>
                    <a:pt x="43942" y="74930"/>
                  </a:lnTo>
                  <a:lnTo>
                    <a:pt x="54864" y="74930"/>
                  </a:lnTo>
                  <a:lnTo>
                    <a:pt x="54864" y="80772"/>
                  </a:lnTo>
                  <a:lnTo>
                    <a:pt x="264414" y="80772"/>
                  </a:lnTo>
                  <a:lnTo>
                    <a:pt x="264414" y="74930"/>
                  </a:lnTo>
                  <a:lnTo>
                    <a:pt x="275336" y="74930"/>
                  </a:lnTo>
                  <a:lnTo>
                    <a:pt x="275336" y="80772"/>
                  </a:lnTo>
                  <a:lnTo>
                    <a:pt x="264414" y="80772"/>
                  </a:lnTo>
                  <a:lnTo>
                    <a:pt x="264414" y="82550"/>
                  </a:lnTo>
                  <a:lnTo>
                    <a:pt x="275336" y="82550"/>
                  </a:lnTo>
                  <a:lnTo>
                    <a:pt x="275336" y="81280"/>
                  </a:lnTo>
                  <a:lnTo>
                    <a:pt x="286258" y="81280"/>
                  </a:lnTo>
                  <a:lnTo>
                    <a:pt x="286258" y="38100"/>
                  </a:lnTo>
                  <a:lnTo>
                    <a:pt x="275336" y="38100"/>
                  </a:lnTo>
                  <a:lnTo>
                    <a:pt x="275336" y="36830"/>
                  </a:lnTo>
                  <a:lnTo>
                    <a:pt x="264414" y="36830"/>
                  </a:lnTo>
                  <a:lnTo>
                    <a:pt x="264414" y="38608"/>
                  </a:lnTo>
                  <a:lnTo>
                    <a:pt x="275336" y="38608"/>
                  </a:lnTo>
                  <a:lnTo>
                    <a:pt x="275336" y="44450"/>
                  </a:lnTo>
                  <a:lnTo>
                    <a:pt x="264414" y="44450"/>
                  </a:lnTo>
                  <a:lnTo>
                    <a:pt x="264414" y="55245"/>
                  </a:lnTo>
                  <a:lnTo>
                    <a:pt x="264414" y="55880"/>
                  </a:lnTo>
                  <a:lnTo>
                    <a:pt x="264414" y="63500"/>
                  </a:lnTo>
                  <a:lnTo>
                    <a:pt x="264414" y="64008"/>
                  </a:lnTo>
                  <a:lnTo>
                    <a:pt x="54864" y="64008"/>
                  </a:lnTo>
                  <a:lnTo>
                    <a:pt x="54864" y="63500"/>
                  </a:lnTo>
                  <a:lnTo>
                    <a:pt x="264414" y="63500"/>
                  </a:lnTo>
                  <a:lnTo>
                    <a:pt x="264414" y="55880"/>
                  </a:lnTo>
                  <a:lnTo>
                    <a:pt x="54864" y="55880"/>
                  </a:lnTo>
                  <a:lnTo>
                    <a:pt x="54864" y="55245"/>
                  </a:lnTo>
                  <a:lnTo>
                    <a:pt x="264414" y="55245"/>
                  </a:lnTo>
                  <a:lnTo>
                    <a:pt x="264414" y="44450"/>
                  </a:lnTo>
                  <a:lnTo>
                    <a:pt x="264414" y="38608"/>
                  </a:lnTo>
                  <a:lnTo>
                    <a:pt x="54864" y="38608"/>
                  </a:lnTo>
                  <a:lnTo>
                    <a:pt x="54864" y="44450"/>
                  </a:lnTo>
                  <a:lnTo>
                    <a:pt x="43942" y="44450"/>
                  </a:lnTo>
                  <a:lnTo>
                    <a:pt x="43942" y="38608"/>
                  </a:lnTo>
                  <a:lnTo>
                    <a:pt x="54864" y="38608"/>
                  </a:lnTo>
                  <a:lnTo>
                    <a:pt x="54864" y="36830"/>
                  </a:lnTo>
                  <a:lnTo>
                    <a:pt x="43942" y="36830"/>
                  </a:lnTo>
                  <a:lnTo>
                    <a:pt x="43942" y="38100"/>
                  </a:lnTo>
                  <a:lnTo>
                    <a:pt x="33020" y="38100"/>
                  </a:lnTo>
                  <a:lnTo>
                    <a:pt x="33020" y="33020"/>
                  </a:lnTo>
                  <a:lnTo>
                    <a:pt x="54864" y="33020"/>
                  </a:lnTo>
                  <a:lnTo>
                    <a:pt x="54864" y="36830"/>
                  </a:lnTo>
                  <a:lnTo>
                    <a:pt x="264414" y="36830"/>
                  </a:lnTo>
                  <a:lnTo>
                    <a:pt x="264414" y="33020"/>
                  </a:lnTo>
                  <a:lnTo>
                    <a:pt x="286258" y="33020"/>
                  </a:lnTo>
                  <a:lnTo>
                    <a:pt x="286258" y="0"/>
                  </a:lnTo>
                  <a:lnTo>
                    <a:pt x="264414" y="0"/>
                  </a:lnTo>
                  <a:lnTo>
                    <a:pt x="264414" y="25400"/>
                  </a:lnTo>
                  <a:lnTo>
                    <a:pt x="264414" y="25908"/>
                  </a:lnTo>
                  <a:lnTo>
                    <a:pt x="54864" y="25908"/>
                  </a:lnTo>
                  <a:lnTo>
                    <a:pt x="54864" y="25400"/>
                  </a:lnTo>
                  <a:lnTo>
                    <a:pt x="264414" y="25400"/>
                  </a:lnTo>
                  <a:lnTo>
                    <a:pt x="264414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33020"/>
                  </a:lnTo>
                  <a:lnTo>
                    <a:pt x="0" y="119380"/>
                  </a:lnTo>
                  <a:lnTo>
                    <a:pt x="319278" y="119380"/>
                  </a:lnTo>
                  <a:lnTo>
                    <a:pt x="319278" y="25400"/>
                  </a:lnTo>
                  <a:lnTo>
                    <a:pt x="319278" y="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00297" y="4495291"/>
              <a:ext cx="264795" cy="63500"/>
            </a:xfrm>
            <a:custGeom>
              <a:avLst/>
              <a:gdLst/>
              <a:ahLst/>
              <a:cxnLst/>
              <a:rect l="l" t="t" r="r" b="b"/>
              <a:pathLst>
                <a:path w="264795" h="63500">
                  <a:moveTo>
                    <a:pt x="264414" y="38100"/>
                  </a:moveTo>
                  <a:lnTo>
                    <a:pt x="0" y="38100"/>
                  </a:lnTo>
                  <a:lnTo>
                    <a:pt x="0" y="63500"/>
                  </a:lnTo>
                  <a:lnTo>
                    <a:pt x="264414" y="63500"/>
                  </a:lnTo>
                  <a:lnTo>
                    <a:pt x="264414" y="38100"/>
                  </a:lnTo>
                  <a:close/>
                </a:path>
                <a:path w="264795" h="63500">
                  <a:moveTo>
                    <a:pt x="264414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64414" y="25400"/>
                  </a:lnTo>
                  <a:lnTo>
                    <a:pt x="26441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872865" y="4467859"/>
              <a:ext cx="319405" cy="118110"/>
            </a:xfrm>
            <a:custGeom>
              <a:avLst/>
              <a:gdLst/>
              <a:ahLst/>
              <a:cxnLst/>
              <a:rect l="l" t="t" r="r" b="b"/>
              <a:pathLst>
                <a:path w="319404" h="118110">
                  <a:moveTo>
                    <a:pt x="54864" y="80264"/>
                  </a:moveTo>
                  <a:lnTo>
                    <a:pt x="43942" y="80264"/>
                  </a:lnTo>
                  <a:lnTo>
                    <a:pt x="43942" y="82042"/>
                  </a:lnTo>
                  <a:lnTo>
                    <a:pt x="54864" y="82042"/>
                  </a:lnTo>
                  <a:lnTo>
                    <a:pt x="54864" y="80264"/>
                  </a:lnTo>
                  <a:close/>
                </a:path>
                <a:path w="319404" h="118110">
                  <a:moveTo>
                    <a:pt x="54864" y="36322"/>
                  </a:moveTo>
                  <a:lnTo>
                    <a:pt x="43942" y="36322"/>
                  </a:lnTo>
                  <a:lnTo>
                    <a:pt x="43942" y="38100"/>
                  </a:lnTo>
                  <a:lnTo>
                    <a:pt x="54864" y="38100"/>
                  </a:lnTo>
                  <a:lnTo>
                    <a:pt x="54864" y="36322"/>
                  </a:lnTo>
                  <a:close/>
                </a:path>
                <a:path w="319404" h="118110">
                  <a:moveTo>
                    <a:pt x="275336" y="80264"/>
                  </a:moveTo>
                  <a:lnTo>
                    <a:pt x="264414" y="80264"/>
                  </a:lnTo>
                  <a:lnTo>
                    <a:pt x="264414" y="82042"/>
                  </a:lnTo>
                  <a:lnTo>
                    <a:pt x="275336" y="82042"/>
                  </a:lnTo>
                  <a:lnTo>
                    <a:pt x="275336" y="80264"/>
                  </a:lnTo>
                  <a:close/>
                </a:path>
                <a:path w="319404" h="118110">
                  <a:moveTo>
                    <a:pt x="275336" y="36322"/>
                  </a:moveTo>
                  <a:lnTo>
                    <a:pt x="264414" y="36322"/>
                  </a:lnTo>
                  <a:lnTo>
                    <a:pt x="264414" y="38100"/>
                  </a:lnTo>
                  <a:lnTo>
                    <a:pt x="275336" y="38100"/>
                  </a:lnTo>
                  <a:lnTo>
                    <a:pt x="275336" y="36322"/>
                  </a:lnTo>
                  <a:close/>
                </a:path>
                <a:path w="319404" h="118110">
                  <a:moveTo>
                    <a:pt x="319278" y="0"/>
                  </a:moveTo>
                  <a:lnTo>
                    <a:pt x="286258" y="0"/>
                  </a:lnTo>
                  <a:lnTo>
                    <a:pt x="286258" y="33020"/>
                  </a:lnTo>
                  <a:lnTo>
                    <a:pt x="286258" y="38100"/>
                  </a:lnTo>
                  <a:lnTo>
                    <a:pt x="286258" y="80010"/>
                  </a:lnTo>
                  <a:lnTo>
                    <a:pt x="286258" y="85090"/>
                  </a:lnTo>
                  <a:lnTo>
                    <a:pt x="264414" y="85090"/>
                  </a:lnTo>
                  <a:lnTo>
                    <a:pt x="264414" y="82042"/>
                  </a:lnTo>
                  <a:lnTo>
                    <a:pt x="54864" y="82042"/>
                  </a:lnTo>
                  <a:lnTo>
                    <a:pt x="54864" y="85090"/>
                  </a:lnTo>
                  <a:lnTo>
                    <a:pt x="33020" y="85090"/>
                  </a:lnTo>
                  <a:lnTo>
                    <a:pt x="33020" y="80010"/>
                  </a:lnTo>
                  <a:lnTo>
                    <a:pt x="43942" y="80010"/>
                  </a:lnTo>
                  <a:lnTo>
                    <a:pt x="43942" y="74930"/>
                  </a:lnTo>
                  <a:lnTo>
                    <a:pt x="54864" y="74930"/>
                  </a:lnTo>
                  <a:lnTo>
                    <a:pt x="54864" y="80264"/>
                  </a:lnTo>
                  <a:lnTo>
                    <a:pt x="264414" y="80264"/>
                  </a:lnTo>
                  <a:lnTo>
                    <a:pt x="264414" y="74930"/>
                  </a:lnTo>
                  <a:lnTo>
                    <a:pt x="275336" y="74930"/>
                  </a:lnTo>
                  <a:lnTo>
                    <a:pt x="275336" y="80010"/>
                  </a:lnTo>
                  <a:lnTo>
                    <a:pt x="286258" y="80010"/>
                  </a:lnTo>
                  <a:lnTo>
                    <a:pt x="286258" y="38100"/>
                  </a:lnTo>
                  <a:lnTo>
                    <a:pt x="275336" y="38100"/>
                  </a:lnTo>
                  <a:lnTo>
                    <a:pt x="275336" y="44450"/>
                  </a:lnTo>
                  <a:lnTo>
                    <a:pt x="264414" y="44450"/>
                  </a:lnTo>
                  <a:lnTo>
                    <a:pt x="264414" y="38100"/>
                  </a:lnTo>
                  <a:lnTo>
                    <a:pt x="54864" y="38100"/>
                  </a:lnTo>
                  <a:lnTo>
                    <a:pt x="54864" y="44450"/>
                  </a:lnTo>
                  <a:lnTo>
                    <a:pt x="43942" y="44450"/>
                  </a:lnTo>
                  <a:lnTo>
                    <a:pt x="43942" y="38100"/>
                  </a:lnTo>
                  <a:lnTo>
                    <a:pt x="33020" y="38100"/>
                  </a:lnTo>
                  <a:lnTo>
                    <a:pt x="33020" y="33020"/>
                  </a:lnTo>
                  <a:lnTo>
                    <a:pt x="54864" y="33020"/>
                  </a:lnTo>
                  <a:lnTo>
                    <a:pt x="54864" y="36322"/>
                  </a:lnTo>
                  <a:lnTo>
                    <a:pt x="264414" y="36322"/>
                  </a:lnTo>
                  <a:lnTo>
                    <a:pt x="264414" y="33020"/>
                  </a:lnTo>
                  <a:lnTo>
                    <a:pt x="286258" y="33020"/>
                  </a:lnTo>
                  <a:lnTo>
                    <a:pt x="286258" y="0"/>
                  </a:lnTo>
                  <a:lnTo>
                    <a:pt x="0" y="0"/>
                  </a:lnTo>
                  <a:lnTo>
                    <a:pt x="0" y="25400"/>
                  </a:lnTo>
                  <a:lnTo>
                    <a:pt x="0" y="33020"/>
                  </a:lnTo>
                  <a:lnTo>
                    <a:pt x="0" y="118110"/>
                  </a:lnTo>
                  <a:lnTo>
                    <a:pt x="319278" y="118110"/>
                  </a:lnTo>
                  <a:lnTo>
                    <a:pt x="319278" y="25400"/>
                  </a:lnTo>
                  <a:lnTo>
                    <a:pt x="319278" y="0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7888" y="3800855"/>
              <a:ext cx="1415796" cy="13807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14672" y="4096524"/>
              <a:ext cx="1062240" cy="85647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00372" y="3825239"/>
              <a:ext cx="1295400" cy="1260348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4500372" y="3825239"/>
              <a:ext cx="1295400" cy="1260475"/>
            </a:xfrm>
            <a:custGeom>
              <a:avLst/>
              <a:gdLst/>
              <a:ahLst/>
              <a:cxnLst/>
              <a:rect l="l" t="t" r="r" b="b"/>
              <a:pathLst>
                <a:path w="1295400" h="1260475">
                  <a:moveTo>
                    <a:pt x="0" y="630174"/>
                  </a:moveTo>
                  <a:lnTo>
                    <a:pt x="198881" y="449326"/>
                  </a:lnTo>
                  <a:lnTo>
                    <a:pt x="189737" y="184531"/>
                  </a:lnTo>
                  <a:lnTo>
                    <a:pt x="461772" y="193548"/>
                  </a:lnTo>
                  <a:lnTo>
                    <a:pt x="647700" y="0"/>
                  </a:lnTo>
                  <a:lnTo>
                    <a:pt x="833627" y="193548"/>
                  </a:lnTo>
                  <a:lnTo>
                    <a:pt x="1105662" y="184531"/>
                  </a:lnTo>
                  <a:lnTo>
                    <a:pt x="1096517" y="449326"/>
                  </a:lnTo>
                  <a:lnTo>
                    <a:pt x="1295400" y="630174"/>
                  </a:lnTo>
                  <a:lnTo>
                    <a:pt x="1096517" y="811022"/>
                  </a:lnTo>
                  <a:lnTo>
                    <a:pt x="1105662" y="1075817"/>
                  </a:lnTo>
                  <a:lnTo>
                    <a:pt x="833627" y="1066800"/>
                  </a:lnTo>
                  <a:lnTo>
                    <a:pt x="647700" y="1260348"/>
                  </a:lnTo>
                  <a:lnTo>
                    <a:pt x="461772" y="1066800"/>
                  </a:lnTo>
                  <a:lnTo>
                    <a:pt x="189737" y="1075817"/>
                  </a:lnTo>
                  <a:lnTo>
                    <a:pt x="198881" y="811022"/>
                  </a:lnTo>
                  <a:lnTo>
                    <a:pt x="0" y="630174"/>
                  </a:lnTo>
                  <a:close/>
                </a:path>
              </a:pathLst>
            </a:custGeom>
            <a:ln w="12191">
              <a:solidFill>
                <a:srgbClr val="FF974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792726" y="4163060"/>
            <a:ext cx="711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分發總 成績</a:t>
            </a:r>
            <a:endParaRPr sz="1800">
              <a:latin typeface="Microsoft JhengHei"/>
              <a:cs typeface="Microsoft JhengHe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91811" y="2311400"/>
            <a:ext cx="3895343" cy="713739"/>
          </a:xfrm>
          <a:prstGeom prst="rect">
            <a:avLst/>
          </a:prstGeom>
        </p:spPr>
      </p:pic>
      <p:sp>
        <p:nvSpPr>
          <p:cNvPr id="31" name="object 31"/>
          <p:cNvSpPr txBox="1"/>
          <p:nvPr/>
        </p:nvSpPr>
        <p:spPr>
          <a:xfrm>
            <a:off x="4850638" y="2463165"/>
            <a:ext cx="337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Microsoft JhengHei"/>
                <a:cs typeface="Microsoft JhengHei"/>
              </a:rPr>
              <a:t>先報甄選，沒上再報分發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7323455" cy="6730365"/>
            <a:chOff x="0" y="0"/>
            <a:chExt cx="7323455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7199630" cy="792480"/>
            </a:xfrm>
            <a:custGeom>
              <a:avLst/>
              <a:gdLst/>
              <a:ahLst/>
              <a:cxnLst/>
              <a:rect l="l" t="t" r="r" b="b"/>
              <a:pathLst>
                <a:path w="7199630" h="792480">
                  <a:moveTo>
                    <a:pt x="6803135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6803135" y="792480"/>
                  </a:lnTo>
                  <a:lnTo>
                    <a:pt x="7199376" y="396240"/>
                  </a:lnTo>
                  <a:lnTo>
                    <a:pt x="6803135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7199630" cy="792480"/>
            </a:xfrm>
            <a:custGeom>
              <a:avLst/>
              <a:gdLst/>
              <a:ahLst/>
              <a:cxnLst/>
              <a:rect l="l" t="t" r="r" b="b"/>
              <a:pathLst>
                <a:path w="7199630" h="792480">
                  <a:moveTo>
                    <a:pt x="0" y="0"/>
                  </a:moveTo>
                  <a:lnTo>
                    <a:pt x="6803135" y="0"/>
                  </a:lnTo>
                  <a:lnTo>
                    <a:pt x="7199376" y="396240"/>
                  </a:lnTo>
                  <a:lnTo>
                    <a:pt x="6803135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58900" y="148793"/>
            <a:ext cx="45002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15968"/>
                </a:solidFill>
              </a:rPr>
              <a:t>還有其他入學管道</a:t>
            </a:r>
            <a:endParaRPr sz="4400"/>
          </a:p>
        </p:txBody>
      </p:sp>
      <p:grpSp>
        <p:nvGrpSpPr>
          <p:cNvPr id="6" name="object 6"/>
          <p:cNvGrpSpPr/>
          <p:nvPr/>
        </p:nvGrpSpPr>
        <p:grpSpPr>
          <a:xfrm>
            <a:off x="1304544" y="1345691"/>
            <a:ext cx="1711960" cy="558165"/>
            <a:chOff x="1304544" y="1345691"/>
            <a:chExt cx="1711960" cy="558165"/>
          </a:xfrm>
        </p:grpSpPr>
        <p:sp>
          <p:nvSpPr>
            <p:cNvPr id="7" name="object 7"/>
            <p:cNvSpPr/>
            <p:nvPr/>
          </p:nvSpPr>
          <p:spPr>
            <a:xfrm>
              <a:off x="1331976" y="1373123"/>
              <a:ext cx="1656714" cy="502920"/>
            </a:xfrm>
            <a:custGeom>
              <a:avLst/>
              <a:gdLst/>
              <a:ahLst/>
              <a:cxnLst/>
              <a:rect l="l" t="t" r="r" b="b"/>
              <a:pathLst>
                <a:path w="1656714" h="502919">
                  <a:moveTo>
                    <a:pt x="1572768" y="0"/>
                  </a:moveTo>
                  <a:lnTo>
                    <a:pt x="83820" y="0"/>
                  </a:lnTo>
                  <a:lnTo>
                    <a:pt x="51167" y="6596"/>
                  </a:lnTo>
                  <a:lnTo>
                    <a:pt x="24526" y="24574"/>
                  </a:lnTo>
                  <a:lnTo>
                    <a:pt x="6578" y="51220"/>
                  </a:lnTo>
                  <a:lnTo>
                    <a:pt x="0" y="83820"/>
                  </a:lnTo>
                  <a:lnTo>
                    <a:pt x="0" y="502920"/>
                  </a:lnTo>
                  <a:lnTo>
                    <a:pt x="1656588" y="502920"/>
                  </a:lnTo>
                  <a:lnTo>
                    <a:pt x="1656588" y="83820"/>
                  </a:lnTo>
                  <a:lnTo>
                    <a:pt x="157276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304544" y="1345691"/>
              <a:ext cx="1711960" cy="558165"/>
            </a:xfrm>
            <a:custGeom>
              <a:avLst/>
              <a:gdLst/>
              <a:ahLst/>
              <a:cxnLst/>
              <a:rect l="l" t="t" r="r" b="b"/>
              <a:pathLst>
                <a:path w="1711960" h="558164">
                  <a:moveTo>
                    <a:pt x="1607439" y="0"/>
                  </a:moveTo>
                  <a:lnTo>
                    <a:pt x="109728" y="0"/>
                  </a:lnTo>
                  <a:lnTo>
                    <a:pt x="98678" y="762"/>
                  </a:lnTo>
                  <a:lnTo>
                    <a:pt x="57150" y="14097"/>
                  </a:lnTo>
                  <a:lnTo>
                    <a:pt x="24637" y="41402"/>
                  </a:lnTo>
                  <a:lnTo>
                    <a:pt x="4699" y="79375"/>
                  </a:lnTo>
                  <a:lnTo>
                    <a:pt x="0" y="111252"/>
                  </a:lnTo>
                  <a:lnTo>
                    <a:pt x="0" y="530352"/>
                  </a:lnTo>
                  <a:lnTo>
                    <a:pt x="2160" y="541014"/>
                  </a:lnTo>
                  <a:lnTo>
                    <a:pt x="8048" y="549735"/>
                  </a:lnTo>
                  <a:lnTo>
                    <a:pt x="16769" y="555623"/>
                  </a:lnTo>
                  <a:lnTo>
                    <a:pt x="27431" y="557784"/>
                  </a:lnTo>
                  <a:lnTo>
                    <a:pt x="1684020" y="557784"/>
                  </a:lnTo>
                  <a:lnTo>
                    <a:pt x="1694682" y="555623"/>
                  </a:lnTo>
                  <a:lnTo>
                    <a:pt x="1703403" y="549735"/>
                  </a:lnTo>
                  <a:lnTo>
                    <a:pt x="1709291" y="541014"/>
                  </a:lnTo>
                  <a:lnTo>
                    <a:pt x="1711452" y="530352"/>
                  </a:lnTo>
                  <a:lnTo>
                    <a:pt x="1711452" y="524891"/>
                  </a:lnTo>
                  <a:lnTo>
                    <a:pt x="32893" y="524891"/>
                  </a:lnTo>
                  <a:lnTo>
                    <a:pt x="32893" y="111252"/>
                  </a:lnTo>
                  <a:lnTo>
                    <a:pt x="42418" y="73787"/>
                  </a:lnTo>
                  <a:lnTo>
                    <a:pt x="74168" y="42163"/>
                  </a:lnTo>
                  <a:lnTo>
                    <a:pt x="111506" y="32893"/>
                  </a:lnTo>
                  <a:lnTo>
                    <a:pt x="1644523" y="32893"/>
                  </a:lnTo>
                  <a:lnTo>
                    <a:pt x="1619631" y="8000"/>
                  </a:lnTo>
                  <a:lnTo>
                    <a:pt x="1614424" y="2921"/>
                  </a:lnTo>
                  <a:lnTo>
                    <a:pt x="1607439" y="0"/>
                  </a:lnTo>
                  <a:close/>
                </a:path>
                <a:path w="1711960" h="558164">
                  <a:moveTo>
                    <a:pt x="1644523" y="32893"/>
                  </a:moveTo>
                  <a:lnTo>
                    <a:pt x="1597914" y="32893"/>
                  </a:lnTo>
                  <a:lnTo>
                    <a:pt x="1678558" y="113537"/>
                  </a:lnTo>
                  <a:lnTo>
                    <a:pt x="1678558" y="524891"/>
                  </a:lnTo>
                  <a:lnTo>
                    <a:pt x="1711452" y="524891"/>
                  </a:lnTo>
                  <a:lnTo>
                    <a:pt x="1711452" y="104012"/>
                  </a:lnTo>
                  <a:lnTo>
                    <a:pt x="1708531" y="97028"/>
                  </a:lnTo>
                  <a:lnTo>
                    <a:pt x="1703451" y="91821"/>
                  </a:lnTo>
                  <a:lnTo>
                    <a:pt x="1644523" y="32893"/>
                  </a:lnTo>
                  <a:close/>
                </a:path>
                <a:path w="1711960" h="558164">
                  <a:moveTo>
                    <a:pt x="112140" y="43815"/>
                  </a:moveTo>
                  <a:lnTo>
                    <a:pt x="74294" y="54863"/>
                  </a:lnTo>
                  <a:lnTo>
                    <a:pt x="49530" y="84074"/>
                  </a:lnTo>
                  <a:lnTo>
                    <a:pt x="43942" y="111252"/>
                  </a:lnTo>
                  <a:lnTo>
                    <a:pt x="43942" y="513842"/>
                  </a:lnTo>
                  <a:lnTo>
                    <a:pt x="1667510" y="513842"/>
                  </a:lnTo>
                  <a:lnTo>
                    <a:pt x="1667510" y="502920"/>
                  </a:lnTo>
                  <a:lnTo>
                    <a:pt x="54864" y="502920"/>
                  </a:lnTo>
                  <a:lnTo>
                    <a:pt x="54864" y="111252"/>
                  </a:lnTo>
                  <a:lnTo>
                    <a:pt x="68580" y="74422"/>
                  </a:lnTo>
                  <a:lnTo>
                    <a:pt x="106680" y="54991"/>
                  </a:lnTo>
                  <a:lnTo>
                    <a:pt x="112775" y="54863"/>
                  </a:lnTo>
                  <a:lnTo>
                    <a:pt x="1604263" y="54863"/>
                  </a:lnTo>
                  <a:lnTo>
                    <a:pt x="1593342" y="43942"/>
                  </a:lnTo>
                  <a:lnTo>
                    <a:pt x="112140" y="43815"/>
                  </a:lnTo>
                  <a:close/>
                </a:path>
                <a:path w="1711960" h="558164">
                  <a:moveTo>
                    <a:pt x="1604263" y="54863"/>
                  </a:moveTo>
                  <a:lnTo>
                    <a:pt x="1588897" y="54863"/>
                  </a:lnTo>
                  <a:lnTo>
                    <a:pt x="1656588" y="122555"/>
                  </a:lnTo>
                  <a:lnTo>
                    <a:pt x="1656588" y="502920"/>
                  </a:lnTo>
                  <a:lnTo>
                    <a:pt x="1667510" y="502920"/>
                  </a:lnTo>
                  <a:lnTo>
                    <a:pt x="1667510" y="118110"/>
                  </a:lnTo>
                  <a:lnTo>
                    <a:pt x="1604263" y="5486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66417" y="1481455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產學訓專班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28472" y="3732276"/>
            <a:ext cx="2313940" cy="559435"/>
            <a:chOff x="728472" y="3732276"/>
            <a:chExt cx="2313940" cy="559435"/>
          </a:xfrm>
        </p:grpSpPr>
        <p:sp>
          <p:nvSpPr>
            <p:cNvPr id="11" name="object 11"/>
            <p:cNvSpPr/>
            <p:nvPr/>
          </p:nvSpPr>
          <p:spPr>
            <a:xfrm>
              <a:off x="755904" y="3759708"/>
              <a:ext cx="2258695" cy="504825"/>
            </a:xfrm>
            <a:custGeom>
              <a:avLst/>
              <a:gdLst/>
              <a:ahLst/>
              <a:cxnLst/>
              <a:rect l="l" t="t" r="r" b="b"/>
              <a:pathLst>
                <a:path w="2258695" h="504825">
                  <a:moveTo>
                    <a:pt x="2174494" y="0"/>
                  </a:moveTo>
                  <a:lnTo>
                    <a:pt x="84073" y="0"/>
                  </a:lnTo>
                  <a:lnTo>
                    <a:pt x="51349" y="6600"/>
                  </a:lnTo>
                  <a:lnTo>
                    <a:pt x="24625" y="24606"/>
                  </a:lnTo>
                  <a:lnTo>
                    <a:pt x="6607" y="51327"/>
                  </a:lnTo>
                  <a:lnTo>
                    <a:pt x="0" y="84074"/>
                  </a:lnTo>
                  <a:lnTo>
                    <a:pt x="0" y="504444"/>
                  </a:lnTo>
                  <a:lnTo>
                    <a:pt x="2258568" y="504444"/>
                  </a:lnTo>
                  <a:lnTo>
                    <a:pt x="2258568" y="84074"/>
                  </a:lnTo>
                  <a:lnTo>
                    <a:pt x="217449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8472" y="3732276"/>
              <a:ext cx="2313940" cy="559435"/>
            </a:xfrm>
            <a:custGeom>
              <a:avLst/>
              <a:gdLst/>
              <a:ahLst/>
              <a:cxnLst/>
              <a:rect l="l" t="t" r="r" b="b"/>
              <a:pathLst>
                <a:path w="2313940" h="559435">
                  <a:moveTo>
                    <a:pt x="2209291" y="0"/>
                  </a:moveTo>
                  <a:lnTo>
                    <a:pt x="110020" y="0"/>
                  </a:lnTo>
                  <a:lnTo>
                    <a:pt x="98958" y="762"/>
                  </a:lnTo>
                  <a:lnTo>
                    <a:pt x="57137" y="14224"/>
                  </a:lnTo>
                  <a:lnTo>
                    <a:pt x="24726" y="41656"/>
                  </a:lnTo>
                  <a:lnTo>
                    <a:pt x="4698" y="79629"/>
                  </a:lnTo>
                  <a:lnTo>
                    <a:pt x="0" y="111506"/>
                  </a:lnTo>
                  <a:lnTo>
                    <a:pt x="0" y="531876"/>
                  </a:lnTo>
                  <a:lnTo>
                    <a:pt x="2155" y="542538"/>
                  </a:lnTo>
                  <a:lnTo>
                    <a:pt x="8034" y="551259"/>
                  </a:lnTo>
                  <a:lnTo>
                    <a:pt x="16753" y="557147"/>
                  </a:lnTo>
                  <a:lnTo>
                    <a:pt x="27432" y="559307"/>
                  </a:lnTo>
                  <a:lnTo>
                    <a:pt x="2286000" y="559307"/>
                  </a:lnTo>
                  <a:lnTo>
                    <a:pt x="2296662" y="557147"/>
                  </a:lnTo>
                  <a:lnTo>
                    <a:pt x="2305383" y="551259"/>
                  </a:lnTo>
                  <a:lnTo>
                    <a:pt x="2311271" y="542538"/>
                  </a:lnTo>
                  <a:lnTo>
                    <a:pt x="2313432" y="531876"/>
                  </a:lnTo>
                  <a:lnTo>
                    <a:pt x="2313432" y="526415"/>
                  </a:lnTo>
                  <a:lnTo>
                    <a:pt x="32918" y="526415"/>
                  </a:lnTo>
                  <a:lnTo>
                    <a:pt x="32918" y="111506"/>
                  </a:lnTo>
                  <a:lnTo>
                    <a:pt x="42557" y="73787"/>
                  </a:lnTo>
                  <a:lnTo>
                    <a:pt x="74295" y="42291"/>
                  </a:lnTo>
                  <a:lnTo>
                    <a:pt x="111836" y="32893"/>
                  </a:lnTo>
                  <a:lnTo>
                    <a:pt x="2246208" y="32893"/>
                  </a:lnTo>
                  <a:lnTo>
                    <a:pt x="2216277" y="2921"/>
                  </a:lnTo>
                  <a:lnTo>
                    <a:pt x="2209291" y="0"/>
                  </a:lnTo>
                  <a:close/>
                </a:path>
                <a:path w="2313940" h="559435">
                  <a:moveTo>
                    <a:pt x="2246208" y="32893"/>
                  </a:moveTo>
                  <a:lnTo>
                    <a:pt x="2199766" y="32893"/>
                  </a:lnTo>
                  <a:lnTo>
                    <a:pt x="2280539" y="113792"/>
                  </a:lnTo>
                  <a:lnTo>
                    <a:pt x="2280539" y="526415"/>
                  </a:lnTo>
                  <a:lnTo>
                    <a:pt x="2313432" y="526415"/>
                  </a:lnTo>
                  <a:lnTo>
                    <a:pt x="2313432" y="104267"/>
                  </a:lnTo>
                  <a:lnTo>
                    <a:pt x="2310511" y="97281"/>
                  </a:lnTo>
                  <a:lnTo>
                    <a:pt x="2246208" y="32893"/>
                  </a:lnTo>
                  <a:close/>
                </a:path>
                <a:path w="2313940" h="559435">
                  <a:moveTo>
                    <a:pt x="112445" y="43815"/>
                  </a:moveTo>
                  <a:lnTo>
                    <a:pt x="74460" y="54991"/>
                  </a:lnTo>
                  <a:lnTo>
                    <a:pt x="49504" y="84455"/>
                  </a:lnTo>
                  <a:lnTo>
                    <a:pt x="43891" y="111506"/>
                  </a:lnTo>
                  <a:lnTo>
                    <a:pt x="43891" y="515366"/>
                  </a:lnTo>
                  <a:lnTo>
                    <a:pt x="2269490" y="515366"/>
                  </a:lnTo>
                  <a:lnTo>
                    <a:pt x="2269490" y="504444"/>
                  </a:lnTo>
                  <a:lnTo>
                    <a:pt x="54864" y="504444"/>
                  </a:lnTo>
                  <a:lnTo>
                    <a:pt x="54864" y="111506"/>
                  </a:lnTo>
                  <a:lnTo>
                    <a:pt x="68618" y="74549"/>
                  </a:lnTo>
                  <a:lnTo>
                    <a:pt x="106972" y="54991"/>
                  </a:lnTo>
                  <a:lnTo>
                    <a:pt x="113055" y="54863"/>
                  </a:lnTo>
                  <a:lnTo>
                    <a:pt x="2206098" y="54863"/>
                  </a:lnTo>
                  <a:lnTo>
                    <a:pt x="2195195" y="43942"/>
                  </a:lnTo>
                  <a:lnTo>
                    <a:pt x="112445" y="43815"/>
                  </a:lnTo>
                  <a:close/>
                </a:path>
                <a:path w="2313940" h="559435">
                  <a:moveTo>
                    <a:pt x="2206098" y="54863"/>
                  </a:moveTo>
                  <a:lnTo>
                    <a:pt x="2190623" y="54863"/>
                  </a:lnTo>
                  <a:lnTo>
                    <a:pt x="2258567" y="122936"/>
                  </a:lnTo>
                  <a:lnTo>
                    <a:pt x="2258567" y="504444"/>
                  </a:lnTo>
                  <a:lnTo>
                    <a:pt x="2269490" y="504444"/>
                  </a:lnTo>
                  <a:lnTo>
                    <a:pt x="2269490" y="118363"/>
                  </a:lnTo>
                  <a:lnTo>
                    <a:pt x="2206098" y="5486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9248" y="3869563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雙軌訓練旗艦計畫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825240" y="1403603"/>
            <a:ext cx="1710055" cy="559435"/>
            <a:chOff x="3825240" y="1403603"/>
            <a:chExt cx="1710055" cy="559435"/>
          </a:xfrm>
        </p:grpSpPr>
        <p:sp>
          <p:nvSpPr>
            <p:cNvPr id="15" name="object 15"/>
            <p:cNvSpPr/>
            <p:nvPr/>
          </p:nvSpPr>
          <p:spPr>
            <a:xfrm>
              <a:off x="3852672" y="1431035"/>
              <a:ext cx="1655445" cy="504825"/>
            </a:xfrm>
            <a:custGeom>
              <a:avLst/>
              <a:gdLst/>
              <a:ahLst/>
              <a:cxnLst/>
              <a:rect l="l" t="t" r="r" b="b"/>
              <a:pathLst>
                <a:path w="1655445" h="504825">
                  <a:moveTo>
                    <a:pt x="1570989" y="0"/>
                  </a:moveTo>
                  <a:lnTo>
                    <a:pt x="84074" y="0"/>
                  </a:lnTo>
                  <a:lnTo>
                    <a:pt x="51327" y="6600"/>
                  </a:lnTo>
                  <a:lnTo>
                    <a:pt x="24606" y="24606"/>
                  </a:lnTo>
                  <a:lnTo>
                    <a:pt x="6600" y="51327"/>
                  </a:lnTo>
                  <a:lnTo>
                    <a:pt x="0" y="84074"/>
                  </a:lnTo>
                  <a:lnTo>
                    <a:pt x="0" y="504443"/>
                  </a:lnTo>
                  <a:lnTo>
                    <a:pt x="1655064" y="504443"/>
                  </a:lnTo>
                  <a:lnTo>
                    <a:pt x="1655064" y="84074"/>
                  </a:lnTo>
                  <a:lnTo>
                    <a:pt x="1570989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825240" y="1403603"/>
              <a:ext cx="1710055" cy="559435"/>
            </a:xfrm>
            <a:custGeom>
              <a:avLst/>
              <a:gdLst/>
              <a:ahLst/>
              <a:cxnLst/>
              <a:rect l="l" t="t" r="r" b="b"/>
              <a:pathLst>
                <a:path w="1710054" h="559435">
                  <a:moveTo>
                    <a:pt x="1605788" y="0"/>
                  </a:moveTo>
                  <a:lnTo>
                    <a:pt x="109982" y="0"/>
                  </a:lnTo>
                  <a:lnTo>
                    <a:pt x="98933" y="762"/>
                  </a:lnTo>
                  <a:lnTo>
                    <a:pt x="57150" y="14224"/>
                  </a:lnTo>
                  <a:lnTo>
                    <a:pt x="24764" y="41656"/>
                  </a:lnTo>
                  <a:lnTo>
                    <a:pt x="4699" y="79629"/>
                  </a:lnTo>
                  <a:lnTo>
                    <a:pt x="0" y="111506"/>
                  </a:lnTo>
                  <a:lnTo>
                    <a:pt x="0" y="531876"/>
                  </a:lnTo>
                  <a:lnTo>
                    <a:pt x="2160" y="542538"/>
                  </a:lnTo>
                  <a:lnTo>
                    <a:pt x="8048" y="551259"/>
                  </a:lnTo>
                  <a:lnTo>
                    <a:pt x="16769" y="557147"/>
                  </a:lnTo>
                  <a:lnTo>
                    <a:pt x="27432" y="559308"/>
                  </a:lnTo>
                  <a:lnTo>
                    <a:pt x="1682496" y="559308"/>
                  </a:lnTo>
                  <a:lnTo>
                    <a:pt x="1693158" y="557147"/>
                  </a:lnTo>
                  <a:lnTo>
                    <a:pt x="1701879" y="551259"/>
                  </a:lnTo>
                  <a:lnTo>
                    <a:pt x="1707767" y="542538"/>
                  </a:lnTo>
                  <a:lnTo>
                    <a:pt x="1709927" y="531876"/>
                  </a:lnTo>
                  <a:lnTo>
                    <a:pt x="1709927" y="526415"/>
                  </a:lnTo>
                  <a:lnTo>
                    <a:pt x="32893" y="526415"/>
                  </a:lnTo>
                  <a:lnTo>
                    <a:pt x="32893" y="111506"/>
                  </a:lnTo>
                  <a:lnTo>
                    <a:pt x="42545" y="73787"/>
                  </a:lnTo>
                  <a:lnTo>
                    <a:pt x="74295" y="42291"/>
                  </a:lnTo>
                  <a:lnTo>
                    <a:pt x="111887" y="32893"/>
                  </a:lnTo>
                  <a:lnTo>
                    <a:pt x="1642704" y="32893"/>
                  </a:lnTo>
                  <a:lnTo>
                    <a:pt x="1612773" y="2921"/>
                  </a:lnTo>
                  <a:lnTo>
                    <a:pt x="1605788" y="0"/>
                  </a:lnTo>
                  <a:close/>
                </a:path>
                <a:path w="1710054" h="559435">
                  <a:moveTo>
                    <a:pt x="1642704" y="32893"/>
                  </a:moveTo>
                  <a:lnTo>
                    <a:pt x="1596263" y="32893"/>
                  </a:lnTo>
                  <a:lnTo>
                    <a:pt x="1677035" y="113792"/>
                  </a:lnTo>
                  <a:lnTo>
                    <a:pt x="1677035" y="526415"/>
                  </a:lnTo>
                  <a:lnTo>
                    <a:pt x="1709927" y="526415"/>
                  </a:lnTo>
                  <a:lnTo>
                    <a:pt x="1709927" y="104267"/>
                  </a:lnTo>
                  <a:lnTo>
                    <a:pt x="1707007" y="97282"/>
                  </a:lnTo>
                  <a:lnTo>
                    <a:pt x="1642704" y="32893"/>
                  </a:lnTo>
                  <a:close/>
                </a:path>
                <a:path w="1710054" h="559435">
                  <a:moveTo>
                    <a:pt x="112395" y="43815"/>
                  </a:moveTo>
                  <a:lnTo>
                    <a:pt x="74422" y="54991"/>
                  </a:lnTo>
                  <a:lnTo>
                    <a:pt x="49530" y="84455"/>
                  </a:lnTo>
                  <a:lnTo>
                    <a:pt x="43942" y="111506"/>
                  </a:lnTo>
                  <a:lnTo>
                    <a:pt x="43942" y="515366"/>
                  </a:lnTo>
                  <a:lnTo>
                    <a:pt x="1665986" y="515366"/>
                  </a:lnTo>
                  <a:lnTo>
                    <a:pt x="1665986" y="504444"/>
                  </a:lnTo>
                  <a:lnTo>
                    <a:pt x="54863" y="504444"/>
                  </a:lnTo>
                  <a:lnTo>
                    <a:pt x="54863" y="111506"/>
                  </a:lnTo>
                  <a:lnTo>
                    <a:pt x="68580" y="74549"/>
                  </a:lnTo>
                  <a:lnTo>
                    <a:pt x="106934" y="54991"/>
                  </a:lnTo>
                  <a:lnTo>
                    <a:pt x="113030" y="54863"/>
                  </a:lnTo>
                  <a:lnTo>
                    <a:pt x="1602594" y="54863"/>
                  </a:lnTo>
                  <a:lnTo>
                    <a:pt x="1591690" y="43942"/>
                  </a:lnTo>
                  <a:lnTo>
                    <a:pt x="112395" y="43815"/>
                  </a:lnTo>
                  <a:close/>
                </a:path>
                <a:path w="1710054" h="559435">
                  <a:moveTo>
                    <a:pt x="1602594" y="54863"/>
                  </a:moveTo>
                  <a:lnTo>
                    <a:pt x="1587119" y="54863"/>
                  </a:lnTo>
                  <a:lnTo>
                    <a:pt x="1655064" y="122936"/>
                  </a:lnTo>
                  <a:lnTo>
                    <a:pt x="1655064" y="504444"/>
                  </a:lnTo>
                  <a:lnTo>
                    <a:pt x="1665986" y="504444"/>
                  </a:lnTo>
                  <a:lnTo>
                    <a:pt x="1665986" y="118363"/>
                  </a:lnTo>
                  <a:lnTo>
                    <a:pt x="1602594" y="5486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087114" y="1539621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進修部招生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28472" y="2481072"/>
            <a:ext cx="1711960" cy="559435"/>
            <a:chOff x="728472" y="2481072"/>
            <a:chExt cx="1711960" cy="559435"/>
          </a:xfrm>
        </p:grpSpPr>
        <p:sp>
          <p:nvSpPr>
            <p:cNvPr id="19" name="object 19"/>
            <p:cNvSpPr/>
            <p:nvPr/>
          </p:nvSpPr>
          <p:spPr>
            <a:xfrm>
              <a:off x="755904" y="2508504"/>
              <a:ext cx="1656714" cy="504825"/>
            </a:xfrm>
            <a:custGeom>
              <a:avLst/>
              <a:gdLst/>
              <a:ahLst/>
              <a:cxnLst/>
              <a:rect l="l" t="t" r="r" b="b"/>
              <a:pathLst>
                <a:path w="1656714" h="504825">
                  <a:moveTo>
                    <a:pt x="1572514" y="0"/>
                  </a:moveTo>
                  <a:lnTo>
                    <a:pt x="84073" y="0"/>
                  </a:lnTo>
                  <a:lnTo>
                    <a:pt x="51349" y="6600"/>
                  </a:lnTo>
                  <a:lnTo>
                    <a:pt x="24625" y="24606"/>
                  </a:lnTo>
                  <a:lnTo>
                    <a:pt x="6607" y="51327"/>
                  </a:lnTo>
                  <a:lnTo>
                    <a:pt x="0" y="84074"/>
                  </a:lnTo>
                  <a:lnTo>
                    <a:pt x="0" y="504444"/>
                  </a:lnTo>
                  <a:lnTo>
                    <a:pt x="1656588" y="504444"/>
                  </a:lnTo>
                  <a:lnTo>
                    <a:pt x="1656588" y="84074"/>
                  </a:lnTo>
                  <a:lnTo>
                    <a:pt x="1572514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28472" y="2481072"/>
              <a:ext cx="1711960" cy="559435"/>
            </a:xfrm>
            <a:custGeom>
              <a:avLst/>
              <a:gdLst/>
              <a:ahLst/>
              <a:cxnLst/>
              <a:rect l="l" t="t" r="r" b="b"/>
              <a:pathLst>
                <a:path w="1711960" h="559435">
                  <a:moveTo>
                    <a:pt x="1607311" y="0"/>
                  </a:moveTo>
                  <a:lnTo>
                    <a:pt x="110020" y="0"/>
                  </a:lnTo>
                  <a:lnTo>
                    <a:pt x="98958" y="762"/>
                  </a:lnTo>
                  <a:lnTo>
                    <a:pt x="57137" y="14224"/>
                  </a:lnTo>
                  <a:lnTo>
                    <a:pt x="24726" y="41655"/>
                  </a:lnTo>
                  <a:lnTo>
                    <a:pt x="4698" y="79628"/>
                  </a:lnTo>
                  <a:lnTo>
                    <a:pt x="0" y="111505"/>
                  </a:lnTo>
                  <a:lnTo>
                    <a:pt x="0" y="531876"/>
                  </a:lnTo>
                  <a:lnTo>
                    <a:pt x="2155" y="542538"/>
                  </a:lnTo>
                  <a:lnTo>
                    <a:pt x="8034" y="551259"/>
                  </a:lnTo>
                  <a:lnTo>
                    <a:pt x="16753" y="557147"/>
                  </a:lnTo>
                  <a:lnTo>
                    <a:pt x="27432" y="559307"/>
                  </a:lnTo>
                  <a:lnTo>
                    <a:pt x="1684020" y="559307"/>
                  </a:lnTo>
                  <a:lnTo>
                    <a:pt x="1694682" y="557147"/>
                  </a:lnTo>
                  <a:lnTo>
                    <a:pt x="1703403" y="551259"/>
                  </a:lnTo>
                  <a:lnTo>
                    <a:pt x="1709291" y="542538"/>
                  </a:lnTo>
                  <a:lnTo>
                    <a:pt x="1711452" y="531876"/>
                  </a:lnTo>
                  <a:lnTo>
                    <a:pt x="1711452" y="526414"/>
                  </a:lnTo>
                  <a:lnTo>
                    <a:pt x="32918" y="526414"/>
                  </a:lnTo>
                  <a:lnTo>
                    <a:pt x="32918" y="111505"/>
                  </a:lnTo>
                  <a:lnTo>
                    <a:pt x="42557" y="73787"/>
                  </a:lnTo>
                  <a:lnTo>
                    <a:pt x="74295" y="42290"/>
                  </a:lnTo>
                  <a:lnTo>
                    <a:pt x="111836" y="32892"/>
                  </a:lnTo>
                  <a:lnTo>
                    <a:pt x="1644228" y="32892"/>
                  </a:lnTo>
                  <a:lnTo>
                    <a:pt x="1614297" y="2920"/>
                  </a:lnTo>
                  <a:lnTo>
                    <a:pt x="1607311" y="0"/>
                  </a:lnTo>
                  <a:close/>
                </a:path>
                <a:path w="1711960" h="559435">
                  <a:moveTo>
                    <a:pt x="1644228" y="32892"/>
                  </a:moveTo>
                  <a:lnTo>
                    <a:pt x="1597786" y="32892"/>
                  </a:lnTo>
                  <a:lnTo>
                    <a:pt x="1678559" y="113791"/>
                  </a:lnTo>
                  <a:lnTo>
                    <a:pt x="1678559" y="526414"/>
                  </a:lnTo>
                  <a:lnTo>
                    <a:pt x="1711452" y="526414"/>
                  </a:lnTo>
                  <a:lnTo>
                    <a:pt x="1711452" y="104266"/>
                  </a:lnTo>
                  <a:lnTo>
                    <a:pt x="1708530" y="97281"/>
                  </a:lnTo>
                  <a:lnTo>
                    <a:pt x="1644228" y="32892"/>
                  </a:lnTo>
                  <a:close/>
                </a:path>
                <a:path w="1711960" h="559435">
                  <a:moveTo>
                    <a:pt x="112445" y="43814"/>
                  </a:moveTo>
                  <a:lnTo>
                    <a:pt x="74460" y="54990"/>
                  </a:lnTo>
                  <a:lnTo>
                    <a:pt x="49504" y="84454"/>
                  </a:lnTo>
                  <a:lnTo>
                    <a:pt x="43891" y="111505"/>
                  </a:lnTo>
                  <a:lnTo>
                    <a:pt x="43891" y="515365"/>
                  </a:lnTo>
                  <a:lnTo>
                    <a:pt x="1667510" y="515365"/>
                  </a:lnTo>
                  <a:lnTo>
                    <a:pt x="1667510" y="504443"/>
                  </a:lnTo>
                  <a:lnTo>
                    <a:pt x="54864" y="504443"/>
                  </a:lnTo>
                  <a:lnTo>
                    <a:pt x="54864" y="111505"/>
                  </a:lnTo>
                  <a:lnTo>
                    <a:pt x="68618" y="74549"/>
                  </a:lnTo>
                  <a:lnTo>
                    <a:pt x="106972" y="54990"/>
                  </a:lnTo>
                  <a:lnTo>
                    <a:pt x="113055" y="54863"/>
                  </a:lnTo>
                  <a:lnTo>
                    <a:pt x="1604118" y="54863"/>
                  </a:lnTo>
                  <a:lnTo>
                    <a:pt x="1593215" y="43941"/>
                  </a:lnTo>
                  <a:lnTo>
                    <a:pt x="112445" y="43814"/>
                  </a:lnTo>
                  <a:close/>
                </a:path>
                <a:path w="1711960" h="559435">
                  <a:moveTo>
                    <a:pt x="1604118" y="54863"/>
                  </a:moveTo>
                  <a:lnTo>
                    <a:pt x="1588642" y="54863"/>
                  </a:lnTo>
                  <a:lnTo>
                    <a:pt x="1656588" y="122936"/>
                  </a:lnTo>
                  <a:lnTo>
                    <a:pt x="1656588" y="504443"/>
                  </a:lnTo>
                  <a:lnTo>
                    <a:pt x="1667510" y="504443"/>
                  </a:lnTo>
                  <a:lnTo>
                    <a:pt x="1667510" y="118363"/>
                  </a:lnTo>
                  <a:lnTo>
                    <a:pt x="1604118" y="5486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75791" y="2617724"/>
            <a:ext cx="13989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軍警校院招生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067811" y="2500883"/>
            <a:ext cx="1568450" cy="559435"/>
            <a:chOff x="3067811" y="2500883"/>
            <a:chExt cx="1568450" cy="559435"/>
          </a:xfrm>
        </p:grpSpPr>
        <p:sp>
          <p:nvSpPr>
            <p:cNvPr id="23" name="object 23"/>
            <p:cNvSpPr/>
            <p:nvPr/>
          </p:nvSpPr>
          <p:spPr>
            <a:xfrm>
              <a:off x="3095243" y="2528315"/>
              <a:ext cx="1513840" cy="504825"/>
            </a:xfrm>
            <a:custGeom>
              <a:avLst/>
              <a:gdLst/>
              <a:ahLst/>
              <a:cxnLst/>
              <a:rect l="l" t="t" r="r" b="b"/>
              <a:pathLst>
                <a:path w="1513839" h="504825">
                  <a:moveTo>
                    <a:pt x="1429258" y="0"/>
                  </a:moveTo>
                  <a:lnTo>
                    <a:pt x="84074" y="0"/>
                  </a:lnTo>
                  <a:lnTo>
                    <a:pt x="51327" y="6600"/>
                  </a:lnTo>
                  <a:lnTo>
                    <a:pt x="24606" y="24606"/>
                  </a:lnTo>
                  <a:lnTo>
                    <a:pt x="6600" y="51327"/>
                  </a:lnTo>
                  <a:lnTo>
                    <a:pt x="0" y="84074"/>
                  </a:lnTo>
                  <a:lnTo>
                    <a:pt x="0" y="504444"/>
                  </a:lnTo>
                  <a:lnTo>
                    <a:pt x="1513332" y="504444"/>
                  </a:lnTo>
                  <a:lnTo>
                    <a:pt x="1513332" y="84074"/>
                  </a:lnTo>
                  <a:lnTo>
                    <a:pt x="142925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067811" y="2500883"/>
              <a:ext cx="1568450" cy="559435"/>
            </a:xfrm>
            <a:custGeom>
              <a:avLst/>
              <a:gdLst/>
              <a:ahLst/>
              <a:cxnLst/>
              <a:rect l="l" t="t" r="r" b="b"/>
              <a:pathLst>
                <a:path w="1568450" h="559435">
                  <a:moveTo>
                    <a:pt x="1464055" y="0"/>
                  </a:moveTo>
                  <a:lnTo>
                    <a:pt x="109981" y="0"/>
                  </a:lnTo>
                  <a:lnTo>
                    <a:pt x="98932" y="762"/>
                  </a:lnTo>
                  <a:lnTo>
                    <a:pt x="57150" y="14224"/>
                  </a:lnTo>
                  <a:lnTo>
                    <a:pt x="24764" y="41655"/>
                  </a:lnTo>
                  <a:lnTo>
                    <a:pt x="4699" y="79628"/>
                  </a:lnTo>
                  <a:lnTo>
                    <a:pt x="0" y="111505"/>
                  </a:lnTo>
                  <a:lnTo>
                    <a:pt x="0" y="531876"/>
                  </a:lnTo>
                  <a:lnTo>
                    <a:pt x="2160" y="542538"/>
                  </a:lnTo>
                  <a:lnTo>
                    <a:pt x="8048" y="551259"/>
                  </a:lnTo>
                  <a:lnTo>
                    <a:pt x="16769" y="557147"/>
                  </a:lnTo>
                  <a:lnTo>
                    <a:pt x="27431" y="559307"/>
                  </a:lnTo>
                  <a:lnTo>
                    <a:pt x="1540764" y="559307"/>
                  </a:lnTo>
                  <a:lnTo>
                    <a:pt x="1551426" y="557147"/>
                  </a:lnTo>
                  <a:lnTo>
                    <a:pt x="1560147" y="551259"/>
                  </a:lnTo>
                  <a:lnTo>
                    <a:pt x="1566035" y="542538"/>
                  </a:lnTo>
                  <a:lnTo>
                    <a:pt x="1568196" y="531876"/>
                  </a:lnTo>
                  <a:lnTo>
                    <a:pt x="1568196" y="526414"/>
                  </a:lnTo>
                  <a:lnTo>
                    <a:pt x="32893" y="526414"/>
                  </a:lnTo>
                  <a:lnTo>
                    <a:pt x="32893" y="111505"/>
                  </a:lnTo>
                  <a:lnTo>
                    <a:pt x="42544" y="73787"/>
                  </a:lnTo>
                  <a:lnTo>
                    <a:pt x="74294" y="42290"/>
                  </a:lnTo>
                  <a:lnTo>
                    <a:pt x="111887" y="32892"/>
                  </a:lnTo>
                  <a:lnTo>
                    <a:pt x="1500972" y="32892"/>
                  </a:lnTo>
                  <a:lnTo>
                    <a:pt x="1471040" y="2920"/>
                  </a:lnTo>
                  <a:lnTo>
                    <a:pt x="1464055" y="0"/>
                  </a:lnTo>
                  <a:close/>
                </a:path>
                <a:path w="1568450" h="559435">
                  <a:moveTo>
                    <a:pt x="1500972" y="32892"/>
                  </a:moveTo>
                  <a:lnTo>
                    <a:pt x="1454530" y="32892"/>
                  </a:lnTo>
                  <a:lnTo>
                    <a:pt x="1535302" y="113791"/>
                  </a:lnTo>
                  <a:lnTo>
                    <a:pt x="1535302" y="526414"/>
                  </a:lnTo>
                  <a:lnTo>
                    <a:pt x="1568196" y="526414"/>
                  </a:lnTo>
                  <a:lnTo>
                    <a:pt x="1568196" y="104266"/>
                  </a:lnTo>
                  <a:lnTo>
                    <a:pt x="1565275" y="97281"/>
                  </a:lnTo>
                  <a:lnTo>
                    <a:pt x="1500972" y="32892"/>
                  </a:lnTo>
                  <a:close/>
                </a:path>
                <a:path w="1568450" h="559435">
                  <a:moveTo>
                    <a:pt x="112394" y="43814"/>
                  </a:moveTo>
                  <a:lnTo>
                    <a:pt x="74421" y="54990"/>
                  </a:lnTo>
                  <a:lnTo>
                    <a:pt x="49530" y="84454"/>
                  </a:lnTo>
                  <a:lnTo>
                    <a:pt x="43942" y="111505"/>
                  </a:lnTo>
                  <a:lnTo>
                    <a:pt x="43942" y="515365"/>
                  </a:lnTo>
                  <a:lnTo>
                    <a:pt x="1524253" y="515365"/>
                  </a:lnTo>
                  <a:lnTo>
                    <a:pt x="1524253" y="504443"/>
                  </a:lnTo>
                  <a:lnTo>
                    <a:pt x="54863" y="504443"/>
                  </a:lnTo>
                  <a:lnTo>
                    <a:pt x="54863" y="111505"/>
                  </a:lnTo>
                  <a:lnTo>
                    <a:pt x="68580" y="74549"/>
                  </a:lnTo>
                  <a:lnTo>
                    <a:pt x="106933" y="54990"/>
                  </a:lnTo>
                  <a:lnTo>
                    <a:pt x="113030" y="54863"/>
                  </a:lnTo>
                  <a:lnTo>
                    <a:pt x="1460862" y="54863"/>
                  </a:lnTo>
                  <a:lnTo>
                    <a:pt x="1449959" y="43941"/>
                  </a:lnTo>
                  <a:lnTo>
                    <a:pt x="112394" y="43814"/>
                  </a:lnTo>
                  <a:close/>
                </a:path>
                <a:path w="1568450" h="559435">
                  <a:moveTo>
                    <a:pt x="1460862" y="54863"/>
                  </a:moveTo>
                  <a:lnTo>
                    <a:pt x="1445387" y="54863"/>
                  </a:lnTo>
                  <a:lnTo>
                    <a:pt x="1513332" y="122936"/>
                  </a:lnTo>
                  <a:lnTo>
                    <a:pt x="1513332" y="504443"/>
                  </a:lnTo>
                  <a:lnTo>
                    <a:pt x="1524253" y="504443"/>
                  </a:lnTo>
                  <a:lnTo>
                    <a:pt x="1524253" y="118363"/>
                  </a:lnTo>
                  <a:lnTo>
                    <a:pt x="1460862" y="5486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259582" y="2637485"/>
            <a:ext cx="1169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運動績優生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898014" y="2593721"/>
            <a:ext cx="5564505" cy="2773680"/>
            <a:chOff x="1833372" y="2627376"/>
            <a:chExt cx="5564505" cy="2773680"/>
          </a:xfrm>
        </p:grpSpPr>
        <p:sp>
          <p:nvSpPr>
            <p:cNvPr id="27" name="object 27"/>
            <p:cNvSpPr/>
            <p:nvPr/>
          </p:nvSpPr>
          <p:spPr>
            <a:xfrm>
              <a:off x="1860804" y="4869180"/>
              <a:ext cx="3705225" cy="504825"/>
            </a:xfrm>
            <a:custGeom>
              <a:avLst/>
              <a:gdLst/>
              <a:ahLst/>
              <a:cxnLst/>
              <a:rect l="l" t="t" r="r" b="b"/>
              <a:pathLst>
                <a:path w="3705225" h="504825">
                  <a:moveTo>
                    <a:pt x="3620770" y="0"/>
                  </a:moveTo>
                  <a:lnTo>
                    <a:pt x="84073" y="0"/>
                  </a:lnTo>
                  <a:lnTo>
                    <a:pt x="51327" y="6600"/>
                  </a:lnTo>
                  <a:lnTo>
                    <a:pt x="24606" y="24606"/>
                  </a:lnTo>
                  <a:lnTo>
                    <a:pt x="6600" y="51327"/>
                  </a:lnTo>
                  <a:lnTo>
                    <a:pt x="0" y="84074"/>
                  </a:lnTo>
                  <a:lnTo>
                    <a:pt x="0" y="504444"/>
                  </a:lnTo>
                  <a:lnTo>
                    <a:pt x="3704844" y="504444"/>
                  </a:lnTo>
                  <a:lnTo>
                    <a:pt x="3704844" y="84074"/>
                  </a:lnTo>
                  <a:lnTo>
                    <a:pt x="3620770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33372" y="4841748"/>
              <a:ext cx="3759835" cy="559435"/>
            </a:xfrm>
            <a:custGeom>
              <a:avLst/>
              <a:gdLst/>
              <a:ahLst/>
              <a:cxnLst/>
              <a:rect l="l" t="t" r="r" b="b"/>
              <a:pathLst>
                <a:path w="3759835" h="559435">
                  <a:moveTo>
                    <a:pt x="3655567" y="0"/>
                  </a:moveTo>
                  <a:lnTo>
                    <a:pt x="109981" y="0"/>
                  </a:lnTo>
                  <a:lnTo>
                    <a:pt x="98932" y="762"/>
                  </a:lnTo>
                  <a:lnTo>
                    <a:pt x="57150" y="14224"/>
                  </a:lnTo>
                  <a:lnTo>
                    <a:pt x="24764" y="41656"/>
                  </a:lnTo>
                  <a:lnTo>
                    <a:pt x="4698" y="79628"/>
                  </a:lnTo>
                  <a:lnTo>
                    <a:pt x="0" y="111506"/>
                  </a:lnTo>
                  <a:lnTo>
                    <a:pt x="0" y="531876"/>
                  </a:lnTo>
                  <a:lnTo>
                    <a:pt x="2160" y="542538"/>
                  </a:lnTo>
                  <a:lnTo>
                    <a:pt x="8048" y="551259"/>
                  </a:lnTo>
                  <a:lnTo>
                    <a:pt x="16769" y="557147"/>
                  </a:lnTo>
                  <a:lnTo>
                    <a:pt x="27431" y="559307"/>
                  </a:lnTo>
                  <a:lnTo>
                    <a:pt x="3732276" y="559307"/>
                  </a:lnTo>
                  <a:lnTo>
                    <a:pt x="3742938" y="557147"/>
                  </a:lnTo>
                  <a:lnTo>
                    <a:pt x="3751659" y="551259"/>
                  </a:lnTo>
                  <a:lnTo>
                    <a:pt x="3757547" y="542538"/>
                  </a:lnTo>
                  <a:lnTo>
                    <a:pt x="3759707" y="531876"/>
                  </a:lnTo>
                  <a:lnTo>
                    <a:pt x="3759707" y="526414"/>
                  </a:lnTo>
                  <a:lnTo>
                    <a:pt x="32892" y="526414"/>
                  </a:lnTo>
                  <a:lnTo>
                    <a:pt x="32892" y="111506"/>
                  </a:lnTo>
                  <a:lnTo>
                    <a:pt x="42544" y="73787"/>
                  </a:lnTo>
                  <a:lnTo>
                    <a:pt x="74294" y="42290"/>
                  </a:lnTo>
                  <a:lnTo>
                    <a:pt x="111886" y="32893"/>
                  </a:lnTo>
                  <a:lnTo>
                    <a:pt x="3692484" y="32893"/>
                  </a:lnTo>
                  <a:lnTo>
                    <a:pt x="3662553" y="2920"/>
                  </a:lnTo>
                  <a:lnTo>
                    <a:pt x="3655567" y="0"/>
                  </a:lnTo>
                  <a:close/>
                </a:path>
                <a:path w="3759835" h="559435">
                  <a:moveTo>
                    <a:pt x="3692484" y="32893"/>
                  </a:moveTo>
                  <a:lnTo>
                    <a:pt x="3646042" y="32893"/>
                  </a:lnTo>
                  <a:lnTo>
                    <a:pt x="3726815" y="113791"/>
                  </a:lnTo>
                  <a:lnTo>
                    <a:pt x="3726815" y="526414"/>
                  </a:lnTo>
                  <a:lnTo>
                    <a:pt x="3759707" y="526414"/>
                  </a:lnTo>
                  <a:lnTo>
                    <a:pt x="3759707" y="104266"/>
                  </a:lnTo>
                  <a:lnTo>
                    <a:pt x="3756787" y="97281"/>
                  </a:lnTo>
                  <a:lnTo>
                    <a:pt x="3692484" y="32893"/>
                  </a:lnTo>
                  <a:close/>
                </a:path>
                <a:path w="3759835" h="559435">
                  <a:moveTo>
                    <a:pt x="112394" y="43814"/>
                  </a:moveTo>
                  <a:lnTo>
                    <a:pt x="74421" y="54990"/>
                  </a:lnTo>
                  <a:lnTo>
                    <a:pt x="49529" y="84454"/>
                  </a:lnTo>
                  <a:lnTo>
                    <a:pt x="43941" y="111506"/>
                  </a:lnTo>
                  <a:lnTo>
                    <a:pt x="43941" y="515365"/>
                  </a:lnTo>
                  <a:lnTo>
                    <a:pt x="3715766" y="515365"/>
                  </a:lnTo>
                  <a:lnTo>
                    <a:pt x="3715766" y="504443"/>
                  </a:lnTo>
                  <a:lnTo>
                    <a:pt x="54863" y="504443"/>
                  </a:lnTo>
                  <a:lnTo>
                    <a:pt x="54863" y="111506"/>
                  </a:lnTo>
                  <a:lnTo>
                    <a:pt x="68579" y="74549"/>
                  </a:lnTo>
                  <a:lnTo>
                    <a:pt x="106933" y="54990"/>
                  </a:lnTo>
                  <a:lnTo>
                    <a:pt x="113029" y="54863"/>
                  </a:lnTo>
                  <a:lnTo>
                    <a:pt x="3652374" y="54863"/>
                  </a:lnTo>
                  <a:lnTo>
                    <a:pt x="3641470" y="43941"/>
                  </a:lnTo>
                  <a:lnTo>
                    <a:pt x="112394" y="43814"/>
                  </a:lnTo>
                  <a:close/>
                </a:path>
                <a:path w="3759835" h="559435">
                  <a:moveTo>
                    <a:pt x="3652374" y="54863"/>
                  </a:moveTo>
                  <a:lnTo>
                    <a:pt x="3636899" y="54863"/>
                  </a:lnTo>
                  <a:lnTo>
                    <a:pt x="3704843" y="122935"/>
                  </a:lnTo>
                  <a:lnTo>
                    <a:pt x="3704843" y="504443"/>
                  </a:lnTo>
                  <a:lnTo>
                    <a:pt x="3715766" y="504443"/>
                  </a:lnTo>
                  <a:lnTo>
                    <a:pt x="3715766" y="118363"/>
                  </a:lnTo>
                  <a:lnTo>
                    <a:pt x="3652374" y="5486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375148" y="2654808"/>
              <a:ext cx="1995170" cy="504825"/>
            </a:xfrm>
            <a:custGeom>
              <a:avLst/>
              <a:gdLst/>
              <a:ahLst/>
              <a:cxnLst/>
              <a:rect l="l" t="t" r="r" b="b"/>
              <a:pathLst>
                <a:path w="1995170" h="504825">
                  <a:moveTo>
                    <a:pt x="1910842" y="0"/>
                  </a:moveTo>
                  <a:lnTo>
                    <a:pt x="84074" y="0"/>
                  </a:lnTo>
                  <a:lnTo>
                    <a:pt x="51327" y="6600"/>
                  </a:lnTo>
                  <a:lnTo>
                    <a:pt x="24606" y="24606"/>
                  </a:lnTo>
                  <a:lnTo>
                    <a:pt x="6600" y="51327"/>
                  </a:lnTo>
                  <a:lnTo>
                    <a:pt x="0" y="84074"/>
                  </a:lnTo>
                  <a:lnTo>
                    <a:pt x="0" y="504443"/>
                  </a:lnTo>
                  <a:lnTo>
                    <a:pt x="1994916" y="504443"/>
                  </a:lnTo>
                  <a:lnTo>
                    <a:pt x="1994916" y="84074"/>
                  </a:lnTo>
                  <a:lnTo>
                    <a:pt x="191084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347716" y="2627376"/>
              <a:ext cx="2049780" cy="559435"/>
            </a:xfrm>
            <a:custGeom>
              <a:avLst/>
              <a:gdLst/>
              <a:ahLst/>
              <a:cxnLst/>
              <a:rect l="l" t="t" r="r" b="b"/>
              <a:pathLst>
                <a:path w="2049779" h="559435">
                  <a:moveTo>
                    <a:pt x="1945639" y="0"/>
                  </a:moveTo>
                  <a:lnTo>
                    <a:pt x="109982" y="0"/>
                  </a:lnTo>
                  <a:lnTo>
                    <a:pt x="98933" y="762"/>
                  </a:lnTo>
                  <a:lnTo>
                    <a:pt x="57150" y="14224"/>
                  </a:lnTo>
                  <a:lnTo>
                    <a:pt x="24764" y="41656"/>
                  </a:lnTo>
                  <a:lnTo>
                    <a:pt x="4699" y="79628"/>
                  </a:lnTo>
                  <a:lnTo>
                    <a:pt x="0" y="111506"/>
                  </a:lnTo>
                  <a:lnTo>
                    <a:pt x="0" y="531876"/>
                  </a:lnTo>
                  <a:lnTo>
                    <a:pt x="2160" y="542538"/>
                  </a:lnTo>
                  <a:lnTo>
                    <a:pt x="8048" y="551259"/>
                  </a:lnTo>
                  <a:lnTo>
                    <a:pt x="16769" y="557147"/>
                  </a:lnTo>
                  <a:lnTo>
                    <a:pt x="27432" y="559308"/>
                  </a:lnTo>
                  <a:lnTo>
                    <a:pt x="2022348" y="559308"/>
                  </a:lnTo>
                  <a:lnTo>
                    <a:pt x="2033010" y="557147"/>
                  </a:lnTo>
                  <a:lnTo>
                    <a:pt x="2041731" y="551259"/>
                  </a:lnTo>
                  <a:lnTo>
                    <a:pt x="2047619" y="542538"/>
                  </a:lnTo>
                  <a:lnTo>
                    <a:pt x="2049780" y="531876"/>
                  </a:lnTo>
                  <a:lnTo>
                    <a:pt x="2049780" y="526414"/>
                  </a:lnTo>
                  <a:lnTo>
                    <a:pt x="32893" y="526414"/>
                  </a:lnTo>
                  <a:lnTo>
                    <a:pt x="32893" y="111506"/>
                  </a:lnTo>
                  <a:lnTo>
                    <a:pt x="42545" y="73787"/>
                  </a:lnTo>
                  <a:lnTo>
                    <a:pt x="74295" y="42290"/>
                  </a:lnTo>
                  <a:lnTo>
                    <a:pt x="111887" y="32893"/>
                  </a:lnTo>
                  <a:lnTo>
                    <a:pt x="1982556" y="32893"/>
                  </a:lnTo>
                  <a:lnTo>
                    <a:pt x="1952625" y="2921"/>
                  </a:lnTo>
                  <a:lnTo>
                    <a:pt x="1945639" y="0"/>
                  </a:lnTo>
                  <a:close/>
                </a:path>
                <a:path w="2049779" h="559435">
                  <a:moveTo>
                    <a:pt x="1982556" y="32893"/>
                  </a:moveTo>
                  <a:lnTo>
                    <a:pt x="1936114" y="32893"/>
                  </a:lnTo>
                  <a:lnTo>
                    <a:pt x="2016887" y="113791"/>
                  </a:lnTo>
                  <a:lnTo>
                    <a:pt x="2016887" y="526414"/>
                  </a:lnTo>
                  <a:lnTo>
                    <a:pt x="2049780" y="526414"/>
                  </a:lnTo>
                  <a:lnTo>
                    <a:pt x="2049780" y="104266"/>
                  </a:lnTo>
                  <a:lnTo>
                    <a:pt x="2046859" y="97282"/>
                  </a:lnTo>
                  <a:lnTo>
                    <a:pt x="1982556" y="32893"/>
                  </a:lnTo>
                  <a:close/>
                </a:path>
                <a:path w="2049779" h="559435">
                  <a:moveTo>
                    <a:pt x="112395" y="43814"/>
                  </a:moveTo>
                  <a:lnTo>
                    <a:pt x="74422" y="54990"/>
                  </a:lnTo>
                  <a:lnTo>
                    <a:pt x="49530" y="84454"/>
                  </a:lnTo>
                  <a:lnTo>
                    <a:pt x="43942" y="111506"/>
                  </a:lnTo>
                  <a:lnTo>
                    <a:pt x="43942" y="515365"/>
                  </a:lnTo>
                  <a:lnTo>
                    <a:pt x="2005838" y="515365"/>
                  </a:lnTo>
                  <a:lnTo>
                    <a:pt x="2005838" y="504444"/>
                  </a:lnTo>
                  <a:lnTo>
                    <a:pt x="54863" y="504444"/>
                  </a:lnTo>
                  <a:lnTo>
                    <a:pt x="54863" y="111506"/>
                  </a:lnTo>
                  <a:lnTo>
                    <a:pt x="68580" y="74549"/>
                  </a:lnTo>
                  <a:lnTo>
                    <a:pt x="106934" y="54990"/>
                  </a:lnTo>
                  <a:lnTo>
                    <a:pt x="113030" y="54863"/>
                  </a:lnTo>
                  <a:lnTo>
                    <a:pt x="1942446" y="54863"/>
                  </a:lnTo>
                  <a:lnTo>
                    <a:pt x="1931542" y="43941"/>
                  </a:lnTo>
                  <a:lnTo>
                    <a:pt x="112395" y="43814"/>
                  </a:lnTo>
                  <a:close/>
                </a:path>
                <a:path w="2049779" h="559435">
                  <a:moveTo>
                    <a:pt x="1942446" y="54863"/>
                  </a:moveTo>
                  <a:lnTo>
                    <a:pt x="1926970" y="54863"/>
                  </a:lnTo>
                  <a:lnTo>
                    <a:pt x="1994915" y="122936"/>
                  </a:lnTo>
                  <a:lnTo>
                    <a:pt x="1994915" y="504444"/>
                  </a:lnTo>
                  <a:lnTo>
                    <a:pt x="2005838" y="504444"/>
                  </a:lnTo>
                  <a:lnTo>
                    <a:pt x="2005838" y="118363"/>
                  </a:lnTo>
                  <a:lnTo>
                    <a:pt x="1942446" y="5486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5551170" y="2764028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藝術類單獨招生</a:t>
            </a:r>
            <a:endParaRPr sz="1800" dirty="0">
              <a:latin typeface="Microsoft JhengHei"/>
              <a:cs typeface="Microsoft JhengHe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3691128" y="3617976"/>
            <a:ext cx="1567180" cy="558165"/>
            <a:chOff x="3691128" y="3617976"/>
            <a:chExt cx="1567180" cy="558165"/>
          </a:xfrm>
        </p:grpSpPr>
        <p:sp>
          <p:nvSpPr>
            <p:cNvPr id="33" name="object 33"/>
            <p:cNvSpPr/>
            <p:nvPr/>
          </p:nvSpPr>
          <p:spPr>
            <a:xfrm>
              <a:off x="3718560" y="3645408"/>
              <a:ext cx="1511935" cy="502920"/>
            </a:xfrm>
            <a:custGeom>
              <a:avLst/>
              <a:gdLst/>
              <a:ahLst/>
              <a:cxnLst/>
              <a:rect l="l" t="t" r="r" b="b"/>
              <a:pathLst>
                <a:path w="1511935" h="502920">
                  <a:moveTo>
                    <a:pt x="1427988" y="0"/>
                  </a:moveTo>
                  <a:lnTo>
                    <a:pt x="83819" y="0"/>
                  </a:lnTo>
                  <a:lnTo>
                    <a:pt x="51220" y="6578"/>
                  </a:lnTo>
                  <a:lnTo>
                    <a:pt x="24574" y="24526"/>
                  </a:lnTo>
                  <a:lnTo>
                    <a:pt x="6596" y="51167"/>
                  </a:lnTo>
                  <a:lnTo>
                    <a:pt x="0" y="83820"/>
                  </a:lnTo>
                  <a:lnTo>
                    <a:pt x="0" y="502920"/>
                  </a:lnTo>
                  <a:lnTo>
                    <a:pt x="1511807" y="502920"/>
                  </a:lnTo>
                  <a:lnTo>
                    <a:pt x="1511807" y="83820"/>
                  </a:lnTo>
                  <a:lnTo>
                    <a:pt x="1427988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91128" y="3617976"/>
              <a:ext cx="1567180" cy="558165"/>
            </a:xfrm>
            <a:custGeom>
              <a:avLst/>
              <a:gdLst/>
              <a:ahLst/>
              <a:cxnLst/>
              <a:rect l="l" t="t" r="r" b="b"/>
              <a:pathLst>
                <a:path w="1567179" h="558164">
                  <a:moveTo>
                    <a:pt x="1462659" y="0"/>
                  </a:moveTo>
                  <a:lnTo>
                    <a:pt x="109727" y="0"/>
                  </a:lnTo>
                  <a:lnTo>
                    <a:pt x="98679" y="762"/>
                  </a:lnTo>
                  <a:lnTo>
                    <a:pt x="57150" y="14097"/>
                  </a:lnTo>
                  <a:lnTo>
                    <a:pt x="24637" y="41401"/>
                  </a:lnTo>
                  <a:lnTo>
                    <a:pt x="4699" y="79375"/>
                  </a:lnTo>
                  <a:lnTo>
                    <a:pt x="0" y="111251"/>
                  </a:lnTo>
                  <a:lnTo>
                    <a:pt x="0" y="530351"/>
                  </a:lnTo>
                  <a:lnTo>
                    <a:pt x="2160" y="541014"/>
                  </a:lnTo>
                  <a:lnTo>
                    <a:pt x="8048" y="549735"/>
                  </a:lnTo>
                  <a:lnTo>
                    <a:pt x="16769" y="555623"/>
                  </a:lnTo>
                  <a:lnTo>
                    <a:pt x="27432" y="557784"/>
                  </a:lnTo>
                  <a:lnTo>
                    <a:pt x="1539239" y="557784"/>
                  </a:lnTo>
                  <a:lnTo>
                    <a:pt x="1549902" y="555623"/>
                  </a:lnTo>
                  <a:lnTo>
                    <a:pt x="1558623" y="549735"/>
                  </a:lnTo>
                  <a:lnTo>
                    <a:pt x="1564511" y="541014"/>
                  </a:lnTo>
                  <a:lnTo>
                    <a:pt x="1566672" y="530351"/>
                  </a:lnTo>
                  <a:lnTo>
                    <a:pt x="1566672" y="524891"/>
                  </a:lnTo>
                  <a:lnTo>
                    <a:pt x="32893" y="524891"/>
                  </a:lnTo>
                  <a:lnTo>
                    <a:pt x="32893" y="111251"/>
                  </a:lnTo>
                  <a:lnTo>
                    <a:pt x="42418" y="73787"/>
                  </a:lnTo>
                  <a:lnTo>
                    <a:pt x="74168" y="42163"/>
                  </a:lnTo>
                  <a:lnTo>
                    <a:pt x="111506" y="32893"/>
                  </a:lnTo>
                  <a:lnTo>
                    <a:pt x="1499743" y="32893"/>
                  </a:lnTo>
                  <a:lnTo>
                    <a:pt x="1474851" y="8000"/>
                  </a:lnTo>
                  <a:lnTo>
                    <a:pt x="1469644" y="2921"/>
                  </a:lnTo>
                  <a:lnTo>
                    <a:pt x="1462659" y="0"/>
                  </a:lnTo>
                  <a:close/>
                </a:path>
                <a:path w="1567179" h="558164">
                  <a:moveTo>
                    <a:pt x="1499743" y="32893"/>
                  </a:moveTo>
                  <a:lnTo>
                    <a:pt x="1453134" y="32893"/>
                  </a:lnTo>
                  <a:lnTo>
                    <a:pt x="1533779" y="113537"/>
                  </a:lnTo>
                  <a:lnTo>
                    <a:pt x="1533779" y="524891"/>
                  </a:lnTo>
                  <a:lnTo>
                    <a:pt x="1566672" y="524891"/>
                  </a:lnTo>
                  <a:lnTo>
                    <a:pt x="1566672" y="104012"/>
                  </a:lnTo>
                  <a:lnTo>
                    <a:pt x="1563751" y="97028"/>
                  </a:lnTo>
                  <a:lnTo>
                    <a:pt x="1558671" y="91821"/>
                  </a:lnTo>
                  <a:lnTo>
                    <a:pt x="1499743" y="32893"/>
                  </a:lnTo>
                  <a:close/>
                </a:path>
                <a:path w="1567179" h="558164">
                  <a:moveTo>
                    <a:pt x="112141" y="43815"/>
                  </a:moveTo>
                  <a:lnTo>
                    <a:pt x="74295" y="54863"/>
                  </a:lnTo>
                  <a:lnTo>
                    <a:pt x="49530" y="84074"/>
                  </a:lnTo>
                  <a:lnTo>
                    <a:pt x="43942" y="111251"/>
                  </a:lnTo>
                  <a:lnTo>
                    <a:pt x="43942" y="513842"/>
                  </a:lnTo>
                  <a:lnTo>
                    <a:pt x="1522730" y="513842"/>
                  </a:lnTo>
                  <a:lnTo>
                    <a:pt x="1522730" y="502919"/>
                  </a:lnTo>
                  <a:lnTo>
                    <a:pt x="54863" y="502919"/>
                  </a:lnTo>
                  <a:lnTo>
                    <a:pt x="54863" y="111251"/>
                  </a:lnTo>
                  <a:lnTo>
                    <a:pt x="68580" y="74422"/>
                  </a:lnTo>
                  <a:lnTo>
                    <a:pt x="106680" y="54991"/>
                  </a:lnTo>
                  <a:lnTo>
                    <a:pt x="112775" y="54863"/>
                  </a:lnTo>
                  <a:lnTo>
                    <a:pt x="1459484" y="54863"/>
                  </a:lnTo>
                  <a:lnTo>
                    <a:pt x="1448562" y="43942"/>
                  </a:lnTo>
                  <a:lnTo>
                    <a:pt x="112141" y="43815"/>
                  </a:lnTo>
                  <a:close/>
                </a:path>
                <a:path w="1567179" h="558164">
                  <a:moveTo>
                    <a:pt x="1459484" y="54863"/>
                  </a:moveTo>
                  <a:lnTo>
                    <a:pt x="1444117" y="54863"/>
                  </a:lnTo>
                  <a:lnTo>
                    <a:pt x="1511808" y="122555"/>
                  </a:lnTo>
                  <a:lnTo>
                    <a:pt x="1511808" y="502919"/>
                  </a:lnTo>
                  <a:lnTo>
                    <a:pt x="1522730" y="502919"/>
                  </a:lnTo>
                  <a:lnTo>
                    <a:pt x="1522730" y="118110"/>
                  </a:lnTo>
                  <a:lnTo>
                    <a:pt x="1459484" y="5486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882644" y="3754374"/>
            <a:ext cx="1168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身心障礙生</a:t>
            </a:r>
            <a:endParaRPr sz="1800">
              <a:latin typeface="Microsoft JhengHei"/>
              <a:cs typeface="Microsoft JhengHe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128003" y="3985259"/>
            <a:ext cx="1927860" cy="558165"/>
            <a:chOff x="6128003" y="3985259"/>
            <a:chExt cx="1927860" cy="558165"/>
          </a:xfrm>
        </p:grpSpPr>
        <p:sp>
          <p:nvSpPr>
            <p:cNvPr id="37" name="object 37"/>
            <p:cNvSpPr/>
            <p:nvPr/>
          </p:nvSpPr>
          <p:spPr>
            <a:xfrm>
              <a:off x="6155435" y="4012691"/>
              <a:ext cx="1873250" cy="502920"/>
            </a:xfrm>
            <a:custGeom>
              <a:avLst/>
              <a:gdLst/>
              <a:ahLst/>
              <a:cxnLst/>
              <a:rect l="l" t="t" r="r" b="b"/>
              <a:pathLst>
                <a:path w="1873250" h="502920">
                  <a:moveTo>
                    <a:pt x="1789175" y="0"/>
                  </a:moveTo>
                  <a:lnTo>
                    <a:pt x="83819" y="0"/>
                  </a:lnTo>
                  <a:lnTo>
                    <a:pt x="51167" y="6578"/>
                  </a:lnTo>
                  <a:lnTo>
                    <a:pt x="24526" y="24526"/>
                  </a:lnTo>
                  <a:lnTo>
                    <a:pt x="6578" y="51167"/>
                  </a:lnTo>
                  <a:lnTo>
                    <a:pt x="0" y="83819"/>
                  </a:lnTo>
                  <a:lnTo>
                    <a:pt x="0" y="502919"/>
                  </a:lnTo>
                  <a:lnTo>
                    <a:pt x="1872995" y="502919"/>
                  </a:lnTo>
                  <a:lnTo>
                    <a:pt x="1872995" y="83819"/>
                  </a:lnTo>
                  <a:lnTo>
                    <a:pt x="1789175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28003" y="3985259"/>
              <a:ext cx="1927860" cy="558165"/>
            </a:xfrm>
            <a:custGeom>
              <a:avLst/>
              <a:gdLst/>
              <a:ahLst/>
              <a:cxnLst/>
              <a:rect l="l" t="t" r="r" b="b"/>
              <a:pathLst>
                <a:path w="1927859" h="558164">
                  <a:moveTo>
                    <a:pt x="1823847" y="0"/>
                  </a:moveTo>
                  <a:lnTo>
                    <a:pt x="109728" y="0"/>
                  </a:lnTo>
                  <a:lnTo>
                    <a:pt x="98679" y="762"/>
                  </a:lnTo>
                  <a:lnTo>
                    <a:pt x="57150" y="13969"/>
                  </a:lnTo>
                  <a:lnTo>
                    <a:pt x="24637" y="41401"/>
                  </a:lnTo>
                  <a:lnTo>
                    <a:pt x="4699" y="79375"/>
                  </a:lnTo>
                  <a:lnTo>
                    <a:pt x="0" y="111251"/>
                  </a:lnTo>
                  <a:lnTo>
                    <a:pt x="0" y="530351"/>
                  </a:lnTo>
                  <a:lnTo>
                    <a:pt x="2160" y="541014"/>
                  </a:lnTo>
                  <a:lnTo>
                    <a:pt x="8048" y="549735"/>
                  </a:lnTo>
                  <a:lnTo>
                    <a:pt x="16769" y="555623"/>
                  </a:lnTo>
                  <a:lnTo>
                    <a:pt x="27432" y="557783"/>
                  </a:lnTo>
                  <a:lnTo>
                    <a:pt x="1900427" y="557783"/>
                  </a:lnTo>
                  <a:lnTo>
                    <a:pt x="1911090" y="555623"/>
                  </a:lnTo>
                  <a:lnTo>
                    <a:pt x="1919811" y="549735"/>
                  </a:lnTo>
                  <a:lnTo>
                    <a:pt x="1925699" y="541014"/>
                  </a:lnTo>
                  <a:lnTo>
                    <a:pt x="1927860" y="530351"/>
                  </a:lnTo>
                  <a:lnTo>
                    <a:pt x="1927860" y="524890"/>
                  </a:lnTo>
                  <a:lnTo>
                    <a:pt x="32893" y="524890"/>
                  </a:lnTo>
                  <a:lnTo>
                    <a:pt x="32893" y="111251"/>
                  </a:lnTo>
                  <a:lnTo>
                    <a:pt x="42418" y="73787"/>
                  </a:lnTo>
                  <a:lnTo>
                    <a:pt x="74168" y="42163"/>
                  </a:lnTo>
                  <a:lnTo>
                    <a:pt x="111506" y="32892"/>
                  </a:lnTo>
                  <a:lnTo>
                    <a:pt x="1860931" y="32892"/>
                  </a:lnTo>
                  <a:lnTo>
                    <a:pt x="1836039" y="8000"/>
                  </a:lnTo>
                  <a:lnTo>
                    <a:pt x="1830831" y="2920"/>
                  </a:lnTo>
                  <a:lnTo>
                    <a:pt x="1823847" y="0"/>
                  </a:lnTo>
                  <a:close/>
                </a:path>
                <a:path w="1927859" h="558164">
                  <a:moveTo>
                    <a:pt x="1860931" y="32892"/>
                  </a:moveTo>
                  <a:lnTo>
                    <a:pt x="1814322" y="32892"/>
                  </a:lnTo>
                  <a:lnTo>
                    <a:pt x="1894967" y="113537"/>
                  </a:lnTo>
                  <a:lnTo>
                    <a:pt x="1894967" y="524890"/>
                  </a:lnTo>
                  <a:lnTo>
                    <a:pt x="1927860" y="524890"/>
                  </a:lnTo>
                  <a:lnTo>
                    <a:pt x="1927860" y="104012"/>
                  </a:lnTo>
                  <a:lnTo>
                    <a:pt x="1924939" y="97027"/>
                  </a:lnTo>
                  <a:lnTo>
                    <a:pt x="1919859" y="91820"/>
                  </a:lnTo>
                  <a:lnTo>
                    <a:pt x="1860931" y="32892"/>
                  </a:lnTo>
                  <a:close/>
                </a:path>
                <a:path w="1927859" h="558164">
                  <a:moveTo>
                    <a:pt x="112141" y="43814"/>
                  </a:moveTo>
                  <a:lnTo>
                    <a:pt x="74295" y="54863"/>
                  </a:lnTo>
                  <a:lnTo>
                    <a:pt x="49530" y="84073"/>
                  </a:lnTo>
                  <a:lnTo>
                    <a:pt x="43942" y="111251"/>
                  </a:lnTo>
                  <a:lnTo>
                    <a:pt x="43942" y="513841"/>
                  </a:lnTo>
                  <a:lnTo>
                    <a:pt x="1883918" y="513841"/>
                  </a:lnTo>
                  <a:lnTo>
                    <a:pt x="1883918" y="502919"/>
                  </a:lnTo>
                  <a:lnTo>
                    <a:pt x="54863" y="502919"/>
                  </a:lnTo>
                  <a:lnTo>
                    <a:pt x="54863" y="111251"/>
                  </a:lnTo>
                  <a:lnTo>
                    <a:pt x="68580" y="74421"/>
                  </a:lnTo>
                  <a:lnTo>
                    <a:pt x="106680" y="54990"/>
                  </a:lnTo>
                  <a:lnTo>
                    <a:pt x="112775" y="54863"/>
                  </a:lnTo>
                  <a:lnTo>
                    <a:pt x="1820672" y="54863"/>
                  </a:lnTo>
                  <a:lnTo>
                    <a:pt x="1809750" y="43941"/>
                  </a:lnTo>
                  <a:lnTo>
                    <a:pt x="112141" y="43814"/>
                  </a:lnTo>
                  <a:close/>
                </a:path>
                <a:path w="1927859" h="558164">
                  <a:moveTo>
                    <a:pt x="1820672" y="54863"/>
                  </a:moveTo>
                  <a:lnTo>
                    <a:pt x="1805304" y="54863"/>
                  </a:lnTo>
                  <a:lnTo>
                    <a:pt x="1872996" y="122554"/>
                  </a:lnTo>
                  <a:lnTo>
                    <a:pt x="1872996" y="502919"/>
                  </a:lnTo>
                  <a:lnTo>
                    <a:pt x="1883918" y="502919"/>
                  </a:lnTo>
                  <a:lnTo>
                    <a:pt x="1883918" y="118109"/>
                  </a:lnTo>
                  <a:lnTo>
                    <a:pt x="1820672" y="5486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088237" y="4163060"/>
            <a:ext cx="5691505" cy="111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其他單獨招生</a:t>
            </a:r>
            <a:endParaRPr sz="18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245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800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用統測成績報名普大進修學士班</a:t>
            </a:r>
            <a:endParaRPr sz="1800" dirty="0">
              <a:latin typeface="Microsoft JhengHei"/>
              <a:cs typeface="Microsoft JhengHe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6344411" y="1357883"/>
            <a:ext cx="2108200" cy="685800"/>
            <a:chOff x="6344411" y="1357883"/>
            <a:chExt cx="2108200" cy="685800"/>
          </a:xfrm>
        </p:grpSpPr>
        <p:sp>
          <p:nvSpPr>
            <p:cNvPr id="41" name="object 41"/>
            <p:cNvSpPr/>
            <p:nvPr/>
          </p:nvSpPr>
          <p:spPr>
            <a:xfrm>
              <a:off x="6371843" y="1385315"/>
              <a:ext cx="2052955" cy="631190"/>
            </a:xfrm>
            <a:custGeom>
              <a:avLst/>
              <a:gdLst/>
              <a:ahLst/>
              <a:cxnLst/>
              <a:rect l="l" t="t" r="r" b="b"/>
              <a:pathLst>
                <a:path w="2052954" h="631189">
                  <a:moveTo>
                    <a:pt x="1947672" y="0"/>
                  </a:moveTo>
                  <a:lnTo>
                    <a:pt x="105155" y="0"/>
                  </a:lnTo>
                  <a:lnTo>
                    <a:pt x="64240" y="8268"/>
                  </a:lnTo>
                  <a:lnTo>
                    <a:pt x="30813" y="30813"/>
                  </a:lnTo>
                  <a:lnTo>
                    <a:pt x="8268" y="64240"/>
                  </a:lnTo>
                  <a:lnTo>
                    <a:pt x="0" y="105156"/>
                  </a:lnTo>
                  <a:lnTo>
                    <a:pt x="0" y="630936"/>
                  </a:lnTo>
                  <a:lnTo>
                    <a:pt x="2052827" y="630936"/>
                  </a:lnTo>
                  <a:lnTo>
                    <a:pt x="2052827" y="105156"/>
                  </a:lnTo>
                  <a:lnTo>
                    <a:pt x="194767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344411" y="1357883"/>
              <a:ext cx="2108200" cy="685800"/>
            </a:xfrm>
            <a:custGeom>
              <a:avLst/>
              <a:gdLst/>
              <a:ahLst/>
              <a:cxnLst/>
              <a:rect l="l" t="t" r="r" b="b"/>
              <a:pathLst>
                <a:path w="2108200" h="685800">
                  <a:moveTo>
                    <a:pt x="1982342" y="0"/>
                  </a:moveTo>
                  <a:lnTo>
                    <a:pt x="131190" y="0"/>
                  </a:lnTo>
                  <a:lnTo>
                    <a:pt x="117855" y="888"/>
                  </a:lnTo>
                  <a:lnTo>
                    <a:pt x="80010" y="10921"/>
                  </a:lnTo>
                  <a:lnTo>
                    <a:pt x="47116" y="31241"/>
                  </a:lnTo>
                  <a:lnTo>
                    <a:pt x="15366" y="70738"/>
                  </a:lnTo>
                  <a:lnTo>
                    <a:pt x="2412" y="107441"/>
                  </a:lnTo>
                  <a:lnTo>
                    <a:pt x="0" y="132587"/>
                  </a:lnTo>
                  <a:lnTo>
                    <a:pt x="0" y="658367"/>
                  </a:lnTo>
                  <a:lnTo>
                    <a:pt x="2160" y="669030"/>
                  </a:lnTo>
                  <a:lnTo>
                    <a:pt x="8048" y="677751"/>
                  </a:lnTo>
                  <a:lnTo>
                    <a:pt x="16769" y="683639"/>
                  </a:lnTo>
                  <a:lnTo>
                    <a:pt x="27432" y="685800"/>
                  </a:lnTo>
                  <a:lnTo>
                    <a:pt x="2080260" y="685800"/>
                  </a:lnTo>
                  <a:lnTo>
                    <a:pt x="2090922" y="683639"/>
                  </a:lnTo>
                  <a:lnTo>
                    <a:pt x="2099643" y="677751"/>
                  </a:lnTo>
                  <a:lnTo>
                    <a:pt x="2105531" y="669030"/>
                  </a:lnTo>
                  <a:lnTo>
                    <a:pt x="2107691" y="658367"/>
                  </a:lnTo>
                  <a:lnTo>
                    <a:pt x="2107691" y="652906"/>
                  </a:lnTo>
                  <a:lnTo>
                    <a:pt x="32892" y="652906"/>
                  </a:lnTo>
                  <a:lnTo>
                    <a:pt x="32892" y="132587"/>
                  </a:lnTo>
                  <a:lnTo>
                    <a:pt x="40893" y="93599"/>
                  </a:lnTo>
                  <a:lnTo>
                    <a:pt x="62357" y="61975"/>
                  </a:lnTo>
                  <a:lnTo>
                    <a:pt x="94107" y="40639"/>
                  </a:lnTo>
                  <a:lnTo>
                    <a:pt x="132841" y="32892"/>
                  </a:lnTo>
                  <a:lnTo>
                    <a:pt x="2019427" y="32892"/>
                  </a:lnTo>
                  <a:lnTo>
                    <a:pt x="1994535" y="8000"/>
                  </a:lnTo>
                  <a:lnTo>
                    <a:pt x="1989328" y="2920"/>
                  </a:lnTo>
                  <a:lnTo>
                    <a:pt x="1982342" y="0"/>
                  </a:lnTo>
                  <a:close/>
                </a:path>
                <a:path w="2108200" h="685800">
                  <a:moveTo>
                    <a:pt x="2019427" y="32892"/>
                  </a:moveTo>
                  <a:lnTo>
                    <a:pt x="1972817" y="32892"/>
                  </a:lnTo>
                  <a:lnTo>
                    <a:pt x="2074798" y="134874"/>
                  </a:lnTo>
                  <a:lnTo>
                    <a:pt x="2074798" y="652906"/>
                  </a:lnTo>
                  <a:lnTo>
                    <a:pt x="2107691" y="652906"/>
                  </a:lnTo>
                  <a:lnTo>
                    <a:pt x="2107691" y="125349"/>
                  </a:lnTo>
                  <a:lnTo>
                    <a:pt x="2104770" y="118363"/>
                  </a:lnTo>
                  <a:lnTo>
                    <a:pt x="2099691" y="113156"/>
                  </a:lnTo>
                  <a:lnTo>
                    <a:pt x="2019427" y="32892"/>
                  </a:lnTo>
                  <a:close/>
                </a:path>
                <a:path w="2108200" h="685800">
                  <a:moveTo>
                    <a:pt x="133476" y="43814"/>
                  </a:moveTo>
                  <a:lnTo>
                    <a:pt x="91059" y="54101"/>
                  </a:lnTo>
                  <a:lnTo>
                    <a:pt x="59436" y="82423"/>
                  </a:lnTo>
                  <a:lnTo>
                    <a:pt x="44529" y="122174"/>
                  </a:lnTo>
                  <a:lnTo>
                    <a:pt x="43941" y="132587"/>
                  </a:lnTo>
                  <a:lnTo>
                    <a:pt x="43941" y="641857"/>
                  </a:lnTo>
                  <a:lnTo>
                    <a:pt x="2063749" y="641857"/>
                  </a:lnTo>
                  <a:lnTo>
                    <a:pt x="2063749" y="630936"/>
                  </a:lnTo>
                  <a:lnTo>
                    <a:pt x="54863" y="630936"/>
                  </a:lnTo>
                  <a:lnTo>
                    <a:pt x="54863" y="132587"/>
                  </a:lnTo>
                  <a:lnTo>
                    <a:pt x="64897" y="94233"/>
                  </a:lnTo>
                  <a:lnTo>
                    <a:pt x="96900" y="63500"/>
                  </a:lnTo>
                  <a:lnTo>
                    <a:pt x="133985" y="54863"/>
                  </a:lnTo>
                  <a:lnTo>
                    <a:pt x="1979167" y="54863"/>
                  </a:lnTo>
                  <a:lnTo>
                    <a:pt x="1968245" y="43941"/>
                  </a:lnTo>
                  <a:lnTo>
                    <a:pt x="133476" y="43814"/>
                  </a:lnTo>
                  <a:close/>
                </a:path>
                <a:path w="2108200" h="685800">
                  <a:moveTo>
                    <a:pt x="1979167" y="54863"/>
                  </a:moveTo>
                  <a:lnTo>
                    <a:pt x="1963801" y="54863"/>
                  </a:lnTo>
                  <a:lnTo>
                    <a:pt x="2052828" y="143890"/>
                  </a:lnTo>
                  <a:lnTo>
                    <a:pt x="2052828" y="630936"/>
                  </a:lnTo>
                  <a:lnTo>
                    <a:pt x="2063749" y="630936"/>
                  </a:lnTo>
                  <a:lnTo>
                    <a:pt x="2063749" y="139445"/>
                  </a:lnTo>
                  <a:lnTo>
                    <a:pt x="1979167" y="5486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576186" y="1423543"/>
            <a:ext cx="1625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Microsoft JhengHei"/>
                <a:cs typeface="Microsoft JhengHei"/>
              </a:rPr>
              <a:t>青年教育與就業 儲蓄帳戶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68112" cy="502310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255" marR="5080" indent="419100">
              <a:lnSpc>
                <a:spcPct val="100000"/>
              </a:lnSpc>
              <a:spcBef>
                <a:spcPts val="100"/>
              </a:spcBef>
            </a:pPr>
            <a:r>
              <a:rPr dirty="0"/>
              <a:t>綜合高</a:t>
            </a:r>
            <a:r>
              <a:rPr spc="-5" dirty="0"/>
              <a:t>中</a:t>
            </a:r>
            <a:r>
              <a:rPr spc="-5" dirty="0">
                <a:solidFill>
                  <a:srgbClr val="FF0000"/>
                </a:solidFill>
              </a:rPr>
              <a:t>學術學程 </a:t>
            </a:r>
            <a:r>
              <a:rPr spc="-5" dirty="0"/>
              <a:t>升學規劃與招生簡介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698751" y="4866425"/>
            <a:ext cx="5299075" cy="787400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000" b="1" dirty="0">
                <a:latin typeface="Microsoft JhengHei"/>
                <a:cs typeface="Microsoft JhengHei"/>
              </a:rPr>
              <a:t>資料來源</a:t>
            </a:r>
            <a:r>
              <a:rPr sz="2000" dirty="0">
                <a:latin typeface="Malgun Gothic Semilight"/>
                <a:cs typeface="Malgun Gothic Semilight"/>
              </a:rPr>
              <a:t>：</a:t>
            </a:r>
            <a:endParaRPr sz="2000">
              <a:latin typeface="Malgun Gothic Semilight"/>
              <a:cs typeface="Malgun Gothic Semilight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b="1" dirty="0">
                <a:latin typeface="Microsoft JhengHei"/>
                <a:cs typeface="Microsoft JhengHei"/>
              </a:rPr>
              <a:t>松山工農教務</a:t>
            </a:r>
            <a:r>
              <a:rPr sz="2000" b="1" spc="5" dirty="0">
                <a:latin typeface="Microsoft JhengHei"/>
                <a:cs typeface="Microsoft JhengHei"/>
              </a:rPr>
              <a:t>處</a:t>
            </a:r>
            <a:r>
              <a:rPr sz="2000" b="1" spc="420" dirty="0">
                <a:latin typeface="Microsoft JhengHei"/>
                <a:cs typeface="Microsoft JhengHei"/>
              </a:rPr>
              <a:t> </a:t>
            </a:r>
            <a:r>
              <a:rPr sz="2000" b="1" dirty="0">
                <a:latin typeface="Microsoft JhengHei"/>
                <a:cs typeface="Microsoft JhengHei"/>
              </a:rPr>
              <a:t>綜高學術學程主</a:t>
            </a:r>
            <a:r>
              <a:rPr sz="2000" b="1" spc="5" dirty="0">
                <a:latin typeface="Microsoft JhengHei"/>
                <a:cs typeface="Microsoft JhengHei"/>
              </a:rPr>
              <a:t>任</a:t>
            </a:r>
            <a:r>
              <a:rPr sz="2000" b="1" spc="-60" dirty="0">
                <a:latin typeface="Microsoft JhengHei"/>
                <a:cs typeface="Microsoft JhengHei"/>
              </a:rPr>
              <a:t> </a:t>
            </a:r>
            <a:r>
              <a:rPr sz="2000" b="1" dirty="0">
                <a:latin typeface="Microsoft JhengHei"/>
                <a:cs typeface="Microsoft JhengHei"/>
              </a:rPr>
              <a:t>朱尹安老師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900" y="1009853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數學軌道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735" y="2133600"/>
            <a:ext cx="8900264" cy="315188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51120" y="5143500"/>
            <a:ext cx="545465" cy="69215"/>
          </a:xfrm>
          <a:custGeom>
            <a:avLst/>
            <a:gdLst/>
            <a:ahLst/>
            <a:cxnLst/>
            <a:rect l="l" t="t" r="r" b="b"/>
            <a:pathLst>
              <a:path w="545464" h="69214">
                <a:moveTo>
                  <a:pt x="299611" y="43942"/>
                </a:moveTo>
                <a:lnTo>
                  <a:pt x="289051" y="43942"/>
                </a:lnTo>
                <a:lnTo>
                  <a:pt x="289051" y="50673"/>
                </a:lnTo>
                <a:lnTo>
                  <a:pt x="281685" y="58038"/>
                </a:lnTo>
                <a:lnTo>
                  <a:pt x="0" y="58038"/>
                </a:lnTo>
                <a:lnTo>
                  <a:pt x="0" y="68961"/>
                </a:lnTo>
                <a:lnTo>
                  <a:pt x="272668" y="68961"/>
                </a:lnTo>
                <a:lnTo>
                  <a:pt x="283331" y="66800"/>
                </a:lnTo>
                <a:lnTo>
                  <a:pt x="292052" y="60912"/>
                </a:lnTo>
                <a:lnTo>
                  <a:pt x="297940" y="52191"/>
                </a:lnTo>
                <a:lnTo>
                  <a:pt x="299611" y="43942"/>
                </a:lnTo>
                <a:close/>
              </a:path>
              <a:path w="545464" h="69214">
                <a:moveTo>
                  <a:pt x="545210" y="43942"/>
                </a:moveTo>
                <a:lnTo>
                  <a:pt x="300100" y="43942"/>
                </a:lnTo>
                <a:lnTo>
                  <a:pt x="300100" y="54863"/>
                </a:lnTo>
                <a:lnTo>
                  <a:pt x="545210" y="54863"/>
                </a:lnTo>
                <a:lnTo>
                  <a:pt x="545210" y="43942"/>
                </a:lnTo>
                <a:close/>
              </a:path>
              <a:path w="545464" h="69214">
                <a:moveTo>
                  <a:pt x="245237" y="14097"/>
                </a:moveTo>
                <a:lnTo>
                  <a:pt x="0" y="14097"/>
                </a:lnTo>
                <a:lnTo>
                  <a:pt x="0" y="46989"/>
                </a:lnTo>
                <a:lnTo>
                  <a:pt x="275589" y="46989"/>
                </a:lnTo>
                <a:lnTo>
                  <a:pt x="278129" y="44576"/>
                </a:lnTo>
                <a:lnTo>
                  <a:pt x="278129" y="32893"/>
                </a:lnTo>
                <a:lnTo>
                  <a:pt x="545210" y="32893"/>
                </a:lnTo>
                <a:lnTo>
                  <a:pt x="545210" y="27431"/>
                </a:lnTo>
                <a:lnTo>
                  <a:pt x="245237" y="27431"/>
                </a:lnTo>
                <a:lnTo>
                  <a:pt x="245237" y="14097"/>
                </a:lnTo>
                <a:close/>
              </a:path>
              <a:path w="545464" h="69214">
                <a:moveTo>
                  <a:pt x="300100" y="41529"/>
                </a:moveTo>
                <a:lnTo>
                  <a:pt x="299611" y="43942"/>
                </a:lnTo>
                <a:lnTo>
                  <a:pt x="300100" y="43942"/>
                </a:lnTo>
                <a:lnTo>
                  <a:pt x="300100" y="41529"/>
                </a:lnTo>
                <a:close/>
              </a:path>
              <a:path w="545464" h="69214">
                <a:moveTo>
                  <a:pt x="545210" y="0"/>
                </a:moveTo>
                <a:lnTo>
                  <a:pt x="272668" y="0"/>
                </a:lnTo>
                <a:lnTo>
                  <a:pt x="261953" y="2160"/>
                </a:lnTo>
                <a:lnTo>
                  <a:pt x="253237" y="8048"/>
                </a:lnTo>
                <a:lnTo>
                  <a:pt x="247380" y="16769"/>
                </a:lnTo>
                <a:lnTo>
                  <a:pt x="245237" y="27431"/>
                </a:lnTo>
                <a:lnTo>
                  <a:pt x="545210" y="27431"/>
                </a:lnTo>
                <a:lnTo>
                  <a:pt x="545210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6860" y="3660647"/>
            <a:ext cx="921385" cy="1553210"/>
          </a:xfrm>
          <a:custGeom>
            <a:avLst/>
            <a:gdLst/>
            <a:ahLst/>
            <a:cxnLst/>
            <a:rect l="l" t="t" r="r" b="b"/>
            <a:pathLst>
              <a:path w="921385" h="1553210">
                <a:moveTo>
                  <a:pt x="444119" y="43941"/>
                </a:moveTo>
                <a:lnTo>
                  <a:pt x="0" y="43941"/>
                </a:lnTo>
                <a:lnTo>
                  <a:pt x="0" y="54863"/>
                </a:lnTo>
                <a:lnTo>
                  <a:pt x="433197" y="54863"/>
                </a:lnTo>
                <a:lnTo>
                  <a:pt x="433197" y="1525524"/>
                </a:lnTo>
                <a:lnTo>
                  <a:pt x="435357" y="1536239"/>
                </a:lnTo>
                <a:lnTo>
                  <a:pt x="441245" y="1544955"/>
                </a:lnTo>
                <a:lnTo>
                  <a:pt x="449966" y="1550812"/>
                </a:lnTo>
                <a:lnTo>
                  <a:pt x="460628" y="1552956"/>
                </a:lnTo>
                <a:lnTo>
                  <a:pt x="921258" y="1552956"/>
                </a:lnTo>
                <a:lnTo>
                  <a:pt x="921258" y="1542033"/>
                </a:lnTo>
                <a:lnTo>
                  <a:pt x="451484" y="1542033"/>
                </a:lnTo>
                <a:lnTo>
                  <a:pt x="444119" y="1534668"/>
                </a:lnTo>
                <a:lnTo>
                  <a:pt x="444119" y="43941"/>
                </a:lnTo>
                <a:close/>
              </a:path>
              <a:path w="921385" h="1553210">
                <a:moveTo>
                  <a:pt x="460628" y="0"/>
                </a:moveTo>
                <a:lnTo>
                  <a:pt x="0" y="0"/>
                </a:lnTo>
                <a:lnTo>
                  <a:pt x="0" y="32893"/>
                </a:lnTo>
                <a:lnTo>
                  <a:pt x="455167" y="32893"/>
                </a:lnTo>
                <a:lnTo>
                  <a:pt x="455167" y="1528571"/>
                </a:lnTo>
                <a:lnTo>
                  <a:pt x="457581" y="1530984"/>
                </a:lnTo>
                <a:lnTo>
                  <a:pt x="921258" y="1530984"/>
                </a:lnTo>
                <a:lnTo>
                  <a:pt x="921258" y="1498091"/>
                </a:lnTo>
                <a:lnTo>
                  <a:pt x="488060" y="1498091"/>
                </a:lnTo>
                <a:lnTo>
                  <a:pt x="488060" y="27431"/>
                </a:lnTo>
                <a:lnTo>
                  <a:pt x="485900" y="16769"/>
                </a:lnTo>
                <a:lnTo>
                  <a:pt x="480012" y="8048"/>
                </a:lnTo>
                <a:lnTo>
                  <a:pt x="471291" y="2160"/>
                </a:lnTo>
                <a:lnTo>
                  <a:pt x="460628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28259" y="3672840"/>
            <a:ext cx="509905" cy="605790"/>
          </a:xfrm>
          <a:custGeom>
            <a:avLst/>
            <a:gdLst/>
            <a:ahLst/>
            <a:cxnLst/>
            <a:rect l="l" t="t" r="r" b="b"/>
            <a:pathLst>
              <a:path w="509904" h="605789">
                <a:moveTo>
                  <a:pt x="238378" y="43942"/>
                </a:moveTo>
                <a:lnTo>
                  <a:pt x="0" y="43942"/>
                </a:lnTo>
                <a:lnTo>
                  <a:pt x="0" y="54864"/>
                </a:lnTo>
                <a:lnTo>
                  <a:pt x="227456" y="54864"/>
                </a:lnTo>
                <a:lnTo>
                  <a:pt x="227456" y="578231"/>
                </a:lnTo>
                <a:lnTo>
                  <a:pt x="229600" y="588893"/>
                </a:lnTo>
                <a:lnTo>
                  <a:pt x="235457" y="597614"/>
                </a:lnTo>
                <a:lnTo>
                  <a:pt x="244173" y="603502"/>
                </a:lnTo>
                <a:lnTo>
                  <a:pt x="254888" y="605663"/>
                </a:lnTo>
                <a:lnTo>
                  <a:pt x="509650" y="605663"/>
                </a:lnTo>
                <a:lnTo>
                  <a:pt x="509650" y="594614"/>
                </a:lnTo>
                <a:lnTo>
                  <a:pt x="245744" y="594614"/>
                </a:lnTo>
                <a:lnTo>
                  <a:pt x="238378" y="587248"/>
                </a:lnTo>
                <a:lnTo>
                  <a:pt x="238378" y="43942"/>
                </a:lnTo>
                <a:close/>
              </a:path>
              <a:path w="509904" h="605789">
                <a:moveTo>
                  <a:pt x="254888" y="0"/>
                </a:moveTo>
                <a:lnTo>
                  <a:pt x="0" y="0"/>
                </a:lnTo>
                <a:lnTo>
                  <a:pt x="0" y="32893"/>
                </a:lnTo>
                <a:lnTo>
                  <a:pt x="249300" y="32893"/>
                </a:lnTo>
                <a:lnTo>
                  <a:pt x="249300" y="581279"/>
                </a:lnTo>
                <a:lnTo>
                  <a:pt x="251840" y="583692"/>
                </a:lnTo>
                <a:lnTo>
                  <a:pt x="509650" y="583692"/>
                </a:lnTo>
                <a:lnTo>
                  <a:pt x="509650" y="550799"/>
                </a:lnTo>
                <a:lnTo>
                  <a:pt x="282320" y="550799"/>
                </a:lnTo>
                <a:lnTo>
                  <a:pt x="282320" y="27432"/>
                </a:lnTo>
                <a:lnTo>
                  <a:pt x="280160" y="16769"/>
                </a:lnTo>
                <a:lnTo>
                  <a:pt x="274272" y="8048"/>
                </a:lnTo>
                <a:lnTo>
                  <a:pt x="265551" y="2160"/>
                </a:lnTo>
                <a:lnTo>
                  <a:pt x="254888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6860" y="3660647"/>
            <a:ext cx="944244" cy="68580"/>
          </a:xfrm>
          <a:custGeom>
            <a:avLst/>
            <a:gdLst/>
            <a:ahLst/>
            <a:cxnLst/>
            <a:rect l="l" t="t" r="r" b="b"/>
            <a:pathLst>
              <a:path w="944244" h="68579">
                <a:moveTo>
                  <a:pt x="455422" y="43941"/>
                </a:moveTo>
                <a:lnTo>
                  <a:pt x="445016" y="43941"/>
                </a:lnTo>
                <a:lnTo>
                  <a:pt x="446533" y="51429"/>
                </a:lnTo>
                <a:lnTo>
                  <a:pt x="452421" y="60150"/>
                </a:lnTo>
                <a:lnTo>
                  <a:pt x="461142" y="66038"/>
                </a:lnTo>
                <a:lnTo>
                  <a:pt x="471804" y="68199"/>
                </a:lnTo>
                <a:lnTo>
                  <a:pt x="943737" y="68199"/>
                </a:lnTo>
                <a:lnTo>
                  <a:pt x="943737" y="57150"/>
                </a:lnTo>
                <a:lnTo>
                  <a:pt x="462788" y="57150"/>
                </a:lnTo>
                <a:lnTo>
                  <a:pt x="455422" y="49783"/>
                </a:lnTo>
                <a:lnTo>
                  <a:pt x="455422" y="43941"/>
                </a:lnTo>
                <a:close/>
              </a:path>
              <a:path w="944244" h="68579">
                <a:moveTo>
                  <a:pt x="444372" y="43941"/>
                </a:moveTo>
                <a:lnTo>
                  <a:pt x="0" y="43941"/>
                </a:lnTo>
                <a:lnTo>
                  <a:pt x="0" y="54863"/>
                </a:lnTo>
                <a:lnTo>
                  <a:pt x="444372" y="54863"/>
                </a:lnTo>
                <a:lnTo>
                  <a:pt x="444372" y="43941"/>
                </a:lnTo>
                <a:close/>
              </a:path>
              <a:path w="944244" h="68579">
                <a:moveTo>
                  <a:pt x="471804" y="0"/>
                </a:moveTo>
                <a:lnTo>
                  <a:pt x="0" y="0"/>
                </a:lnTo>
                <a:lnTo>
                  <a:pt x="0" y="32893"/>
                </a:lnTo>
                <a:lnTo>
                  <a:pt x="466344" y="32893"/>
                </a:lnTo>
                <a:lnTo>
                  <a:pt x="466344" y="43687"/>
                </a:lnTo>
                <a:lnTo>
                  <a:pt x="468757" y="46227"/>
                </a:lnTo>
                <a:lnTo>
                  <a:pt x="943737" y="46227"/>
                </a:lnTo>
                <a:lnTo>
                  <a:pt x="943737" y="27431"/>
                </a:lnTo>
                <a:lnTo>
                  <a:pt x="499237" y="27431"/>
                </a:lnTo>
                <a:lnTo>
                  <a:pt x="497093" y="16769"/>
                </a:lnTo>
                <a:lnTo>
                  <a:pt x="491235" y="8048"/>
                </a:lnTo>
                <a:lnTo>
                  <a:pt x="482520" y="2160"/>
                </a:lnTo>
                <a:lnTo>
                  <a:pt x="471804" y="0"/>
                </a:lnTo>
                <a:close/>
              </a:path>
              <a:path w="944244" h="68579">
                <a:moveTo>
                  <a:pt x="444372" y="40766"/>
                </a:moveTo>
                <a:lnTo>
                  <a:pt x="444372" y="43941"/>
                </a:lnTo>
                <a:lnTo>
                  <a:pt x="445016" y="43941"/>
                </a:lnTo>
                <a:lnTo>
                  <a:pt x="444372" y="40766"/>
                </a:lnTo>
                <a:close/>
              </a:path>
              <a:path w="944244" h="68579">
                <a:moveTo>
                  <a:pt x="943737" y="13334"/>
                </a:moveTo>
                <a:lnTo>
                  <a:pt x="499237" y="13334"/>
                </a:lnTo>
                <a:lnTo>
                  <a:pt x="499237" y="27431"/>
                </a:lnTo>
                <a:lnTo>
                  <a:pt x="943737" y="27431"/>
                </a:lnTo>
                <a:lnTo>
                  <a:pt x="943737" y="13334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28260" y="1985771"/>
            <a:ext cx="509905" cy="1577975"/>
          </a:xfrm>
          <a:custGeom>
            <a:avLst/>
            <a:gdLst/>
            <a:ahLst/>
            <a:cxnLst/>
            <a:rect l="l" t="t" r="r" b="b"/>
            <a:pathLst>
              <a:path w="509904" h="1577975">
                <a:moveTo>
                  <a:pt x="509651" y="788924"/>
                </a:moveTo>
                <a:lnTo>
                  <a:pt x="282321" y="788924"/>
                </a:lnTo>
                <a:lnTo>
                  <a:pt x="282321" y="565404"/>
                </a:lnTo>
                <a:lnTo>
                  <a:pt x="280149" y="554748"/>
                </a:lnTo>
                <a:lnTo>
                  <a:pt x="278511" y="552323"/>
                </a:lnTo>
                <a:lnTo>
                  <a:pt x="278511" y="54864"/>
                </a:lnTo>
                <a:lnTo>
                  <a:pt x="502158" y="54864"/>
                </a:lnTo>
                <a:lnTo>
                  <a:pt x="502158" y="43942"/>
                </a:lnTo>
                <a:lnTo>
                  <a:pt x="267462" y="43942"/>
                </a:lnTo>
                <a:lnTo>
                  <a:pt x="267462" y="541439"/>
                </a:lnTo>
                <a:lnTo>
                  <a:pt x="265544" y="540143"/>
                </a:lnTo>
                <a:lnTo>
                  <a:pt x="256540" y="538314"/>
                </a:lnTo>
                <a:lnTo>
                  <a:pt x="256540" y="32893"/>
                </a:lnTo>
                <a:lnTo>
                  <a:pt x="502158" y="32893"/>
                </a:lnTo>
                <a:lnTo>
                  <a:pt x="502158" y="0"/>
                </a:lnTo>
                <a:lnTo>
                  <a:pt x="251079" y="0"/>
                </a:lnTo>
                <a:lnTo>
                  <a:pt x="240360" y="2171"/>
                </a:lnTo>
                <a:lnTo>
                  <a:pt x="231648" y="8051"/>
                </a:lnTo>
                <a:lnTo>
                  <a:pt x="225780" y="16776"/>
                </a:lnTo>
                <a:lnTo>
                  <a:pt x="223647" y="27432"/>
                </a:lnTo>
                <a:lnTo>
                  <a:pt x="223647" y="537591"/>
                </a:lnTo>
                <a:lnTo>
                  <a:pt x="0" y="537591"/>
                </a:lnTo>
                <a:lnTo>
                  <a:pt x="0" y="537972"/>
                </a:lnTo>
                <a:lnTo>
                  <a:pt x="0" y="570484"/>
                </a:lnTo>
                <a:lnTo>
                  <a:pt x="0" y="570865"/>
                </a:lnTo>
                <a:lnTo>
                  <a:pt x="249301" y="570865"/>
                </a:lnTo>
                <a:lnTo>
                  <a:pt x="249301" y="581533"/>
                </a:lnTo>
                <a:lnTo>
                  <a:pt x="249301" y="592455"/>
                </a:lnTo>
                <a:lnTo>
                  <a:pt x="249301" y="819404"/>
                </a:lnTo>
                <a:lnTo>
                  <a:pt x="249301" y="832866"/>
                </a:lnTo>
                <a:lnTo>
                  <a:pt x="245745" y="832866"/>
                </a:lnTo>
                <a:lnTo>
                  <a:pt x="238379" y="825500"/>
                </a:lnTo>
                <a:lnTo>
                  <a:pt x="238379" y="592455"/>
                </a:lnTo>
                <a:lnTo>
                  <a:pt x="249301" y="592455"/>
                </a:lnTo>
                <a:lnTo>
                  <a:pt x="249301" y="581533"/>
                </a:lnTo>
                <a:lnTo>
                  <a:pt x="0" y="581533"/>
                </a:lnTo>
                <a:lnTo>
                  <a:pt x="0" y="581914"/>
                </a:lnTo>
                <a:lnTo>
                  <a:pt x="0" y="592455"/>
                </a:lnTo>
                <a:lnTo>
                  <a:pt x="0" y="592836"/>
                </a:lnTo>
                <a:lnTo>
                  <a:pt x="227457" y="592836"/>
                </a:lnTo>
                <a:lnTo>
                  <a:pt x="227457" y="816356"/>
                </a:lnTo>
                <a:lnTo>
                  <a:pt x="227457" y="1550047"/>
                </a:lnTo>
                <a:lnTo>
                  <a:pt x="229590" y="1560703"/>
                </a:lnTo>
                <a:lnTo>
                  <a:pt x="235458" y="1569427"/>
                </a:lnTo>
                <a:lnTo>
                  <a:pt x="244170" y="1575308"/>
                </a:lnTo>
                <a:lnTo>
                  <a:pt x="254889" y="1577467"/>
                </a:lnTo>
                <a:lnTo>
                  <a:pt x="509651" y="1577467"/>
                </a:lnTo>
                <a:lnTo>
                  <a:pt x="509651" y="1566418"/>
                </a:lnTo>
                <a:lnTo>
                  <a:pt x="245745" y="1566418"/>
                </a:lnTo>
                <a:lnTo>
                  <a:pt x="238379" y="1559052"/>
                </a:lnTo>
                <a:lnTo>
                  <a:pt x="238379" y="837755"/>
                </a:lnTo>
                <a:lnTo>
                  <a:pt x="244170" y="841654"/>
                </a:lnTo>
                <a:lnTo>
                  <a:pt x="249301" y="842683"/>
                </a:lnTo>
                <a:lnTo>
                  <a:pt x="249301" y="1552956"/>
                </a:lnTo>
                <a:lnTo>
                  <a:pt x="251841" y="1555496"/>
                </a:lnTo>
                <a:lnTo>
                  <a:pt x="509651" y="1555496"/>
                </a:lnTo>
                <a:lnTo>
                  <a:pt x="509651" y="1522603"/>
                </a:lnTo>
                <a:lnTo>
                  <a:pt x="282321" y="1522603"/>
                </a:lnTo>
                <a:lnTo>
                  <a:pt x="282321" y="843788"/>
                </a:lnTo>
                <a:lnTo>
                  <a:pt x="509651" y="843788"/>
                </a:lnTo>
                <a:lnTo>
                  <a:pt x="509651" y="832866"/>
                </a:lnTo>
                <a:lnTo>
                  <a:pt x="282321" y="832866"/>
                </a:lnTo>
                <a:lnTo>
                  <a:pt x="282321" y="821944"/>
                </a:lnTo>
                <a:lnTo>
                  <a:pt x="509651" y="821944"/>
                </a:lnTo>
                <a:lnTo>
                  <a:pt x="509651" y="788924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29184" y="1924811"/>
            <a:ext cx="4864100" cy="3600450"/>
            <a:chOff x="329184" y="1924811"/>
            <a:chExt cx="4864100" cy="3600450"/>
          </a:xfrm>
        </p:grpSpPr>
        <p:sp>
          <p:nvSpPr>
            <p:cNvPr id="8" name="object 8"/>
            <p:cNvSpPr/>
            <p:nvPr/>
          </p:nvSpPr>
          <p:spPr>
            <a:xfrm>
              <a:off x="1546859" y="2523743"/>
              <a:ext cx="944244" cy="1191895"/>
            </a:xfrm>
            <a:custGeom>
              <a:avLst/>
              <a:gdLst/>
              <a:ahLst/>
              <a:cxnLst/>
              <a:rect l="l" t="t" r="r" b="b"/>
              <a:pathLst>
                <a:path w="944244" h="1191895">
                  <a:moveTo>
                    <a:pt x="943737" y="43941"/>
                  </a:moveTo>
                  <a:lnTo>
                    <a:pt x="488315" y="43941"/>
                  </a:lnTo>
                  <a:lnTo>
                    <a:pt x="488315" y="1173098"/>
                  </a:lnTo>
                  <a:lnTo>
                    <a:pt x="480948" y="1180464"/>
                  </a:lnTo>
                  <a:lnTo>
                    <a:pt x="0" y="1180464"/>
                  </a:lnTo>
                  <a:lnTo>
                    <a:pt x="0" y="1191513"/>
                  </a:lnTo>
                  <a:lnTo>
                    <a:pt x="471804" y="1191513"/>
                  </a:lnTo>
                  <a:lnTo>
                    <a:pt x="482520" y="1189353"/>
                  </a:lnTo>
                  <a:lnTo>
                    <a:pt x="491236" y="1183465"/>
                  </a:lnTo>
                  <a:lnTo>
                    <a:pt x="497093" y="1174744"/>
                  </a:lnTo>
                  <a:lnTo>
                    <a:pt x="499237" y="1164081"/>
                  </a:lnTo>
                  <a:lnTo>
                    <a:pt x="499237" y="54863"/>
                  </a:lnTo>
                  <a:lnTo>
                    <a:pt x="943737" y="54863"/>
                  </a:lnTo>
                  <a:lnTo>
                    <a:pt x="943737" y="43941"/>
                  </a:lnTo>
                  <a:close/>
                </a:path>
                <a:path w="944244" h="1191895">
                  <a:moveTo>
                    <a:pt x="943737" y="0"/>
                  </a:moveTo>
                  <a:lnTo>
                    <a:pt x="471804" y="0"/>
                  </a:lnTo>
                  <a:lnTo>
                    <a:pt x="461142" y="2160"/>
                  </a:lnTo>
                  <a:lnTo>
                    <a:pt x="452421" y="8048"/>
                  </a:lnTo>
                  <a:lnTo>
                    <a:pt x="446533" y="16769"/>
                  </a:lnTo>
                  <a:lnTo>
                    <a:pt x="444372" y="27431"/>
                  </a:lnTo>
                  <a:lnTo>
                    <a:pt x="444372" y="1136649"/>
                  </a:lnTo>
                  <a:lnTo>
                    <a:pt x="0" y="1136649"/>
                  </a:lnTo>
                  <a:lnTo>
                    <a:pt x="0" y="1169542"/>
                  </a:lnTo>
                  <a:lnTo>
                    <a:pt x="474853" y="1169542"/>
                  </a:lnTo>
                  <a:lnTo>
                    <a:pt x="477266" y="1167129"/>
                  </a:lnTo>
                  <a:lnTo>
                    <a:pt x="477266" y="32892"/>
                  </a:lnTo>
                  <a:lnTo>
                    <a:pt x="943737" y="32892"/>
                  </a:lnTo>
                  <a:lnTo>
                    <a:pt x="94373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9184" y="1924811"/>
              <a:ext cx="1381505" cy="36004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3160" y="2048243"/>
              <a:ext cx="2769869" cy="1078242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811272" y="2389378"/>
            <a:ext cx="2061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Microsoft JhengHei"/>
                <a:cs typeface="Microsoft JhengHei"/>
              </a:rPr>
              <a:t>大學學科能力測驗</a:t>
            </a:r>
            <a:endParaRPr sz="2000">
              <a:latin typeface="Microsoft JhengHei"/>
              <a:cs typeface="Microsoft JhengHe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64123" y="1575816"/>
            <a:ext cx="2655570" cy="105536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271386" y="1808226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大學繁星</a:t>
            </a:r>
            <a:endParaRPr sz="2400">
              <a:latin typeface="Microsoft JhengHei"/>
              <a:cs typeface="Microsoft JhengHe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423160" y="2363723"/>
            <a:ext cx="5807710" cy="1878330"/>
            <a:chOff x="2423160" y="2363723"/>
            <a:chExt cx="5807710" cy="187833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60" y="3236963"/>
              <a:ext cx="2769869" cy="10050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71744" y="2363723"/>
              <a:ext cx="2655570" cy="105537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71744" y="3098279"/>
              <a:ext cx="2658618" cy="105385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033776" y="3539744"/>
            <a:ext cx="15544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Microsoft JhengHei"/>
                <a:cs typeface="Microsoft JhengHei"/>
              </a:rPr>
              <a:t>大學分科測驗</a:t>
            </a:r>
            <a:endParaRPr sz="2000">
              <a:latin typeface="Microsoft JhengHei"/>
              <a:cs typeface="Microsoft JhengHe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250948" y="3813047"/>
            <a:ext cx="5985510" cy="1915160"/>
            <a:chOff x="2250948" y="3813047"/>
            <a:chExt cx="5985510" cy="1915160"/>
          </a:xfrm>
        </p:grpSpPr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50948" y="4782312"/>
              <a:ext cx="3115818" cy="9456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571744" y="3813047"/>
              <a:ext cx="2664713" cy="1055370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525014" y="5024755"/>
            <a:ext cx="25736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Microsoft JhengHei"/>
                <a:cs typeface="Microsoft JhengHei"/>
              </a:rPr>
              <a:t>四技二專統一入學測驗</a:t>
            </a:r>
            <a:endParaRPr sz="2000">
              <a:latin typeface="Microsoft JhengHei"/>
              <a:cs typeface="Microsoft JhengHe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629655" y="4829556"/>
            <a:ext cx="2669286" cy="82525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341490" y="4930851"/>
            <a:ext cx="12509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FFFFFF"/>
                </a:solidFill>
                <a:latin typeface="Microsoft YaHei UI"/>
                <a:cs typeface="Microsoft YaHei UI"/>
              </a:rPr>
              <a:t>登記分發</a:t>
            </a:r>
            <a:endParaRPr sz="2400">
              <a:latin typeface="Microsoft YaHei UI"/>
              <a:cs typeface="Microsoft YaHei U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157983" y="1638300"/>
            <a:ext cx="6632575" cy="2895600"/>
          </a:xfrm>
          <a:custGeom>
            <a:avLst/>
            <a:gdLst/>
            <a:ahLst/>
            <a:cxnLst/>
            <a:rect l="l" t="t" r="r" b="b"/>
            <a:pathLst>
              <a:path w="6632575" h="2895600">
                <a:moveTo>
                  <a:pt x="6594348" y="0"/>
                </a:moveTo>
                <a:lnTo>
                  <a:pt x="38100" y="0"/>
                </a:ln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0" y="2857500"/>
                </a:lnTo>
                <a:lnTo>
                  <a:pt x="2988" y="2872347"/>
                </a:lnTo>
                <a:lnTo>
                  <a:pt x="11144" y="2884455"/>
                </a:lnTo>
                <a:lnTo>
                  <a:pt x="23252" y="2892611"/>
                </a:lnTo>
                <a:lnTo>
                  <a:pt x="38100" y="2895600"/>
                </a:lnTo>
                <a:lnTo>
                  <a:pt x="6594348" y="2895600"/>
                </a:lnTo>
                <a:lnTo>
                  <a:pt x="6609195" y="2892611"/>
                </a:lnTo>
                <a:lnTo>
                  <a:pt x="6621303" y="2884455"/>
                </a:lnTo>
                <a:lnTo>
                  <a:pt x="6629459" y="2872347"/>
                </a:lnTo>
                <a:lnTo>
                  <a:pt x="6632448" y="2857500"/>
                </a:lnTo>
                <a:lnTo>
                  <a:pt x="6632448" y="2849880"/>
                </a:lnTo>
                <a:lnTo>
                  <a:pt x="45720" y="2849880"/>
                </a:lnTo>
                <a:lnTo>
                  <a:pt x="45720" y="45720"/>
                </a:lnTo>
                <a:lnTo>
                  <a:pt x="6632448" y="45720"/>
                </a:lnTo>
                <a:lnTo>
                  <a:pt x="6632448" y="38100"/>
                </a:lnTo>
                <a:lnTo>
                  <a:pt x="6629459" y="23252"/>
                </a:lnTo>
                <a:lnTo>
                  <a:pt x="6621303" y="11144"/>
                </a:lnTo>
                <a:lnTo>
                  <a:pt x="6609195" y="2988"/>
                </a:lnTo>
                <a:lnTo>
                  <a:pt x="6594348" y="0"/>
                </a:lnTo>
                <a:close/>
              </a:path>
              <a:path w="6632575" h="2895600">
                <a:moveTo>
                  <a:pt x="6632448" y="45720"/>
                </a:moveTo>
                <a:lnTo>
                  <a:pt x="6586728" y="45720"/>
                </a:lnTo>
                <a:lnTo>
                  <a:pt x="6586728" y="2849880"/>
                </a:lnTo>
                <a:lnTo>
                  <a:pt x="6632448" y="2849880"/>
                </a:lnTo>
                <a:lnTo>
                  <a:pt x="6632448" y="45720"/>
                </a:lnTo>
                <a:close/>
              </a:path>
              <a:path w="6632575" h="2895600">
                <a:moveTo>
                  <a:pt x="6571488" y="60960"/>
                </a:moveTo>
                <a:lnTo>
                  <a:pt x="60960" y="60960"/>
                </a:lnTo>
                <a:lnTo>
                  <a:pt x="60960" y="2834640"/>
                </a:lnTo>
                <a:lnTo>
                  <a:pt x="6571488" y="2834640"/>
                </a:lnTo>
                <a:lnTo>
                  <a:pt x="6571488" y="2819400"/>
                </a:lnTo>
                <a:lnTo>
                  <a:pt x="76200" y="2819400"/>
                </a:lnTo>
                <a:lnTo>
                  <a:pt x="76200" y="76200"/>
                </a:lnTo>
                <a:lnTo>
                  <a:pt x="6571488" y="76200"/>
                </a:lnTo>
                <a:lnTo>
                  <a:pt x="6571488" y="60960"/>
                </a:lnTo>
                <a:close/>
              </a:path>
              <a:path w="6632575" h="2895600">
                <a:moveTo>
                  <a:pt x="6571488" y="76200"/>
                </a:moveTo>
                <a:lnTo>
                  <a:pt x="6556248" y="76200"/>
                </a:lnTo>
                <a:lnTo>
                  <a:pt x="6556248" y="2819400"/>
                </a:lnTo>
                <a:lnTo>
                  <a:pt x="6571488" y="2819400"/>
                </a:lnTo>
                <a:lnTo>
                  <a:pt x="6571488" y="7620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671315" y="1866900"/>
            <a:ext cx="1524000" cy="317395"/>
          </a:xfrm>
          <a:prstGeom prst="rect">
            <a:avLst/>
          </a:prstGeom>
          <a:solidFill>
            <a:srgbClr val="E6B9B8"/>
          </a:solidFill>
        </p:spPr>
        <p:txBody>
          <a:bodyPr vert="horz" wrap="square" lIns="0" tIns="40005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315"/>
              </a:spcBef>
            </a:pPr>
            <a:r>
              <a:rPr sz="1800" b="1" spc="-5" dirty="0">
                <a:latin typeface="Microsoft JhengHei"/>
                <a:cs typeface="Microsoft JhengHei"/>
              </a:rPr>
              <a:t>1</a:t>
            </a:r>
            <a:r>
              <a:rPr sz="1800" b="1" dirty="0">
                <a:latin typeface="Microsoft JhengHei"/>
                <a:cs typeface="Microsoft JhengHei"/>
              </a:rPr>
              <a:t>月</a:t>
            </a:r>
            <a:r>
              <a:rPr lang="en-US" altLang="zh-TW" b="1" spc="-5" dirty="0">
                <a:latin typeface="Microsoft JhengHei"/>
                <a:cs typeface="Microsoft JhengHei"/>
              </a:rPr>
              <a:t>20</a:t>
            </a:r>
            <a:r>
              <a:rPr sz="1800" b="1" spc="-5" dirty="0">
                <a:latin typeface="Microsoft JhengHei"/>
                <a:cs typeface="Microsoft JhengHei"/>
              </a:rPr>
              <a:t>-</a:t>
            </a:r>
            <a:r>
              <a:rPr lang="en-US" altLang="zh-TW" sz="1800" b="1" spc="-5" dirty="0">
                <a:latin typeface="Microsoft JhengHei"/>
                <a:cs typeface="Microsoft JhengHei"/>
              </a:rPr>
              <a:t>22</a:t>
            </a:r>
            <a:r>
              <a:rPr sz="1800" b="1" dirty="0">
                <a:latin typeface="Microsoft JhengHei"/>
                <a:cs typeface="Microsoft JhengHei"/>
              </a:rPr>
              <a:t>日</a:t>
            </a:r>
            <a:endParaRPr sz="1800" dirty="0">
              <a:latin typeface="Microsoft JhengHei"/>
              <a:cs typeface="Microsoft JhengHe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666553" y="3116592"/>
            <a:ext cx="1540510" cy="511809"/>
            <a:chOff x="3666553" y="3116592"/>
            <a:chExt cx="1540510" cy="511809"/>
          </a:xfrm>
        </p:grpSpPr>
        <p:sp>
          <p:nvSpPr>
            <p:cNvPr id="28" name="object 28"/>
            <p:cNvSpPr/>
            <p:nvPr/>
          </p:nvSpPr>
          <p:spPr>
            <a:xfrm>
              <a:off x="3671315" y="3151632"/>
              <a:ext cx="1524000" cy="368935"/>
            </a:xfrm>
            <a:custGeom>
              <a:avLst/>
              <a:gdLst/>
              <a:ahLst/>
              <a:cxnLst/>
              <a:rect l="l" t="t" r="r" b="b"/>
              <a:pathLst>
                <a:path w="1524000" h="368935">
                  <a:moveTo>
                    <a:pt x="152400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1524000" y="368808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E6B9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71315" y="3151632"/>
              <a:ext cx="1524000" cy="368935"/>
            </a:xfrm>
            <a:custGeom>
              <a:avLst/>
              <a:gdLst/>
              <a:ahLst/>
              <a:cxnLst/>
              <a:rect l="l" t="t" r="r" b="b"/>
              <a:pathLst>
                <a:path w="1524000" h="368935">
                  <a:moveTo>
                    <a:pt x="0" y="368808"/>
                  </a:moveTo>
                  <a:lnTo>
                    <a:pt x="1524000" y="368808"/>
                  </a:lnTo>
                  <a:lnTo>
                    <a:pt x="1524000" y="0"/>
                  </a:lnTo>
                  <a:lnTo>
                    <a:pt x="0" y="0"/>
                  </a:lnTo>
                  <a:lnTo>
                    <a:pt x="0" y="368808"/>
                  </a:lnTo>
                  <a:close/>
                </a:path>
              </a:pathLst>
            </a:custGeom>
            <a:ln w="9144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66743" y="3116592"/>
              <a:ext cx="441198" cy="5112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02379" y="3116592"/>
              <a:ext cx="534149" cy="51128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030979" y="3116592"/>
              <a:ext cx="576834" cy="511289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02251" y="3116592"/>
              <a:ext cx="404622" cy="5112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01311" y="3116592"/>
              <a:ext cx="576834" cy="5112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72583" y="3116592"/>
              <a:ext cx="534149" cy="51128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3804030" y="3178886"/>
            <a:ext cx="12604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Microsoft JhengHei"/>
                <a:cs typeface="Microsoft JhengHei"/>
              </a:rPr>
              <a:t>7</a:t>
            </a:r>
            <a:r>
              <a:rPr sz="1800" b="1" spc="-5" dirty="0">
                <a:latin typeface="Microsoft JhengHei"/>
                <a:cs typeface="Microsoft JhengHei"/>
              </a:rPr>
              <a:t>月</a:t>
            </a:r>
            <a:r>
              <a:rPr sz="1800" b="1" spc="-10" dirty="0">
                <a:latin typeface="Microsoft JhengHei"/>
                <a:cs typeface="Microsoft JhengHei"/>
              </a:rPr>
              <a:t>1</a:t>
            </a:r>
            <a:r>
              <a:rPr lang="en-US" altLang="zh-TW" sz="1800" b="1" spc="-10" dirty="0">
                <a:latin typeface="Microsoft JhengHei"/>
                <a:cs typeface="Microsoft JhengHei"/>
              </a:rPr>
              <a:t>2</a:t>
            </a:r>
            <a:r>
              <a:rPr sz="1800" b="1" spc="-10" dirty="0">
                <a:latin typeface="Microsoft JhengHei"/>
                <a:cs typeface="Microsoft JhengHei"/>
              </a:rPr>
              <a:t>-1</a:t>
            </a:r>
            <a:r>
              <a:rPr lang="en-US" altLang="zh-TW" sz="1800" b="1" spc="-10" dirty="0">
                <a:latin typeface="Microsoft JhengHei"/>
                <a:cs typeface="Microsoft JhengHei"/>
              </a:rPr>
              <a:t>3</a:t>
            </a:r>
            <a:r>
              <a:rPr sz="1800" b="1" dirty="0">
                <a:latin typeface="Microsoft JhengHei"/>
                <a:cs typeface="Microsoft JhengHei"/>
              </a:rPr>
              <a:t>日</a:t>
            </a:r>
            <a:endParaRPr sz="1800" dirty="0">
              <a:latin typeface="Microsoft JhengHei"/>
              <a:cs typeface="Microsoft JhengHe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88807" y="1769364"/>
            <a:ext cx="695325" cy="370840"/>
          </a:xfrm>
          <a:prstGeom prst="rect">
            <a:avLst/>
          </a:prstGeom>
          <a:solidFill>
            <a:srgbClr val="DCE6F2"/>
          </a:solidFill>
        </p:spPr>
        <p:txBody>
          <a:bodyPr vert="horz" wrap="square" lIns="0" tIns="4064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320"/>
              </a:spcBef>
            </a:pPr>
            <a:r>
              <a:rPr sz="1800" b="1" spc="-5" dirty="0">
                <a:latin typeface="Microsoft JhengHei"/>
                <a:cs typeface="Microsoft JhengHei"/>
              </a:rPr>
              <a:t>4</a:t>
            </a:r>
            <a:r>
              <a:rPr sz="1800" b="1" dirty="0">
                <a:latin typeface="Microsoft JhengHei"/>
                <a:cs typeface="Microsoft JhengHei"/>
              </a:rPr>
              <a:t>月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840980" y="2564892"/>
            <a:ext cx="990600" cy="370840"/>
          </a:xfrm>
          <a:custGeom>
            <a:avLst/>
            <a:gdLst/>
            <a:ahLst/>
            <a:cxnLst/>
            <a:rect l="l" t="t" r="r" b="b"/>
            <a:pathLst>
              <a:path w="990600" h="370839">
                <a:moveTo>
                  <a:pt x="990600" y="0"/>
                </a:moveTo>
                <a:lnTo>
                  <a:pt x="0" y="0"/>
                </a:lnTo>
                <a:lnTo>
                  <a:pt x="0" y="370332"/>
                </a:lnTo>
                <a:lnTo>
                  <a:pt x="990600" y="370332"/>
                </a:lnTo>
                <a:lnTo>
                  <a:pt x="99060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5948426" y="2597023"/>
            <a:ext cx="2750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040889" algn="l"/>
              </a:tabLst>
            </a:pPr>
            <a:r>
              <a:rPr sz="2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大學個人申請	</a:t>
            </a:r>
            <a:r>
              <a:rPr sz="2700" b="1" baseline="20061" dirty="0">
                <a:latin typeface="Microsoft JhengHei"/>
                <a:cs typeface="Microsoft JhengHei"/>
              </a:rPr>
              <a:t>5</a:t>
            </a:r>
            <a:r>
              <a:rPr sz="2700" b="1" spc="-15" baseline="20061" dirty="0">
                <a:latin typeface="Microsoft JhengHei"/>
                <a:cs typeface="Microsoft JhengHei"/>
              </a:rPr>
              <a:t>~</a:t>
            </a:r>
            <a:r>
              <a:rPr sz="2700" b="1" spc="-7" baseline="20061" dirty="0">
                <a:latin typeface="Microsoft JhengHei"/>
                <a:cs typeface="Microsoft JhengHei"/>
              </a:rPr>
              <a:t>6</a:t>
            </a:r>
            <a:r>
              <a:rPr sz="2700" b="1" baseline="20061" dirty="0">
                <a:latin typeface="Microsoft JhengHei"/>
                <a:cs typeface="Microsoft JhengHei"/>
              </a:rPr>
              <a:t>月</a:t>
            </a:r>
            <a:endParaRPr sz="2700" baseline="20061">
              <a:latin typeface="Microsoft JhengHei"/>
              <a:cs typeface="Microsoft JhengHe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7840980" y="3322320"/>
            <a:ext cx="990600" cy="368935"/>
          </a:xfrm>
          <a:custGeom>
            <a:avLst/>
            <a:gdLst/>
            <a:ahLst/>
            <a:cxnLst/>
            <a:rect l="l" t="t" r="r" b="b"/>
            <a:pathLst>
              <a:path w="990600" h="368935">
                <a:moveTo>
                  <a:pt x="990600" y="0"/>
                </a:moveTo>
                <a:lnTo>
                  <a:pt x="0" y="0"/>
                </a:lnTo>
                <a:lnTo>
                  <a:pt x="0" y="368808"/>
                </a:lnTo>
                <a:lnTo>
                  <a:pt x="990600" y="368808"/>
                </a:lnTo>
                <a:lnTo>
                  <a:pt x="99060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949950" y="3330397"/>
            <a:ext cx="2748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039620" algn="l"/>
              </a:tabLst>
            </a:pPr>
            <a:r>
              <a:rPr sz="2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四技申請入學	</a:t>
            </a:r>
            <a:r>
              <a:rPr sz="2700" b="1" baseline="13888" dirty="0">
                <a:latin typeface="Microsoft JhengHei"/>
                <a:cs typeface="Microsoft JhengHei"/>
              </a:rPr>
              <a:t>5</a:t>
            </a:r>
            <a:r>
              <a:rPr sz="2700" b="1" spc="-15" baseline="13888" dirty="0">
                <a:latin typeface="Microsoft JhengHei"/>
                <a:cs typeface="Microsoft JhengHei"/>
              </a:rPr>
              <a:t>~</a:t>
            </a:r>
            <a:r>
              <a:rPr sz="2700" b="1" spc="-7" baseline="13888" dirty="0">
                <a:latin typeface="Microsoft JhengHei"/>
                <a:cs typeface="Microsoft JhengHei"/>
              </a:rPr>
              <a:t>6</a:t>
            </a:r>
            <a:r>
              <a:rPr sz="2700" b="1" baseline="13888" dirty="0">
                <a:latin typeface="Microsoft JhengHei"/>
                <a:cs typeface="Microsoft JhengHei"/>
              </a:rPr>
              <a:t>月</a:t>
            </a:r>
            <a:endParaRPr sz="2700" baseline="13888">
              <a:latin typeface="Microsoft JhengHei"/>
              <a:cs typeface="Microsoft JhengHe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840980" y="3998976"/>
            <a:ext cx="990600" cy="370840"/>
          </a:xfrm>
          <a:custGeom>
            <a:avLst/>
            <a:gdLst/>
            <a:ahLst/>
            <a:cxnLst/>
            <a:rect l="l" t="t" r="r" b="b"/>
            <a:pathLst>
              <a:path w="990600" h="370839">
                <a:moveTo>
                  <a:pt x="990600" y="0"/>
                </a:moveTo>
                <a:lnTo>
                  <a:pt x="0" y="0"/>
                </a:lnTo>
                <a:lnTo>
                  <a:pt x="0" y="370331"/>
                </a:lnTo>
                <a:lnTo>
                  <a:pt x="990600" y="370331"/>
                </a:lnTo>
                <a:lnTo>
                  <a:pt x="990600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952997" y="4046677"/>
            <a:ext cx="27457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2036445" algn="l"/>
              </a:tabLst>
            </a:pPr>
            <a:r>
              <a:rPr sz="24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考試入學分發	</a:t>
            </a:r>
            <a:r>
              <a:rPr sz="2700" b="1" spc="-7" baseline="23148" dirty="0">
                <a:latin typeface="Microsoft JhengHei"/>
                <a:cs typeface="Microsoft JhengHei"/>
              </a:rPr>
              <a:t>7</a:t>
            </a:r>
            <a:r>
              <a:rPr sz="2700" b="1" baseline="23148" dirty="0">
                <a:latin typeface="Microsoft JhengHei"/>
                <a:cs typeface="Microsoft JhengHei"/>
              </a:rPr>
              <a:t>~</a:t>
            </a:r>
            <a:r>
              <a:rPr sz="2700" b="1" spc="-22" baseline="23148" dirty="0">
                <a:latin typeface="Microsoft JhengHei"/>
                <a:cs typeface="Microsoft JhengHei"/>
              </a:rPr>
              <a:t>8</a:t>
            </a:r>
            <a:r>
              <a:rPr sz="2700" b="1" baseline="23148" dirty="0">
                <a:latin typeface="Microsoft JhengHei"/>
                <a:cs typeface="Microsoft JhengHei"/>
              </a:rPr>
              <a:t>月</a:t>
            </a:r>
            <a:endParaRPr sz="2700" baseline="23148">
              <a:latin typeface="Microsoft JhengHei"/>
              <a:cs typeface="Microsoft JhengHe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7847076" y="4965191"/>
            <a:ext cx="992505" cy="368935"/>
          </a:xfrm>
          <a:custGeom>
            <a:avLst/>
            <a:gdLst/>
            <a:ahLst/>
            <a:cxnLst/>
            <a:rect l="l" t="t" r="r" b="b"/>
            <a:pathLst>
              <a:path w="992504" h="368935">
                <a:moveTo>
                  <a:pt x="992124" y="0"/>
                </a:moveTo>
                <a:lnTo>
                  <a:pt x="0" y="0"/>
                </a:lnTo>
                <a:lnTo>
                  <a:pt x="0" y="368807"/>
                </a:lnTo>
                <a:lnTo>
                  <a:pt x="992124" y="368807"/>
                </a:lnTo>
                <a:lnTo>
                  <a:pt x="992124" y="0"/>
                </a:lnTo>
                <a:close/>
              </a:path>
            </a:pathLst>
          </a:custGeom>
          <a:solidFill>
            <a:srgbClr val="DCE6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7983728" y="4993005"/>
            <a:ext cx="696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Microsoft JhengHei"/>
                <a:cs typeface="Microsoft JhengHei"/>
              </a:rPr>
              <a:t>7~</a:t>
            </a:r>
            <a:r>
              <a:rPr sz="1800" b="1" spc="-10" dirty="0">
                <a:latin typeface="Microsoft JhengHei"/>
                <a:cs typeface="Microsoft JhengHei"/>
              </a:rPr>
              <a:t>8</a:t>
            </a:r>
            <a:r>
              <a:rPr sz="1800" b="1" dirty="0">
                <a:latin typeface="Microsoft JhengHei"/>
                <a:cs typeface="Microsoft JhengHei"/>
              </a:rPr>
              <a:t>月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294888" y="4614671"/>
            <a:ext cx="1900555" cy="370840"/>
          </a:xfrm>
          <a:custGeom>
            <a:avLst/>
            <a:gdLst/>
            <a:ahLst/>
            <a:cxnLst/>
            <a:rect l="l" t="t" r="r" b="b"/>
            <a:pathLst>
              <a:path w="1900554" h="370839">
                <a:moveTo>
                  <a:pt x="1900427" y="0"/>
                </a:moveTo>
                <a:lnTo>
                  <a:pt x="0" y="0"/>
                </a:lnTo>
                <a:lnTo>
                  <a:pt x="0" y="370331"/>
                </a:lnTo>
                <a:lnTo>
                  <a:pt x="1900427" y="370331"/>
                </a:lnTo>
                <a:lnTo>
                  <a:pt x="1900427" y="0"/>
                </a:lnTo>
                <a:close/>
              </a:path>
            </a:pathLst>
          </a:custGeom>
          <a:solidFill>
            <a:srgbClr val="E6B9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329749" y="4658065"/>
            <a:ext cx="187909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Microsoft JhengHei"/>
                <a:cs typeface="Microsoft JhengHei"/>
              </a:rPr>
              <a:t>4</a:t>
            </a:r>
            <a:r>
              <a:rPr sz="1800" b="1" dirty="0">
                <a:latin typeface="Microsoft JhengHei"/>
                <a:cs typeface="Microsoft JhengHei"/>
              </a:rPr>
              <a:t>月</a:t>
            </a:r>
            <a:r>
              <a:rPr lang="en-US" altLang="zh-TW" b="1" spc="-5" dirty="0">
                <a:latin typeface="Microsoft JhengHei"/>
                <a:cs typeface="Microsoft JhengHei"/>
              </a:rPr>
              <a:t>27</a:t>
            </a:r>
            <a:r>
              <a:rPr sz="1800" b="1" dirty="0">
                <a:latin typeface="Microsoft JhengHei"/>
                <a:cs typeface="Microsoft JhengHei"/>
              </a:rPr>
              <a:t>日</a:t>
            </a:r>
            <a:r>
              <a:rPr sz="1800" b="1" spc="-5" dirty="0">
                <a:latin typeface="Microsoft JhengHei"/>
                <a:cs typeface="Microsoft JhengHei"/>
              </a:rPr>
              <a:t>-</a:t>
            </a:r>
            <a:r>
              <a:rPr lang="en-US" altLang="zh-TW" sz="1800" b="1" spc="-5" dirty="0">
                <a:latin typeface="Microsoft JhengHei"/>
                <a:cs typeface="Microsoft JhengHei"/>
              </a:rPr>
              <a:t>4</a:t>
            </a:r>
            <a:r>
              <a:rPr sz="1800" b="1" dirty="0">
                <a:latin typeface="Microsoft JhengHei"/>
                <a:cs typeface="Microsoft JhengHei"/>
              </a:rPr>
              <a:t>月</a:t>
            </a:r>
            <a:r>
              <a:rPr lang="en-US" altLang="zh-TW" b="1" spc="-5" dirty="0">
                <a:latin typeface="Microsoft JhengHei"/>
                <a:cs typeface="Microsoft JhengHei"/>
              </a:rPr>
              <a:t>28</a:t>
            </a:r>
            <a:r>
              <a:rPr sz="1800" b="1" dirty="0">
                <a:latin typeface="Microsoft JhengHei"/>
                <a:cs typeface="Microsoft JhengHei"/>
              </a:rPr>
              <a:t>日</a:t>
            </a:r>
            <a:endParaRPr sz="1800" dirty="0">
              <a:latin typeface="Microsoft JhengHei"/>
              <a:cs typeface="Microsoft JhengHei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2173604" y="971169"/>
            <a:ext cx="47980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招生介</a:t>
            </a:r>
            <a:r>
              <a:rPr spc="-5" dirty="0"/>
              <a:t>紹-</a:t>
            </a:r>
            <a:r>
              <a:rPr dirty="0"/>
              <a:t>綜高升學進路</a:t>
            </a:r>
          </a:p>
        </p:txBody>
      </p:sp>
      <p:pic>
        <p:nvPicPr>
          <p:cNvPr id="49" name="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96468" y="5305044"/>
            <a:ext cx="1387602" cy="619518"/>
          </a:xfrm>
          <a:prstGeom prst="rect">
            <a:avLst/>
          </a:prstGeom>
        </p:spPr>
      </p:pic>
      <p:sp>
        <p:nvSpPr>
          <p:cNvPr id="50" name="object 50"/>
          <p:cNvSpPr txBox="1"/>
          <p:nvPr/>
        </p:nvSpPr>
        <p:spPr>
          <a:xfrm>
            <a:off x="779780" y="2176151"/>
            <a:ext cx="1133475" cy="3546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54685" algn="just">
              <a:lnSpc>
                <a:spcPct val="122500"/>
              </a:lnSpc>
              <a:spcBef>
                <a:spcPts val="95"/>
              </a:spcBef>
            </a:pPr>
            <a:r>
              <a:rPr sz="36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學 術 學 程</a:t>
            </a:r>
            <a:endParaRPr sz="3600">
              <a:latin typeface="Microsoft JhengHei"/>
              <a:cs typeface="Microsoft JhengHei"/>
            </a:endParaRPr>
          </a:p>
          <a:p>
            <a:pPr marL="102235">
              <a:lnSpc>
                <a:spcPct val="100000"/>
              </a:lnSpc>
              <a:spcBef>
                <a:spcPts val="4155"/>
              </a:spcBef>
            </a:pP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特殊選才</a:t>
            </a:r>
            <a:endParaRPr sz="2000">
              <a:latin typeface="Microsoft JhengHei"/>
              <a:cs typeface="Microsoft JhengHei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latin typeface="Arial MT"/>
                <a:cs typeface="Arial MT"/>
              </a:rPr>
              <a:t>56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844" y="1496653"/>
            <a:ext cx="2768600" cy="2926715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z="4800" b="1" spc="5" dirty="0">
                <a:solidFill>
                  <a:srgbClr val="4F81BD"/>
                </a:solidFill>
                <a:latin typeface="Microsoft YaHei UI"/>
                <a:cs typeface="Microsoft YaHei UI"/>
              </a:rPr>
              <a:t>特殊選才</a:t>
            </a:r>
            <a:endParaRPr sz="4800">
              <a:latin typeface="Microsoft YaHei UI"/>
              <a:cs typeface="Microsoft YaHei UI"/>
            </a:endParaRPr>
          </a:p>
          <a:p>
            <a:pPr marL="12700" marR="5080" algn="just">
              <a:lnSpc>
                <a:spcPct val="100000"/>
              </a:lnSpc>
              <a:spcBef>
                <a:spcPts val="894"/>
              </a:spcBef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增進學生來源多樣， 招收有特殊才能、經 歷、成就的學生，並 顧及弱勢與大學所在 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區域之在地學生。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招生介紹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94326" y="2570226"/>
            <a:ext cx="278574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特殊才能：</a:t>
            </a:r>
            <a:endParaRPr sz="200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單一學科的能力出眾。</a:t>
            </a:r>
            <a:endParaRPr sz="200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具備特殊才藝。</a:t>
            </a:r>
            <a:endParaRPr sz="2000">
              <a:latin typeface="Microsoft JhengHei"/>
              <a:cs typeface="Microsoft JhengHei"/>
            </a:endParaRPr>
          </a:p>
          <a:p>
            <a:pPr marL="12700" marR="768350">
              <a:lnSpc>
                <a:spcPct val="100000"/>
              </a:lnSpc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擁有特殊經驗。 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不同教育資歷： </a:t>
            </a:r>
            <a:r>
              <a:rPr sz="2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Microsoft JhengHei"/>
                <a:cs typeface="Microsoft JhengHei"/>
              </a:rPr>
              <a:t>1.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特殊身份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404040"/>
                </a:solidFill>
                <a:latin typeface="Microsoft JhengHei"/>
                <a:cs typeface="Microsoft JhengHei"/>
              </a:rPr>
              <a:t>2.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考過國外入學能力測驗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latin typeface="Arial MT"/>
                <a:cs typeface="Arial MT"/>
              </a:rPr>
              <a:t>57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844" y="1496653"/>
            <a:ext cx="3073400" cy="3658870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z="4800" b="1" spc="5" dirty="0">
                <a:solidFill>
                  <a:srgbClr val="4F81BD"/>
                </a:solidFill>
                <a:latin typeface="Microsoft YaHei UI"/>
                <a:cs typeface="Microsoft YaHei UI"/>
              </a:rPr>
              <a:t>繁星推薦</a:t>
            </a:r>
            <a:endParaRPr sz="4800">
              <a:latin typeface="Microsoft YaHei UI"/>
              <a:cs typeface="Microsoft YaHei UI"/>
            </a:endParaRPr>
          </a:p>
          <a:p>
            <a:pPr marL="12700" marR="5080" algn="just">
              <a:lnSpc>
                <a:spcPct val="100000"/>
              </a:lnSpc>
              <a:spcBef>
                <a:spcPts val="894"/>
              </a:spcBef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強調平衡區域、城鄉就 學機會，推動就近入學 高中。</a:t>
            </a:r>
            <a:endParaRPr sz="24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Microsoft JhengHei"/>
                <a:cs typeface="Microsoft JhengHei"/>
              </a:rPr>
              <a:t>建中</a:t>
            </a:r>
            <a:r>
              <a:rPr sz="2400" b="1" dirty="0">
                <a:latin typeface="Microsoft JhengHei"/>
                <a:cs typeface="Microsoft JhengHei"/>
              </a:rPr>
              <a:t>1%</a:t>
            </a:r>
            <a:r>
              <a:rPr sz="2400" b="1" spc="-105" dirty="0">
                <a:latin typeface="Microsoft JhengHei"/>
                <a:cs typeface="Microsoft JhengHei"/>
              </a:rPr>
              <a:t> </a:t>
            </a:r>
            <a:r>
              <a:rPr sz="2400" b="1" dirty="0">
                <a:latin typeface="Microsoft JhengHei"/>
                <a:cs typeface="Microsoft JhengHei"/>
              </a:rPr>
              <a:t>＝</a:t>
            </a:r>
            <a:endParaRPr sz="24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Microsoft JhengHei"/>
                <a:cs typeface="Microsoft JhengHei"/>
              </a:rPr>
              <a:t>任何一所高中</a:t>
            </a:r>
            <a:r>
              <a:rPr sz="2400" b="1" spc="-5" dirty="0">
                <a:latin typeface="Microsoft JhengHei"/>
                <a:cs typeface="Microsoft JhengHei"/>
              </a:rPr>
              <a:t>1%</a:t>
            </a:r>
            <a:endParaRPr sz="24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Microsoft JhengHei"/>
                <a:cs typeface="Microsoft JhengHei"/>
              </a:rPr>
              <a:t>建</a:t>
            </a:r>
            <a:r>
              <a:rPr sz="2400" b="1" spc="-5" dirty="0">
                <a:latin typeface="Microsoft JhengHei"/>
                <a:cs typeface="Microsoft JhengHei"/>
              </a:rPr>
              <a:t>中</a:t>
            </a:r>
            <a:r>
              <a:rPr sz="2400" b="1" dirty="0">
                <a:latin typeface="Microsoft JhengHei"/>
                <a:cs typeface="Microsoft JhengHei"/>
              </a:rPr>
              <a:t>2％&lt;松山工</a:t>
            </a:r>
            <a:r>
              <a:rPr sz="2400" b="1" spc="-5" dirty="0">
                <a:latin typeface="Microsoft JhengHei"/>
                <a:cs typeface="Microsoft JhengHei"/>
              </a:rPr>
              <a:t>農1％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招生介紹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7828" y="2235835"/>
            <a:ext cx="3654172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TW" altLang="en-US"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篩選</a:t>
            </a:r>
            <a:r>
              <a:rPr sz="20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依據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：</a:t>
            </a:r>
            <a:endParaRPr sz="2000" dirty="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在校學業成績全校排名百分比</a:t>
            </a:r>
            <a:endParaRPr sz="20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。</a:t>
            </a:r>
            <a:endParaRPr sz="2000" dirty="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buSzPct val="95000"/>
              <a:buAutoNum type="arabicPeriod" startAt="2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學測成績。</a:t>
            </a:r>
            <a:endParaRPr sz="2000" dirty="0">
              <a:latin typeface="Microsoft JhengHei"/>
              <a:cs typeface="Microsoft JhengHei"/>
            </a:endParaRPr>
          </a:p>
          <a:p>
            <a:pPr marL="12700" marR="5080">
              <a:lnSpc>
                <a:spcPct val="100000"/>
              </a:lnSpc>
              <a:buSzPct val="95000"/>
              <a:buAutoNum type="arabicPeriod" startAt="2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各單科學業成績全校排名百分 比。</a:t>
            </a:r>
            <a:endParaRPr sz="20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考試需求：</a:t>
            </a:r>
            <a:endParaRPr sz="2000" dirty="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學科能力測驗</a:t>
            </a:r>
            <a:endParaRPr sz="2000" dirty="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術科考試（部分）</a:t>
            </a:r>
            <a:endParaRPr sz="2000" dirty="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高中英文聽力測驗（部分）</a:t>
            </a:r>
            <a:endParaRPr sz="20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latin typeface="Arial MT"/>
                <a:cs typeface="Arial MT"/>
              </a:rPr>
              <a:t>58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844" y="1412917"/>
            <a:ext cx="3225800" cy="3928110"/>
          </a:xfrm>
          <a:prstGeom prst="rect">
            <a:avLst/>
          </a:prstGeom>
        </p:spPr>
        <p:txBody>
          <a:bodyPr vert="horz" wrap="square" lIns="0" tIns="323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45"/>
              </a:spcBef>
            </a:pPr>
            <a:r>
              <a:rPr sz="4800" b="1" spc="5" dirty="0">
                <a:solidFill>
                  <a:srgbClr val="4F81BD"/>
                </a:solidFill>
                <a:latin typeface="Microsoft YaHei UI"/>
                <a:cs typeface="Microsoft YaHei UI"/>
              </a:rPr>
              <a:t>繁星推薦</a:t>
            </a:r>
            <a:endParaRPr sz="4800">
              <a:latin typeface="Microsoft YaHei UI"/>
              <a:cs typeface="Microsoft YaHei UI"/>
            </a:endParaRPr>
          </a:p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800" b="1" dirty="0">
                <a:solidFill>
                  <a:srgbClr val="017E6F"/>
                </a:solidFill>
                <a:latin typeface="Microsoft JhengHei"/>
                <a:cs typeface="Microsoft JhengHei"/>
              </a:rPr>
              <a:t>第一類學群：文、法、商、社會</a:t>
            </a:r>
            <a:endParaRPr sz="18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科學、教育、管理等學系</a:t>
            </a:r>
            <a:endParaRPr sz="18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17E6F"/>
                </a:solidFill>
                <a:latin typeface="Microsoft JhengHei"/>
                <a:cs typeface="Microsoft JhengHei"/>
              </a:rPr>
              <a:t>第二類學群：理、工等學系</a:t>
            </a:r>
            <a:endParaRPr sz="1800">
              <a:latin typeface="Microsoft JhengHei"/>
              <a:cs typeface="Microsoft JhengHei"/>
            </a:endParaRPr>
          </a:p>
          <a:p>
            <a:pPr marL="12700" marR="71755">
              <a:lnSpc>
                <a:spcPct val="100000"/>
              </a:lnSpc>
            </a:pPr>
            <a:r>
              <a:rPr sz="1800" b="1" dirty="0">
                <a:solidFill>
                  <a:srgbClr val="017E6F"/>
                </a:solidFill>
                <a:latin typeface="Microsoft JhengHei"/>
                <a:cs typeface="Microsoft JhengHei"/>
              </a:rPr>
              <a:t>第三類學群：醫(不含醫學系)、 生命科學、農等學系</a:t>
            </a:r>
            <a:endParaRPr sz="1800">
              <a:latin typeface="Microsoft JhengHei"/>
              <a:cs typeface="Microsoft JhengHei"/>
            </a:endParaRPr>
          </a:p>
          <a:p>
            <a:pPr marL="12700" marR="461645" algn="just">
              <a:lnSpc>
                <a:spcPct val="100000"/>
              </a:lnSpc>
            </a:pPr>
            <a:r>
              <a:rPr sz="1800" b="1" dirty="0">
                <a:solidFill>
                  <a:srgbClr val="6DCBCB"/>
                </a:solidFill>
                <a:latin typeface="Microsoft JhengHei"/>
                <a:cs typeface="Microsoft JhengHei"/>
              </a:rPr>
              <a:t>第四類學群：音樂相關學系 </a:t>
            </a:r>
            <a:r>
              <a:rPr sz="1800" b="1" spc="-5" dirty="0">
                <a:solidFill>
                  <a:srgbClr val="6DCBCB"/>
                </a:solidFill>
                <a:latin typeface="Microsoft JhengHei"/>
                <a:cs typeface="Microsoft JhengHei"/>
              </a:rPr>
              <a:t>第五類學群：美術相關學系 </a:t>
            </a:r>
            <a:r>
              <a:rPr sz="1800" b="1" dirty="0">
                <a:solidFill>
                  <a:srgbClr val="6DCBCB"/>
                </a:solidFill>
                <a:latin typeface="Microsoft JhengHei"/>
                <a:cs typeface="Microsoft JhengHei"/>
              </a:rPr>
              <a:t>第六類學群：舞蹈相關學系 第七類學群：體育相關學系</a:t>
            </a:r>
            <a:endParaRPr sz="18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17E6F"/>
                </a:solidFill>
                <a:latin typeface="Microsoft JhengHei"/>
                <a:cs typeface="Microsoft JhengHei"/>
              </a:rPr>
              <a:t>第八類學群：醫學系、牙醫學系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招生介紹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7828" y="2235835"/>
            <a:ext cx="340741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buSzPct val="95000"/>
              <a:buAutoNum type="arabicParenBoth"/>
              <a:tabLst>
                <a:tab pos="344170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全程就讀國內</a:t>
            </a:r>
            <a:r>
              <a:rPr sz="2000" b="1" spc="-15" dirty="0">
                <a:solidFill>
                  <a:srgbClr val="404040"/>
                </a:solidFill>
                <a:latin typeface="Microsoft JhengHei"/>
                <a:cs typeface="Microsoft JhengHei"/>
              </a:rPr>
              <a:t>同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一所</a:t>
            </a:r>
            <a:r>
              <a:rPr sz="2000" b="1" spc="-15" dirty="0">
                <a:solidFill>
                  <a:srgbClr val="404040"/>
                </a:solidFill>
                <a:latin typeface="Microsoft JhengHei"/>
                <a:cs typeface="Microsoft JhengHei"/>
              </a:rPr>
              <a:t>高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中之 應屆畢業生</a:t>
            </a:r>
            <a:endParaRPr sz="2000" dirty="0">
              <a:latin typeface="Microsoft JhengHei"/>
              <a:cs typeface="Microsoft JhengHei"/>
            </a:endParaRPr>
          </a:p>
          <a:p>
            <a:pPr marL="12700" marR="5080">
              <a:lnSpc>
                <a:spcPct val="100000"/>
              </a:lnSpc>
              <a:buSzPct val="95000"/>
              <a:buAutoNum type="arabicParenBoth"/>
              <a:tabLst>
                <a:tab pos="344170" algn="l"/>
              </a:tabLst>
            </a:pPr>
            <a:r>
              <a:rPr sz="2000" b="1" dirty="0" err="1">
                <a:solidFill>
                  <a:srgbClr val="404040"/>
                </a:solidFill>
                <a:latin typeface="Microsoft JhengHei"/>
                <a:cs typeface="Microsoft JhengHei"/>
              </a:rPr>
              <a:t>高中前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五</a:t>
            </a:r>
            <a:r>
              <a:rPr sz="2000" b="1" dirty="0" err="1">
                <a:solidFill>
                  <a:srgbClr val="404040"/>
                </a:solidFill>
                <a:latin typeface="Microsoft JhengHei"/>
                <a:cs typeface="Microsoft JhengHei"/>
              </a:rPr>
              <a:t>學期</a:t>
            </a:r>
            <a:r>
              <a:rPr sz="2000" b="1" spc="-15" dirty="0" err="1">
                <a:solidFill>
                  <a:srgbClr val="404040"/>
                </a:solidFill>
                <a:latin typeface="Microsoft JhengHei"/>
                <a:cs typeface="Microsoft JhengHei"/>
              </a:rPr>
              <a:t>學</a:t>
            </a:r>
            <a:r>
              <a:rPr sz="2000" b="1" dirty="0" err="1">
                <a:solidFill>
                  <a:srgbClr val="404040"/>
                </a:solidFill>
                <a:latin typeface="Microsoft JhengHei"/>
                <a:cs typeface="Microsoft JhengHei"/>
              </a:rPr>
              <a:t>業成</a:t>
            </a:r>
            <a:r>
              <a:rPr sz="2000" b="1" spc="-15" dirty="0" err="1">
                <a:solidFill>
                  <a:srgbClr val="404040"/>
                </a:solidFill>
                <a:latin typeface="Microsoft JhengHei"/>
                <a:cs typeface="Microsoft JhengHei"/>
              </a:rPr>
              <a:t>績</a:t>
            </a:r>
            <a:r>
              <a:rPr sz="2000" b="1" dirty="0" err="1">
                <a:solidFill>
                  <a:srgbClr val="404040"/>
                </a:solidFill>
                <a:latin typeface="Microsoft JhengHei"/>
                <a:cs typeface="Microsoft JhengHei"/>
              </a:rPr>
              <a:t>之總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 平均符合全校排名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前</a:t>
            </a:r>
            <a:r>
              <a:rPr sz="2000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50%</a:t>
            </a:r>
            <a:endParaRPr sz="2000" dirty="0">
              <a:solidFill>
                <a:srgbClr val="FF0000"/>
              </a:solidFill>
              <a:latin typeface="Microsoft JhengHei"/>
              <a:cs typeface="Microsoft JhengHei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(2)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校排以大考中</a:t>
            </a:r>
            <a:r>
              <a:rPr sz="2000" b="1" spc="-15" dirty="0">
                <a:solidFill>
                  <a:srgbClr val="404040"/>
                </a:solidFill>
                <a:latin typeface="Microsoft JhengHei"/>
                <a:cs typeface="Microsoft JhengHei"/>
              </a:rPr>
              <a:t>心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提供</a:t>
            </a:r>
            <a:r>
              <a:rPr sz="2000" b="1" spc="-15" dirty="0">
                <a:solidFill>
                  <a:srgbClr val="404040"/>
                </a:solidFill>
                <a:latin typeface="Microsoft JhengHei"/>
                <a:cs typeface="Microsoft JhengHei"/>
              </a:rPr>
              <a:t>為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準 </a:t>
            </a:r>
            <a:r>
              <a:rPr sz="20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(3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)原住民身分學</a:t>
            </a:r>
            <a:r>
              <a:rPr sz="2000" b="1" spc="-15" dirty="0">
                <a:solidFill>
                  <a:srgbClr val="404040"/>
                </a:solidFill>
                <a:latin typeface="Microsoft JhengHei"/>
                <a:cs typeface="Microsoft JhengHei"/>
              </a:rPr>
              <a:t>生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得以</a:t>
            </a:r>
            <a:r>
              <a:rPr sz="2000" b="1" spc="-15" dirty="0">
                <a:solidFill>
                  <a:srgbClr val="404040"/>
                </a:solidFill>
                <a:latin typeface="Microsoft JhengHei"/>
                <a:cs typeface="Microsoft JhengHei"/>
              </a:rPr>
              <a:t>「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一般 生」或「原住民生」身</a:t>
            </a:r>
            <a:r>
              <a:rPr sz="2000" b="1" spc="-15" dirty="0">
                <a:solidFill>
                  <a:srgbClr val="404040"/>
                </a:solidFill>
                <a:latin typeface="Microsoft JhengHei"/>
                <a:cs typeface="Microsoft JhengHei"/>
              </a:rPr>
              <a:t>分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擇一 參加</a:t>
            </a:r>
            <a:endParaRPr sz="2000" dirty="0">
              <a:latin typeface="Microsoft JhengHei"/>
              <a:cs typeface="Microsoft JhengHe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(4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)「特殊選才」</a:t>
            </a:r>
            <a:r>
              <a:rPr sz="2000" b="1" spc="-15" dirty="0">
                <a:solidFill>
                  <a:srgbClr val="404040"/>
                </a:solidFill>
                <a:latin typeface="Microsoft JhengHei"/>
                <a:cs typeface="Microsoft JhengHei"/>
              </a:rPr>
              <a:t>錄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取生</a:t>
            </a:r>
            <a:r>
              <a:rPr sz="2000" b="1" spc="-15" dirty="0">
                <a:solidFill>
                  <a:srgbClr val="404040"/>
                </a:solidFill>
                <a:latin typeface="Microsoft JhengHei"/>
                <a:cs typeface="Microsoft JhengHei"/>
              </a:rPr>
              <a:t>未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依限 放棄不得參加「繁星推</a:t>
            </a:r>
            <a:r>
              <a:rPr sz="2000" b="1" spc="-15" dirty="0">
                <a:solidFill>
                  <a:srgbClr val="404040"/>
                </a:solidFill>
                <a:latin typeface="Microsoft JhengHei"/>
                <a:cs typeface="Microsoft JhengHei"/>
              </a:rPr>
              <a:t>薦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」</a:t>
            </a:r>
            <a:endParaRPr sz="20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latin typeface="Arial MT"/>
                <a:cs typeface="Arial MT"/>
              </a:rPr>
              <a:t>59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844" y="1448182"/>
            <a:ext cx="3168650" cy="3391954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4800" b="1" spc="5" dirty="0">
                <a:solidFill>
                  <a:srgbClr val="4F81BD"/>
                </a:solidFill>
                <a:latin typeface="Microsoft YaHei UI"/>
                <a:cs typeface="Microsoft YaHei UI"/>
              </a:rPr>
              <a:t>繁星推薦</a:t>
            </a:r>
            <a:endParaRPr sz="4800" dirty="0">
              <a:latin typeface="Microsoft YaHei UI"/>
              <a:cs typeface="Microsoft YaHei UI"/>
            </a:endParaRPr>
          </a:p>
          <a:p>
            <a:pPr marL="433705" indent="-331470">
              <a:lnSpc>
                <a:spcPct val="100000"/>
              </a:lnSpc>
              <a:spcBef>
                <a:spcPts val="905"/>
              </a:spcBef>
              <a:buSzPct val="95000"/>
              <a:buAutoNum type="arabicParenBoth"/>
              <a:tabLst>
                <a:tab pos="434340" algn="l"/>
              </a:tabLst>
            </a:pPr>
            <a:r>
              <a:rPr sz="2000" b="1" dirty="0">
                <a:solidFill>
                  <a:srgbClr val="017E6F"/>
                </a:solidFill>
                <a:latin typeface="Microsoft JhengHei"/>
                <a:cs typeface="Microsoft JhengHei"/>
              </a:rPr>
              <a:t>本校繁星推薦</a:t>
            </a:r>
            <a:r>
              <a:rPr sz="2000" b="1" spc="-15" dirty="0">
                <a:solidFill>
                  <a:srgbClr val="017E6F"/>
                </a:solidFill>
                <a:latin typeface="Microsoft JhengHei"/>
                <a:cs typeface="Microsoft JhengHei"/>
              </a:rPr>
              <a:t>委</a:t>
            </a:r>
            <a:r>
              <a:rPr sz="20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員會辦</a:t>
            </a:r>
            <a:endParaRPr sz="2000" dirty="0">
              <a:latin typeface="Microsoft JhengHei"/>
              <a:cs typeface="Microsoft JhengHei"/>
            </a:endParaRPr>
          </a:p>
          <a:p>
            <a:pPr marL="102870">
              <a:lnSpc>
                <a:spcPct val="100000"/>
              </a:lnSpc>
            </a:pPr>
            <a:r>
              <a:rPr sz="2000" b="1" dirty="0">
                <a:solidFill>
                  <a:srgbClr val="017E6F"/>
                </a:solidFill>
                <a:latin typeface="Microsoft JhengHei"/>
                <a:cs typeface="Microsoft JhengHei"/>
              </a:rPr>
              <a:t>理校內審核(</a:t>
            </a:r>
            <a:r>
              <a:rPr sz="2000" b="1" spc="-10" dirty="0">
                <a:solidFill>
                  <a:srgbClr val="017E6F"/>
                </a:solidFill>
                <a:latin typeface="Microsoft JhengHei"/>
                <a:cs typeface="Microsoft JhengHei"/>
              </a:rPr>
              <a:t>3</a:t>
            </a:r>
            <a:r>
              <a:rPr sz="2000" b="1" dirty="0">
                <a:solidFill>
                  <a:srgbClr val="017E6F"/>
                </a:solidFill>
                <a:latin typeface="Microsoft JhengHei"/>
                <a:cs typeface="Microsoft JhengHei"/>
              </a:rPr>
              <a:t>月初)</a:t>
            </a:r>
            <a:endParaRPr sz="20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 dirty="0">
              <a:latin typeface="Microsoft JhengHei"/>
              <a:cs typeface="Microsoft JhengHei"/>
            </a:endParaRPr>
          </a:p>
          <a:p>
            <a:pPr marL="102870" marR="182880">
              <a:lnSpc>
                <a:spcPct val="100000"/>
              </a:lnSpc>
              <a:buSzPct val="95000"/>
              <a:buAutoNum type="arabicParenBoth" startAt="2"/>
              <a:tabLst>
                <a:tab pos="434340" algn="l"/>
              </a:tabLst>
            </a:pPr>
            <a:r>
              <a:rPr sz="2000" b="1" dirty="0">
                <a:solidFill>
                  <a:srgbClr val="017E6F"/>
                </a:solidFill>
                <a:latin typeface="Microsoft JhengHei"/>
                <a:cs typeface="Microsoft JhengHei"/>
              </a:rPr>
              <a:t>高中對同一所</a:t>
            </a:r>
            <a:r>
              <a:rPr sz="2000" b="1" spc="-15" dirty="0">
                <a:solidFill>
                  <a:srgbClr val="017E6F"/>
                </a:solidFill>
                <a:latin typeface="Microsoft JhengHei"/>
                <a:cs typeface="Microsoft JhengHei"/>
              </a:rPr>
              <a:t>大</a:t>
            </a:r>
            <a:r>
              <a:rPr sz="20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學「各 學群至多推薦二名學生」</a:t>
            </a:r>
            <a:endParaRPr sz="20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17E6F"/>
              </a:buClr>
              <a:buFont typeface="Microsoft JhengHei"/>
              <a:buAutoNum type="arabicParenBoth" startAt="2"/>
            </a:pPr>
            <a:endParaRPr sz="1300" dirty="0">
              <a:latin typeface="Microsoft JhengHei"/>
              <a:cs typeface="Microsoft JhengHei"/>
            </a:endParaRPr>
          </a:p>
          <a:p>
            <a:pPr marL="433705" indent="-331470">
              <a:lnSpc>
                <a:spcPct val="100000"/>
              </a:lnSpc>
              <a:buSzPct val="95000"/>
              <a:buAutoNum type="arabicParenBoth" startAt="2"/>
              <a:tabLst>
                <a:tab pos="434340" algn="l"/>
              </a:tabLst>
            </a:pP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同一名學生僅</a:t>
            </a:r>
            <a:r>
              <a:rPr sz="20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限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推薦至</a:t>
            </a:r>
            <a:endParaRPr sz="2000" dirty="0">
              <a:solidFill>
                <a:srgbClr val="FF0000"/>
              </a:solidFill>
              <a:latin typeface="Microsoft JhengHei"/>
              <a:cs typeface="Microsoft JhengHei"/>
            </a:endParaRPr>
          </a:p>
          <a:p>
            <a:pPr marL="10287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「一所大學之一個學群</a:t>
            </a:r>
            <a:r>
              <a:rPr sz="2000" b="1" spc="-15" dirty="0">
                <a:solidFill>
                  <a:srgbClr val="FF0000"/>
                </a:solidFill>
                <a:latin typeface="Microsoft JhengHei"/>
                <a:cs typeface="Microsoft JhengHei"/>
              </a:rPr>
              <a:t>」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。</a:t>
            </a:r>
            <a:endParaRPr sz="2000" dirty="0">
              <a:solidFill>
                <a:srgbClr val="FF0000"/>
              </a:solidFill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招生介紹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94326" y="2570226"/>
            <a:ext cx="2950210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3535" indent="-331470">
              <a:lnSpc>
                <a:spcPct val="100000"/>
              </a:lnSpc>
              <a:spcBef>
                <a:spcPts val="105"/>
              </a:spcBef>
              <a:buSzPct val="95000"/>
              <a:buAutoNum type="arabicParenBoth" startAt="4"/>
              <a:tabLst>
                <a:tab pos="344170" algn="l"/>
              </a:tabLst>
            </a:pPr>
            <a:r>
              <a:rPr sz="2000" b="1" dirty="0">
                <a:latin typeface="Microsoft JhengHei"/>
                <a:cs typeface="Microsoft JhengHei"/>
              </a:rPr>
              <a:t>在校學業成績</a:t>
            </a:r>
            <a:r>
              <a:rPr sz="2000" b="1" spc="-15" dirty="0">
                <a:latin typeface="Microsoft JhengHei"/>
                <a:cs typeface="Microsoft JhengHei"/>
              </a:rPr>
              <a:t>遇</a:t>
            </a:r>
            <a:r>
              <a:rPr sz="2000" b="1" dirty="0">
                <a:latin typeface="Microsoft JhengHei"/>
                <a:cs typeface="Microsoft JhengHei"/>
              </a:rPr>
              <a:t>有同分</a:t>
            </a:r>
            <a:endParaRPr sz="20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000" b="1" dirty="0" err="1">
                <a:latin typeface="Microsoft JhengHei"/>
                <a:cs typeface="Microsoft JhengHei"/>
              </a:rPr>
              <a:t>之比序，依序</a:t>
            </a:r>
            <a:r>
              <a:rPr sz="2000" b="1" spc="5" dirty="0" err="1">
                <a:latin typeface="Microsoft JhengHei"/>
                <a:cs typeface="Microsoft JhengHei"/>
              </a:rPr>
              <a:t>以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「高三上」</a:t>
            </a:r>
            <a:r>
              <a:rPr sz="2000" b="1" spc="-120" dirty="0"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「</a:t>
            </a:r>
            <a:r>
              <a:rPr sz="20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高二下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」「</a:t>
            </a:r>
            <a:r>
              <a:rPr sz="2000" b="1" spc="-70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高二</a:t>
            </a:r>
            <a:r>
              <a:rPr sz="2000" b="1" spc="484" dirty="0">
                <a:solidFill>
                  <a:srgbClr val="FF0000"/>
                </a:solidFill>
                <a:latin typeface="Microsoft JhengHei"/>
                <a:cs typeface="Microsoft JhengHei"/>
              </a:rPr>
              <a:t>上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」「</a:t>
            </a:r>
            <a:r>
              <a:rPr sz="20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高一下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」「高一上」</a:t>
            </a:r>
            <a:r>
              <a:rPr sz="2000" b="1" spc="-75" dirty="0">
                <a:solidFill>
                  <a:srgbClr val="FF0000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latin typeface="Microsoft JhengHei"/>
                <a:cs typeface="Microsoft JhengHei"/>
              </a:rPr>
              <a:t>總平均之順序 辦理。</a:t>
            </a:r>
            <a:endParaRPr sz="2000" dirty="0">
              <a:latin typeface="Microsoft JhengHei"/>
              <a:cs typeface="Microsoft JhengHei"/>
            </a:endParaRPr>
          </a:p>
          <a:p>
            <a:pPr marL="12700" marR="54610" algn="just">
              <a:lnSpc>
                <a:spcPct val="100000"/>
              </a:lnSpc>
              <a:buSzPct val="95000"/>
              <a:buAutoNum type="arabicParenBoth" startAt="5"/>
              <a:tabLst>
                <a:tab pos="344170" algn="l"/>
              </a:tabLst>
            </a:pPr>
            <a:r>
              <a:rPr sz="2000" b="1" spc="5" dirty="0">
                <a:latin typeface="Microsoft JhengHei"/>
                <a:cs typeface="Microsoft JhengHei"/>
              </a:rPr>
              <a:t>公布</a:t>
            </a:r>
            <a:r>
              <a:rPr sz="2000" b="1" spc="-5" dirty="0">
                <a:latin typeface="Microsoft JhengHei"/>
                <a:cs typeface="Microsoft JhengHei"/>
              </a:rPr>
              <a:t>校</a:t>
            </a:r>
            <a:r>
              <a:rPr sz="2000" b="1" spc="5" dirty="0">
                <a:latin typeface="Microsoft JhengHei"/>
                <a:cs typeface="Microsoft JhengHei"/>
              </a:rPr>
              <a:t>內推</a:t>
            </a:r>
            <a:r>
              <a:rPr sz="2000" b="1" spc="-5" dirty="0">
                <a:latin typeface="Microsoft JhengHei"/>
                <a:cs typeface="Microsoft JhengHei"/>
              </a:rPr>
              <a:t>薦</a:t>
            </a:r>
            <a:r>
              <a:rPr sz="2000" b="1" spc="-10" dirty="0">
                <a:latin typeface="Microsoft JhengHei"/>
                <a:cs typeface="Microsoft JhengHei"/>
              </a:rPr>
              <a:t>名</a:t>
            </a:r>
            <a:r>
              <a:rPr sz="2000" b="1" spc="5" dirty="0">
                <a:latin typeface="Microsoft JhengHei"/>
                <a:cs typeface="Microsoft JhengHei"/>
              </a:rPr>
              <a:t>單，學 </a:t>
            </a:r>
            <a:r>
              <a:rPr sz="2000" b="1" dirty="0">
                <a:latin typeface="Microsoft JhengHei"/>
                <a:cs typeface="Microsoft JhengHei"/>
              </a:rPr>
              <a:t>生繳交正式報名表報名費 </a:t>
            </a:r>
            <a:r>
              <a:rPr sz="2000" b="1" spc="-10" dirty="0">
                <a:latin typeface="Microsoft JhengHei"/>
                <a:cs typeface="Microsoft JhengHei"/>
              </a:rPr>
              <a:t>200</a:t>
            </a:r>
            <a:r>
              <a:rPr sz="2000" b="1" dirty="0">
                <a:latin typeface="Microsoft JhengHei"/>
                <a:cs typeface="Microsoft JhengHei"/>
              </a:rPr>
              <a:t>元。</a:t>
            </a:r>
            <a:endParaRPr sz="20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5092065" cy="6730365"/>
            <a:chOff x="0" y="0"/>
            <a:chExt cx="5092065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4968240" cy="792480"/>
            </a:xfrm>
            <a:custGeom>
              <a:avLst/>
              <a:gdLst/>
              <a:ahLst/>
              <a:cxnLst/>
              <a:rect l="l" t="t" r="r" b="b"/>
              <a:pathLst>
                <a:path w="4968240" h="792480">
                  <a:moveTo>
                    <a:pt x="4572000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4572000" y="792480"/>
                  </a:lnTo>
                  <a:lnTo>
                    <a:pt x="4968240" y="396240"/>
                  </a:lnTo>
                  <a:lnTo>
                    <a:pt x="4572000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4968240" cy="792480"/>
            </a:xfrm>
            <a:custGeom>
              <a:avLst/>
              <a:gdLst/>
              <a:ahLst/>
              <a:cxnLst/>
              <a:rect l="l" t="t" r="r" b="b"/>
              <a:pathLst>
                <a:path w="4968240" h="792480">
                  <a:moveTo>
                    <a:pt x="0" y="0"/>
                  </a:moveTo>
                  <a:lnTo>
                    <a:pt x="4572000" y="0"/>
                  </a:lnTo>
                  <a:lnTo>
                    <a:pt x="4968240" y="396240"/>
                  </a:lnTo>
                  <a:lnTo>
                    <a:pt x="4572000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5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1532" y="148793"/>
            <a:ext cx="28238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5" dirty="0">
                <a:solidFill>
                  <a:srgbClr val="215968"/>
                </a:solidFill>
              </a:rPr>
              <a:t>所謂的升學</a:t>
            </a:r>
            <a:endParaRPr sz="4400"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1959851"/>
            <a:ext cx="2666238" cy="105233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861942" y="2152904"/>
            <a:ext cx="165353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Microsoft JhengHei"/>
                <a:cs typeface="Microsoft JhengHei"/>
              </a:rPr>
              <a:t>一般大學</a:t>
            </a:r>
            <a:endParaRPr sz="3200">
              <a:latin typeface="Microsoft JhengHei"/>
              <a:cs typeface="Microsoft JhengHe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295" y="2417064"/>
            <a:ext cx="2021586" cy="252603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5259" y="3232150"/>
            <a:ext cx="1802764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JhengHei"/>
                <a:cs typeface="Microsoft JhengHei"/>
              </a:rPr>
              <a:t>綜合型高級 中等學校</a:t>
            </a:r>
            <a:endParaRPr sz="2800">
              <a:latin typeface="Microsoft JhengHei"/>
              <a:cs typeface="Microsoft JhengHe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357371" y="4488167"/>
            <a:ext cx="2651760" cy="983615"/>
            <a:chOff x="3357371" y="4488167"/>
            <a:chExt cx="2651760" cy="98361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7371" y="4488167"/>
              <a:ext cx="2651760" cy="89002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5303" y="4515611"/>
              <a:ext cx="2217420" cy="9555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16807" y="4509515"/>
              <a:ext cx="2537459" cy="77571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416807" y="4509515"/>
              <a:ext cx="2537460" cy="775970"/>
            </a:xfrm>
            <a:custGeom>
              <a:avLst/>
              <a:gdLst/>
              <a:ahLst/>
              <a:cxnLst/>
              <a:rect l="l" t="t" r="r" b="b"/>
              <a:pathLst>
                <a:path w="2537460" h="775970">
                  <a:moveTo>
                    <a:pt x="0" y="129286"/>
                  </a:moveTo>
                  <a:lnTo>
                    <a:pt x="10163" y="78974"/>
                  </a:lnTo>
                  <a:lnTo>
                    <a:pt x="37877" y="37878"/>
                  </a:lnTo>
                  <a:lnTo>
                    <a:pt x="78974" y="10164"/>
                  </a:lnTo>
                  <a:lnTo>
                    <a:pt x="129286" y="0"/>
                  </a:lnTo>
                  <a:lnTo>
                    <a:pt x="2408174" y="0"/>
                  </a:lnTo>
                  <a:lnTo>
                    <a:pt x="2458485" y="10164"/>
                  </a:lnTo>
                  <a:lnTo>
                    <a:pt x="2499582" y="37878"/>
                  </a:lnTo>
                  <a:lnTo>
                    <a:pt x="2527296" y="78974"/>
                  </a:lnTo>
                  <a:lnTo>
                    <a:pt x="2537459" y="129286"/>
                  </a:lnTo>
                  <a:lnTo>
                    <a:pt x="2537459" y="646430"/>
                  </a:lnTo>
                  <a:lnTo>
                    <a:pt x="2527296" y="696742"/>
                  </a:lnTo>
                  <a:lnTo>
                    <a:pt x="2499582" y="737838"/>
                  </a:lnTo>
                  <a:lnTo>
                    <a:pt x="2458485" y="765552"/>
                  </a:lnTo>
                  <a:lnTo>
                    <a:pt x="2408174" y="775716"/>
                  </a:lnTo>
                  <a:lnTo>
                    <a:pt x="129286" y="775716"/>
                  </a:lnTo>
                  <a:lnTo>
                    <a:pt x="78974" y="765552"/>
                  </a:lnTo>
                  <a:lnTo>
                    <a:pt x="37877" y="737838"/>
                  </a:lnTo>
                  <a:lnTo>
                    <a:pt x="10163" y="696742"/>
                  </a:lnTo>
                  <a:lnTo>
                    <a:pt x="0" y="646430"/>
                  </a:lnTo>
                  <a:lnTo>
                    <a:pt x="0" y="129286"/>
                  </a:lnTo>
                  <a:close/>
                </a:path>
              </a:pathLst>
            </a:custGeom>
            <a:ln w="12192">
              <a:solidFill>
                <a:srgbClr val="A1C3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859784" y="4629099"/>
            <a:ext cx="165353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Microsoft JhengHei"/>
                <a:cs typeface="Microsoft JhengHei"/>
              </a:rPr>
              <a:t>技術學院</a:t>
            </a:r>
            <a:endParaRPr sz="3200">
              <a:latin typeface="Microsoft JhengHei"/>
              <a:cs typeface="Microsoft JhengHe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49752" y="3183635"/>
            <a:ext cx="2669286" cy="105232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3859784" y="3377311"/>
            <a:ext cx="16541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Microsoft JhengHei"/>
                <a:cs typeface="Microsoft JhengHei"/>
              </a:rPr>
              <a:t>科技大學</a:t>
            </a:r>
            <a:endParaRPr sz="3200">
              <a:latin typeface="Microsoft JhengHei"/>
              <a:cs typeface="Microsoft JhengHe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99944" y="3364357"/>
            <a:ext cx="715645" cy="565150"/>
            <a:chOff x="2599944" y="3364357"/>
            <a:chExt cx="715645" cy="565150"/>
          </a:xfrm>
        </p:grpSpPr>
        <p:sp>
          <p:nvSpPr>
            <p:cNvPr id="19" name="object 19"/>
            <p:cNvSpPr/>
            <p:nvPr/>
          </p:nvSpPr>
          <p:spPr>
            <a:xfrm>
              <a:off x="2627376" y="3430524"/>
              <a:ext cx="649605" cy="433070"/>
            </a:xfrm>
            <a:custGeom>
              <a:avLst/>
              <a:gdLst/>
              <a:ahLst/>
              <a:cxnLst/>
              <a:rect l="l" t="t" r="r" b="b"/>
              <a:pathLst>
                <a:path w="649604" h="433070">
                  <a:moveTo>
                    <a:pt x="432816" y="0"/>
                  </a:moveTo>
                  <a:lnTo>
                    <a:pt x="432816" y="108203"/>
                  </a:lnTo>
                  <a:lnTo>
                    <a:pt x="0" y="108203"/>
                  </a:lnTo>
                  <a:lnTo>
                    <a:pt x="0" y="324612"/>
                  </a:lnTo>
                  <a:lnTo>
                    <a:pt x="432816" y="324612"/>
                  </a:lnTo>
                  <a:lnTo>
                    <a:pt x="432816" y="432815"/>
                  </a:lnTo>
                  <a:lnTo>
                    <a:pt x="649224" y="216407"/>
                  </a:lnTo>
                  <a:lnTo>
                    <a:pt x="432816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99944" y="3364357"/>
              <a:ext cx="715645" cy="565150"/>
            </a:xfrm>
            <a:custGeom>
              <a:avLst/>
              <a:gdLst/>
              <a:ahLst/>
              <a:cxnLst/>
              <a:rect l="l" t="t" r="r" b="b"/>
              <a:pathLst>
                <a:path w="715645" h="565150">
                  <a:moveTo>
                    <a:pt x="432816" y="0"/>
                  </a:moveTo>
                  <a:lnTo>
                    <a:pt x="432816" y="146938"/>
                  </a:lnTo>
                  <a:lnTo>
                    <a:pt x="0" y="146938"/>
                  </a:lnTo>
                  <a:lnTo>
                    <a:pt x="0" y="418210"/>
                  </a:lnTo>
                  <a:lnTo>
                    <a:pt x="432816" y="418210"/>
                  </a:lnTo>
                  <a:lnTo>
                    <a:pt x="432816" y="565149"/>
                  </a:lnTo>
                  <a:lnTo>
                    <a:pt x="512191" y="485774"/>
                  </a:lnTo>
                  <a:lnTo>
                    <a:pt x="465708" y="485774"/>
                  </a:lnTo>
                  <a:lnTo>
                    <a:pt x="465708" y="385317"/>
                  </a:lnTo>
                  <a:lnTo>
                    <a:pt x="32893" y="385317"/>
                  </a:lnTo>
                  <a:lnTo>
                    <a:pt x="32893" y="179831"/>
                  </a:lnTo>
                  <a:lnTo>
                    <a:pt x="465708" y="179831"/>
                  </a:lnTo>
                  <a:lnTo>
                    <a:pt x="465708" y="79375"/>
                  </a:lnTo>
                  <a:lnTo>
                    <a:pt x="512191" y="79375"/>
                  </a:lnTo>
                  <a:lnTo>
                    <a:pt x="432816" y="0"/>
                  </a:lnTo>
                  <a:close/>
                </a:path>
                <a:path w="715645" h="565150">
                  <a:moveTo>
                    <a:pt x="512191" y="79375"/>
                  </a:moveTo>
                  <a:lnTo>
                    <a:pt x="465708" y="79375"/>
                  </a:lnTo>
                  <a:lnTo>
                    <a:pt x="668908" y="282574"/>
                  </a:lnTo>
                  <a:lnTo>
                    <a:pt x="465708" y="485774"/>
                  </a:lnTo>
                  <a:lnTo>
                    <a:pt x="512191" y="485774"/>
                  </a:lnTo>
                  <a:lnTo>
                    <a:pt x="715391" y="282574"/>
                  </a:lnTo>
                  <a:lnTo>
                    <a:pt x="512191" y="79375"/>
                  </a:lnTo>
                  <a:close/>
                </a:path>
                <a:path w="715645" h="565150">
                  <a:moveTo>
                    <a:pt x="476757" y="105917"/>
                  </a:moveTo>
                  <a:lnTo>
                    <a:pt x="476757" y="190880"/>
                  </a:lnTo>
                  <a:lnTo>
                    <a:pt x="43942" y="190880"/>
                  </a:lnTo>
                  <a:lnTo>
                    <a:pt x="43942" y="374268"/>
                  </a:lnTo>
                  <a:lnTo>
                    <a:pt x="476757" y="374268"/>
                  </a:lnTo>
                  <a:lnTo>
                    <a:pt x="476757" y="459231"/>
                  </a:lnTo>
                  <a:lnTo>
                    <a:pt x="503173" y="432815"/>
                  </a:lnTo>
                  <a:lnTo>
                    <a:pt x="487680" y="432815"/>
                  </a:lnTo>
                  <a:lnTo>
                    <a:pt x="487680" y="363346"/>
                  </a:lnTo>
                  <a:lnTo>
                    <a:pt x="54863" y="363346"/>
                  </a:lnTo>
                  <a:lnTo>
                    <a:pt x="54863" y="201802"/>
                  </a:lnTo>
                  <a:lnTo>
                    <a:pt x="487680" y="201802"/>
                  </a:lnTo>
                  <a:lnTo>
                    <a:pt x="487680" y="132333"/>
                  </a:lnTo>
                  <a:lnTo>
                    <a:pt x="503173" y="132333"/>
                  </a:lnTo>
                  <a:lnTo>
                    <a:pt x="476757" y="105917"/>
                  </a:lnTo>
                  <a:close/>
                </a:path>
                <a:path w="715645" h="565150">
                  <a:moveTo>
                    <a:pt x="503173" y="132333"/>
                  </a:moveTo>
                  <a:lnTo>
                    <a:pt x="487680" y="132333"/>
                  </a:lnTo>
                  <a:lnTo>
                    <a:pt x="637920" y="282574"/>
                  </a:lnTo>
                  <a:lnTo>
                    <a:pt x="487680" y="432815"/>
                  </a:lnTo>
                  <a:lnTo>
                    <a:pt x="503173" y="432815"/>
                  </a:lnTo>
                  <a:lnTo>
                    <a:pt x="653415" y="282574"/>
                  </a:lnTo>
                  <a:lnTo>
                    <a:pt x="503173" y="13233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103620" y="3364357"/>
            <a:ext cx="714375" cy="565150"/>
            <a:chOff x="6103620" y="3364357"/>
            <a:chExt cx="714375" cy="565150"/>
          </a:xfrm>
        </p:grpSpPr>
        <p:sp>
          <p:nvSpPr>
            <p:cNvPr id="22" name="object 22"/>
            <p:cNvSpPr/>
            <p:nvPr/>
          </p:nvSpPr>
          <p:spPr>
            <a:xfrm>
              <a:off x="6131052" y="3430524"/>
              <a:ext cx="647700" cy="433070"/>
            </a:xfrm>
            <a:custGeom>
              <a:avLst/>
              <a:gdLst/>
              <a:ahLst/>
              <a:cxnLst/>
              <a:rect l="l" t="t" r="r" b="b"/>
              <a:pathLst>
                <a:path w="647700" h="433070">
                  <a:moveTo>
                    <a:pt x="431292" y="0"/>
                  </a:moveTo>
                  <a:lnTo>
                    <a:pt x="431292" y="108203"/>
                  </a:lnTo>
                  <a:lnTo>
                    <a:pt x="0" y="108203"/>
                  </a:lnTo>
                  <a:lnTo>
                    <a:pt x="0" y="324612"/>
                  </a:lnTo>
                  <a:lnTo>
                    <a:pt x="431292" y="324612"/>
                  </a:lnTo>
                  <a:lnTo>
                    <a:pt x="431292" y="432815"/>
                  </a:lnTo>
                  <a:lnTo>
                    <a:pt x="647700" y="216407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4F8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03620" y="3364357"/>
              <a:ext cx="714375" cy="565150"/>
            </a:xfrm>
            <a:custGeom>
              <a:avLst/>
              <a:gdLst/>
              <a:ahLst/>
              <a:cxnLst/>
              <a:rect l="l" t="t" r="r" b="b"/>
              <a:pathLst>
                <a:path w="714375" h="565150">
                  <a:moveTo>
                    <a:pt x="431291" y="0"/>
                  </a:moveTo>
                  <a:lnTo>
                    <a:pt x="431291" y="146938"/>
                  </a:lnTo>
                  <a:lnTo>
                    <a:pt x="0" y="146938"/>
                  </a:lnTo>
                  <a:lnTo>
                    <a:pt x="0" y="418210"/>
                  </a:lnTo>
                  <a:lnTo>
                    <a:pt x="431291" y="418210"/>
                  </a:lnTo>
                  <a:lnTo>
                    <a:pt x="431291" y="565149"/>
                  </a:lnTo>
                  <a:lnTo>
                    <a:pt x="510666" y="485774"/>
                  </a:lnTo>
                  <a:lnTo>
                    <a:pt x="464184" y="485774"/>
                  </a:lnTo>
                  <a:lnTo>
                    <a:pt x="464184" y="385317"/>
                  </a:lnTo>
                  <a:lnTo>
                    <a:pt x="32892" y="385317"/>
                  </a:lnTo>
                  <a:lnTo>
                    <a:pt x="32892" y="179831"/>
                  </a:lnTo>
                  <a:lnTo>
                    <a:pt x="464184" y="179831"/>
                  </a:lnTo>
                  <a:lnTo>
                    <a:pt x="464184" y="79375"/>
                  </a:lnTo>
                  <a:lnTo>
                    <a:pt x="510666" y="79375"/>
                  </a:lnTo>
                  <a:lnTo>
                    <a:pt x="431291" y="0"/>
                  </a:lnTo>
                  <a:close/>
                </a:path>
                <a:path w="714375" h="565150">
                  <a:moveTo>
                    <a:pt x="510666" y="79375"/>
                  </a:moveTo>
                  <a:lnTo>
                    <a:pt x="464184" y="79375"/>
                  </a:lnTo>
                  <a:lnTo>
                    <a:pt x="667384" y="282574"/>
                  </a:lnTo>
                  <a:lnTo>
                    <a:pt x="464184" y="485774"/>
                  </a:lnTo>
                  <a:lnTo>
                    <a:pt x="510666" y="485774"/>
                  </a:lnTo>
                  <a:lnTo>
                    <a:pt x="713866" y="282574"/>
                  </a:lnTo>
                  <a:lnTo>
                    <a:pt x="510666" y="79375"/>
                  </a:lnTo>
                  <a:close/>
                </a:path>
                <a:path w="714375" h="565150">
                  <a:moveTo>
                    <a:pt x="475233" y="105917"/>
                  </a:moveTo>
                  <a:lnTo>
                    <a:pt x="475233" y="190880"/>
                  </a:lnTo>
                  <a:lnTo>
                    <a:pt x="43941" y="190880"/>
                  </a:lnTo>
                  <a:lnTo>
                    <a:pt x="43941" y="374268"/>
                  </a:lnTo>
                  <a:lnTo>
                    <a:pt x="475233" y="374268"/>
                  </a:lnTo>
                  <a:lnTo>
                    <a:pt x="475233" y="459231"/>
                  </a:lnTo>
                  <a:lnTo>
                    <a:pt x="501649" y="432815"/>
                  </a:lnTo>
                  <a:lnTo>
                    <a:pt x="486155" y="432815"/>
                  </a:lnTo>
                  <a:lnTo>
                    <a:pt x="486155" y="363346"/>
                  </a:lnTo>
                  <a:lnTo>
                    <a:pt x="54863" y="363346"/>
                  </a:lnTo>
                  <a:lnTo>
                    <a:pt x="54863" y="201802"/>
                  </a:lnTo>
                  <a:lnTo>
                    <a:pt x="486155" y="201802"/>
                  </a:lnTo>
                  <a:lnTo>
                    <a:pt x="486155" y="132333"/>
                  </a:lnTo>
                  <a:lnTo>
                    <a:pt x="501649" y="132333"/>
                  </a:lnTo>
                  <a:lnTo>
                    <a:pt x="475233" y="105917"/>
                  </a:lnTo>
                  <a:close/>
                </a:path>
                <a:path w="714375" h="565150">
                  <a:moveTo>
                    <a:pt x="501649" y="132333"/>
                  </a:moveTo>
                  <a:lnTo>
                    <a:pt x="486155" y="132333"/>
                  </a:lnTo>
                  <a:lnTo>
                    <a:pt x="636397" y="282574"/>
                  </a:lnTo>
                  <a:lnTo>
                    <a:pt x="486155" y="432815"/>
                  </a:lnTo>
                  <a:lnTo>
                    <a:pt x="501649" y="432815"/>
                  </a:lnTo>
                  <a:lnTo>
                    <a:pt x="651890" y="282574"/>
                  </a:lnTo>
                  <a:lnTo>
                    <a:pt x="501649" y="132333"/>
                  </a:lnTo>
                  <a:close/>
                </a:path>
              </a:pathLst>
            </a:custGeom>
            <a:solidFill>
              <a:srgbClr val="5F79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888480" y="2417064"/>
            <a:ext cx="1876805" cy="252603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7105904" y="3232150"/>
            <a:ext cx="14465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Microsoft JhengHei"/>
                <a:cs typeface="Microsoft JhengHei"/>
              </a:rPr>
              <a:t>碩博士班 繼續深造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515222" y="6431700"/>
            <a:ext cx="2038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sz="1800" dirty="0">
                <a:latin typeface="Arial MT"/>
                <a:cs typeface="Arial MT"/>
              </a:rPr>
              <a:t>4</a:t>
            </a:fld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招生介紹</a:t>
            </a:r>
          </a:p>
        </p:txBody>
      </p:sp>
      <p:sp>
        <p:nvSpPr>
          <p:cNvPr id="15" name="object 15"/>
          <p:cNvSpPr/>
          <p:nvPr/>
        </p:nvSpPr>
        <p:spPr>
          <a:xfrm>
            <a:off x="5673725" y="5654103"/>
            <a:ext cx="152400" cy="7620"/>
          </a:xfrm>
          <a:custGeom>
            <a:avLst/>
            <a:gdLst/>
            <a:ahLst/>
            <a:cxnLst/>
            <a:rect l="l" t="t" r="r" b="b"/>
            <a:pathLst>
              <a:path w="152400" h="7620">
                <a:moveTo>
                  <a:pt x="152400" y="0"/>
                </a:moveTo>
                <a:lnTo>
                  <a:pt x="0" y="0"/>
                </a:lnTo>
                <a:lnTo>
                  <a:pt x="0" y="7620"/>
                </a:lnTo>
                <a:lnTo>
                  <a:pt x="152400" y="7620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C0D8B6E-7AA1-415D-9212-4124F3899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0256"/>
            <a:ext cx="9144000" cy="441194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7E0BEBFB-7A93-428F-81BB-B749CF1CD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399" y="1905000"/>
            <a:ext cx="1752601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latin typeface="Arial MT"/>
                <a:cs typeface="Arial MT"/>
              </a:rPr>
              <a:t>62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844" y="1448182"/>
            <a:ext cx="3168650" cy="3282315"/>
          </a:xfrm>
          <a:prstGeom prst="rect">
            <a:avLst/>
          </a:prstGeom>
        </p:spPr>
        <p:txBody>
          <a:bodyPr vert="horz" wrap="square" lIns="0" tIns="288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70"/>
              </a:spcBef>
            </a:pPr>
            <a:r>
              <a:rPr sz="4800" b="1" spc="5" dirty="0">
                <a:solidFill>
                  <a:srgbClr val="4F81BD"/>
                </a:solidFill>
                <a:latin typeface="Microsoft YaHei UI"/>
                <a:cs typeface="Microsoft YaHei UI"/>
              </a:rPr>
              <a:t>繁星推薦</a:t>
            </a:r>
            <a:endParaRPr sz="4800" dirty="0">
              <a:latin typeface="Microsoft YaHei UI"/>
              <a:cs typeface="Microsoft YaHei UI"/>
            </a:endParaRPr>
          </a:p>
          <a:p>
            <a:pPr marL="102870" marR="5080" algn="just">
              <a:lnSpc>
                <a:spcPct val="100000"/>
              </a:lnSpc>
              <a:spcBef>
                <a:spcPts val="905"/>
              </a:spcBef>
              <a:buSzPct val="95000"/>
              <a:buAutoNum type="arabicParenBoth"/>
              <a:tabLst>
                <a:tab pos="434340" algn="l"/>
              </a:tabLst>
            </a:pPr>
            <a:r>
              <a:rPr sz="20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3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月公</a:t>
            </a:r>
            <a:r>
              <a:rPr sz="2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告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結果</a:t>
            </a:r>
            <a:r>
              <a:rPr sz="2000" b="1" spc="5" dirty="0">
                <a:solidFill>
                  <a:srgbClr val="FF0000"/>
                </a:solidFill>
                <a:latin typeface="Microsoft JhengHei"/>
                <a:cs typeface="Microsoft JhengHei"/>
              </a:rPr>
              <a:t>後</a:t>
            </a:r>
            <a:r>
              <a:rPr sz="2000" b="1" spc="-10" dirty="0">
                <a:solidFill>
                  <a:srgbClr val="017E6F"/>
                </a:solidFill>
                <a:latin typeface="Microsoft JhengHei"/>
                <a:cs typeface="Microsoft JhengHei"/>
              </a:rPr>
              <a:t>，</a:t>
            </a:r>
            <a:r>
              <a:rPr sz="20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分發錄 取生即取得各該校系入</a:t>
            </a:r>
            <a:r>
              <a:rPr sz="2000" b="1" spc="-10" dirty="0">
                <a:solidFill>
                  <a:srgbClr val="017E6F"/>
                </a:solidFill>
                <a:latin typeface="Microsoft JhengHei"/>
                <a:cs typeface="Microsoft JhengHei"/>
              </a:rPr>
              <a:t>學</a:t>
            </a:r>
            <a:r>
              <a:rPr sz="2000" b="1" dirty="0">
                <a:solidFill>
                  <a:srgbClr val="017E6F"/>
                </a:solidFill>
                <a:latin typeface="Microsoft JhengHei"/>
                <a:cs typeface="Microsoft JhengHei"/>
              </a:rPr>
              <a:t>資 格。</a:t>
            </a:r>
            <a:endParaRPr sz="2000" dirty="0">
              <a:latin typeface="Microsoft JhengHei"/>
              <a:cs typeface="Microsoft JhengHei"/>
            </a:endParaRPr>
          </a:p>
          <a:p>
            <a:pPr marL="102870" marR="5080">
              <a:lnSpc>
                <a:spcPct val="100000"/>
              </a:lnSpc>
              <a:spcBef>
                <a:spcPts val="5"/>
              </a:spcBef>
              <a:buSzPct val="95000"/>
              <a:buAutoNum type="arabicParenBoth"/>
              <a:tabLst>
                <a:tab pos="434340" algn="l"/>
              </a:tabLst>
            </a:pPr>
            <a:r>
              <a:rPr sz="2000" b="1" dirty="0">
                <a:solidFill>
                  <a:srgbClr val="017E6F"/>
                </a:solidFill>
                <a:latin typeface="Microsoft JhengHei"/>
                <a:cs typeface="Microsoft JhengHei"/>
              </a:rPr>
              <a:t>無論放棄與否</a:t>
            </a:r>
            <a:r>
              <a:rPr sz="2000" b="1" spc="-15" dirty="0">
                <a:solidFill>
                  <a:srgbClr val="017E6F"/>
                </a:solidFill>
                <a:latin typeface="Microsoft JhengHei"/>
                <a:cs typeface="Microsoft JhengHei"/>
              </a:rPr>
              <a:t>，</a:t>
            </a:r>
            <a:r>
              <a:rPr sz="2000" b="1" dirty="0">
                <a:solidFill>
                  <a:srgbClr val="017E6F"/>
                </a:solidFill>
                <a:latin typeface="Microsoft JhengHei"/>
                <a:cs typeface="Microsoft JhengHei"/>
              </a:rPr>
              <a:t>一律不 得參加當年度大學「個</a:t>
            </a:r>
            <a:r>
              <a:rPr sz="2000" b="1" spc="-15" dirty="0">
                <a:solidFill>
                  <a:srgbClr val="017E6F"/>
                </a:solidFill>
                <a:latin typeface="Microsoft JhengHei"/>
                <a:cs typeface="Microsoft JhengHei"/>
              </a:rPr>
              <a:t>人</a:t>
            </a:r>
            <a:r>
              <a:rPr sz="2000" b="1" dirty="0">
                <a:solidFill>
                  <a:srgbClr val="017E6F"/>
                </a:solidFill>
                <a:latin typeface="Microsoft JhengHei"/>
                <a:cs typeface="Microsoft JhengHei"/>
              </a:rPr>
              <a:t>申 請」及科大「申請入學</a:t>
            </a:r>
            <a:r>
              <a:rPr sz="2000" b="1" spc="-10" dirty="0">
                <a:solidFill>
                  <a:srgbClr val="017E6F"/>
                </a:solidFill>
                <a:latin typeface="Microsoft JhengHei"/>
                <a:cs typeface="Microsoft JhengHei"/>
              </a:rPr>
              <a:t>」</a:t>
            </a:r>
            <a:r>
              <a:rPr sz="2000" b="1" dirty="0">
                <a:solidFill>
                  <a:srgbClr val="017E6F"/>
                </a:solidFill>
                <a:latin typeface="Microsoft JhengHei"/>
                <a:cs typeface="Microsoft JhengHei"/>
              </a:rPr>
              <a:t>第 一階段篩選。</a:t>
            </a: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招生介紹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94326" y="2235835"/>
            <a:ext cx="2900045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  <a:buSzPct val="95000"/>
              <a:buAutoNum type="arabicParenBoth" startAt="3"/>
              <a:tabLst>
                <a:tab pos="344170" algn="l"/>
              </a:tabLst>
            </a:pPr>
            <a:r>
              <a:rPr sz="2000" b="1" dirty="0">
                <a:latin typeface="Microsoft JhengHei"/>
                <a:cs typeface="Microsoft JhengHei"/>
              </a:rPr>
              <a:t>放棄入學資格</a:t>
            </a:r>
            <a:r>
              <a:rPr sz="2000" b="1" spc="-15" dirty="0">
                <a:latin typeface="Microsoft JhengHei"/>
                <a:cs typeface="Microsoft JhengHei"/>
              </a:rPr>
              <a:t>需</a:t>
            </a:r>
            <a:r>
              <a:rPr sz="2000" b="1" dirty="0">
                <a:latin typeface="Microsoft JhengHei"/>
                <a:cs typeface="Microsoft JhengHei"/>
              </a:rPr>
              <a:t>依規定 期限辦理，否則一律不得 參加「大學考試入學分發 招生」及「四技二專各聯 合登記分發入學招生」</a:t>
            </a:r>
            <a:endParaRPr sz="2000" dirty="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Microsoft JhengHei"/>
              <a:buAutoNum type="arabicParenBoth" startAt="3"/>
            </a:pPr>
            <a:endParaRPr sz="1300" dirty="0">
              <a:latin typeface="Microsoft JhengHei"/>
              <a:cs typeface="Microsoft JhengHei"/>
            </a:endParaRPr>
          </a:p>
          <a:p>
            <a:pPr marL="12700" marR="5080">
              <a:lnSpc>
                <a:spcPct val="100000"/>
              </a:lnSpc>
              <a:buSzPct val="95000"/>
              <a:buAutoNum type="arabicParenBoth" startAt="3"/>
              <a:tabLst>
                <a:tab pos="344170" algn="l"/>
              </a:tabLst>
            </a:pPr>
            <a:r>
              <a:rPr sz="2000" b="1" dirty="0">
                <a:latin typeface="Microsoft JhengHei"/>
                <a:cs typeface="Microsoft JhengHei"/>
              </a:rPr>
              <a:t>入學後可否轉</a:t>
            </a:r>
            <a:r>
              <a:rPr sz="2000" b="1" spc="-15" dirty="0">
                <a:latin typeface="Microsoft JhengHei"/>
                <a:cs typeface="Microsoft JhengHei"/>
              </a:rPr>
              <a:t>系</a:t>
            </a:r>
            <a:r>
              <a:rPr sz="2000" b="1" dirty="0">
                <a:latin typeface="Microsoft JhengHei"/>
                <a:cs typeface="Microsoft JhengHei"/>
              </a:rPr>
              <a:t>，由各 大學自訂</a:t>
            </a:r>
            <a:endParaRPr sz="20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latin typeface="Arial MT"/>
                <a:cs typeface="Arial MT"/>
              </a:rPr>
              <a:t>63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844" y="1496653"/>
            <a:ext cx="3073400" cy="2560955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z="4800" b="1" spc="5" dirty="0">
                <a:solidFill>
                  <a:srgbClr val="4F81BD"/>
                </a:solidFill>
                <a:latin typeface="Microsoft YaHei UI"/>
                <a:cs typeface="Microsoft YaHei UI"/>
              </a:rPr>
              <a:t>個人申請</a:t>
            </a:r>
            <a:endParaRPr sz="4800">
              <a:latin typeface="Microsoft YaHei UI"/>
              <a:cs typeface="Microsoft YaHei UI"/>
            </a:endParaRPr>
          </a:p>
          <a:p>
            <a:pPr marL="12700" marR="5080" algn="just">
              <a:lnSpc>
                <a:spcPct val="100000"/>
              </a:lnSpc>
              <a:spcBef>
                <a:spcPts val="894"/>
              </a:spcBef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強調適才適所，拔尖扶 弱，參採學習歷程、多 元表現或透過校系自辦 甄試項目進行選才。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招生介紹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7828" y="2235835"/>
            <a:ext cx="3613785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TW" altLang="en-US"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篩選</a:t>
            </a:r>
            <a:r>
              <a:rPr sz="20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依據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：</a:t>
            </a:r>
            <a:endParaRPr sz="2000" dirty="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學測成績Ｘ。（</a:t>
            </a:r>
            <a:r>
              <a:rPr sz="2000" b="1" spc="5" dirty="0">
                <a:solidFill>
                  <a:srgbClr val="404040"/>
                </a:solidFill>
                <a:latin typeface="Microsoft JhengHei"/>
                <a:cs typeface="Microsoft JhengHei"/>
              </a:rPr>
              <a:t>X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不能大</a:t>
            </a:r>
            <a:r>
              <a:rPr sz="2000" b="1" spc="-15" dirty="0">
                <a:solidFill>
                  <a:srgbClr val="404040"/>
                </a:solidFill>
                <a:latin typeface="Microsoft JhengHei"/>
                <a:cs typeface="Microsoft JhengHei"/>
              </a:rPr>
              <a:t>於</a:t>
            </a:r>
            <a:r>
              <a:rPr sz="2000" b="1" spc="-10" dirty="0">
                <a:solidFill>
                  <a:srgbClr val="404040"/>
                </a:solidFill>
                <a:latin typeface="Microsoft JhengHei"/>
                <a:cs typeface="Microsoft JhengHei"/>
              </a:rPr>
              <a:t>4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）</a:t>
            </a:r>
            <a:endParaRPr sz="2000" dirty="0">
              <a:latin typeface="Microsoft JhengHei"/>
              <a:cs typeface="Microsoft JhengHei"/>
            </a:endParaRPr>
          </a:p>
          <a:p>
            <a:pPr marL="12700" marR="268605">
              <a:lnSpc>
                <a:spcPct val="100000"/>
              </a:lnSpc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在校綜合表現Ｐ（又分</a:t>
            </a:r>
            <a:r>
              <a:rPr sz="2000" b="1" spc="-10" dirty="0">
                <a:solidFill>
                  <a:srgbClr val="404040"/>
                </a:solidFill>
                <a:latin typeface="Microsoft JhengHei"/>
                <a:cs typeface="Microsoft JhengHei"/>
              </a:rPr>
              <a:t>P1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、  </a:t>
            </a:r>
            <a:r>
              <a:rPr sz="20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P2）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。</a:t>
            </a:r>
            <a:endParaRPr sz="20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考試需求：</a:t>
            </a:r>
            <a:endParaRPr sz="2000" dirty="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學科能力測驗</a:t>
            </a:r>
            <a:endParaRPr sz="2000" dirty="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spcBef>
                <a:spcPts val="5"/>
              </a:spcBef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高中英文聽力測驗（部分）</a:t>
            </a:r>
            <a:endParaRPr sz="20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latin typeface="Arial MT"/>
                <a:cs typeface="Arial MT"/>
              </a:rPr>
              <a:t>64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3444" y="1496653"/>
            <a:ext cx="2622550" cy="2926715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885"/>
              </a:spcBef>
            </a:pPr>
            <a:r>
              <a:rPr sz="4800" b="1" spc="5" dirty="0">
                <a:solidFill>
                  <a:srgbClr val="4F81BD"/>
                </a:solidFill>
                <a:latin typeface="Microsoft YaHei UI"/>
                <a:cs typeface="Microsoft YaHei UI"/>
              </a:rPr>
              <a:t>個人申請</a:t>
            </a:r>
            <a:endParaRPr sz="4800" dirty="0">
              <a:latin typeface="Microsoft YaHei UI"/>
              <a:cs typeface="Microsoft YaHei UI"/>
            </a:endParaRPr>
          </a:p>
          <a:p>
            <a:pPr marL="12700" marR="96520">
              <a:lnSpc>
                <a:spcPct val="100000"/>
              </a:lnSpc>
              <a:spcBef>
                <a:spcPts val="894"/>
              </a:spcBef>
            </a:pPr>
            <a:r>
              <a:rPr sz="24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P1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學生學習歷程： 學生基本資料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修課紀錄</a:t>
            </a:r>
            <a:endParaRPr sz="2400" dirty="0">
              <a:latin typeface="Microsoft JhengHei"/>
              <a:cs typeface="Microsoft JhengHei"/>
            </a:endParaRPr>
          </a:p>
          <a:p>
            <a:pPr marL="12700" marR="772795">
              <a:lnSpc>
                <a:spcPct val="100000"/>
              </a:lnSpc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課程學習成果 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多元表現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4398010"/>
            <a:ext cx="1854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學習歷程自述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44646" y="1086053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招生介紹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27828" y="2234311"/>
            <a:ext cx="3869690" cy="2242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406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P2</a:t>
            </a:r>
            <a:r>
              <a:rPr sz="2400" b="1" dirty="0">
                <a:solidFill>
                  <a:srgbClr val="7F7F7F"/>
                </a:solidFill>
                <a:latin typeface="Microsoft JhengHei"/>
                <a:cs typeface="Microsoft JhengHei"/>
              </a:rPr>
              <a:t>校內自辦甄試項目： </a:t>
            </a:r>
            <a:r>
              <a:rPr sz="2400" b="1" spc="-5" dirty="0">
                <a:solidFill>
                  <a:srgbClr val="7F7F7F"/>
                </a:solidFill>
                <a:latin typeface="Microsoft JhengHei"/>
                <a:cs typeface="Microsoft JhengHei"/>
              </a:rPr>
              <a:t>面試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7F7F7F"/>
                </a:solidFill>
                <a:latin typeface="Microsoft JhengHei"/>
                <a:cs typeface="Microsoft JhengHei"/>
              </a:rPr>
              <a:t>筆試</a:t>
            </a:r>
            <a:endParaRPr sz="2400" dirty="0">
              <a:latin typeface="Microsoft JhengHei"/>
              <a:cs typeface="Microsoft JhengHei"/>
            </a:endParaRPr>
          </a:p>
          <a:p>
            <a:pPr marL="12700" marR="843280">
              <a:lnSpc>
                <a:spcPct val="100000"/>
              </a:lnSpc>
            </a:pPr>
            <a:r>
              <a:rPr sz="2400" b="1" dirty="0">
                <a:solidFill>
                  <a:srgbClr val="7F7F7F"/>
                </a:solidFill>
                <a:latin typeface="Microsoft JhengHei"/>
                <a:cs typeface="Microsoft JhengHei"/>
              </a:rPr>
              <a:t>實作（如電腦實作…） </a:t>
            </a:r>
            <a:r>
              <a:rPr sz="2400" b="1" spc="-5" dirty="0">
                <a:solidFill>
                  <a:srgbClr val="7F7F7F"/>
                </a:solidFill>
                <a:latin typeface="Microsoft JhengHei"/>
                <a:cs typeface="Microsoft JhengHei"/>
              </a:rPr>
              <a:t>其他</a:t>
            </a:r>
            <a:r>
              <a:rPr sz="2400" b="1" dirty="0">
                <a:solidFill>
                  <a:srgbClr val="7F7F7F"/>
                </a:solidFill>
                <a:latin typeface="Microsoft JhengHei"/>
                <a:cs typeface="Microsoft JhengHei"/>
              </a:rPr>
              <a:t>…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800" b="1" dirty="0">
                <a:latin typeface="Microsoft JhengHei"/>
                <a:cs typeface="Microsoft JhengHei"/>
              </a:rPr>
              <a:t>・計算甄選總成績時，P至少要佔</a:t>
            </a:r>
            <a:r>
              <a:rPr sz="1800" b="1" spc="-5" dirty="0">
                <a:latin typeface="Microsoft JhengHei"/>
                <a:cs typeface="Microsoft JhengHei"/>
              </a:rPr>
              <a:t>50</a:t>
            </a:r>
            <a:r>
              <a:rPr sz="1800" b="1" dirty="0">
                <a:latin typeface="Microsoft JhengHei"/>
                <a:cs typeface="Microsoft JhengHei"/>
              </a:rPr>
              <a:t>％</a:t>
            </a:r>
            <a:endParaRPr sz="1800" dirty="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27828" y="4450791"/>
            <a:ext cx="2546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Microsoft JhengHei"/>
                <a:cs typeface="Microsoft JhengHei"/>
              </a:rPr>
              <a:t>。</a:t>
            </a:r>
            <a:endParaRPr sz="18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8044" y="4649470"/>
            <a:ext cx="6667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600" b="1" baseline="-20833" dirty="0">
                <a:solidFill>
                  <a:srgbClr val="017E6F"/>
                </a:solidFill>
                <a:latin typeface="Microsoft JhengHei"/>
                <a:cs typeface="Microsoft JhengHei"/>
              </a:rPr>
              <a:t>其他與學習歷程有關之資料</a:t>
            </a:r>
            <a:r>
              <a:rPr sz="3600" b="1" spc="-120" baseline="-20833" dirty="0">
                <a:solidFill>
                  <a:srgbClr val="017E6F"/>
                </a:solidFill>
                <a:latin typeface="Microsoft JhengHei"/>
                <a:cs typeface="Microsoft JhengHei"/>
              </a:rPr>
              <a:t> </a:t>
            </a:r>
            <a:r>
              <a:rPr sz="1800" b="1" dirty="0">
                <a:latin typeface="Microsoft JhengHei"/>
                <a:cs typeface="Microsoft JhengHei"/>
              </a:rPr>
              <a:t>・必須</a:t>
            </a:r>
            <a:r>
              <a:rPr sz="1800" b="1" spc="-5" dirty="0">
                <a:latin typeface="Microsoft JhengHei"/>
                <a:cs typeface="Microsoft JhengHei"/>
              </a:rPr>
              <a:t>P1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≥</a:t>
            </a:r>
            <a:r>
              <a:rPr sz="1800" b="1" spc="-5" dirty="0">
                <a:solidFill>
                  <a:srgbClr val="202124"/>
                </a:solidFill>
                <a:latin typeface="Microsoft JhengHei"/>
                <a:cs typeface="Microsoft JhengHei"/>
              </a:rPr>
              <a:t>P2</a:t>
            </a:r>
            <a:r>
              <a:rPr sz="1800" b="1" dirty="0">
                <a:solidFill>
                  <a:srgbClr val="202124"/>
                </a:solidFill>
                <a:latin typeface="Microsoft JhengHei"/>
                <a:cs typeface="Microsoft JhengHei"/>
              </a:rPr>
              <a:t>或</a:t>
            </a:r>
            <a:r>
              <a:rPr sz="1800" b="1" spc="-5" dirty="0">
                <a:solidFill>
                  <a:srgbClr val="202124"/>
                </a:solidFill>
                <a:latin typeface="Microsoft JhengHei"/>
                <a:cs typeface="Microsoft JhengHei"/>
              </a:rPr>
              <a:t>P2-P1</a:t>
            </a:r>
            <a:r>
              <a:rPr sz="1800" b="1" spc="-5" dirty="0">
                <a:solidFill>
                  <a:srgbClr val="222222"/>
                </a:solidFill>
                <a:latin typeface="Arial"/>
                <a:cs typeface="Arial"/>
              </a:rPr>
              <a:t>≤</a:t>
            </a:r>
            <a:r>
              <a:rPr sz="1800" b="1" spc="-5" dirty="0">
                <a:solidFill>
                  <a:srgbClr val="222222"/>
                </a:solidFill>
                <a:latin typeface="Microsoft JhengHei"/>
                <a:cs typeface="Microsoft JhengHei"/>
              </a:rPr>
              <a:t>10%</a:t>
            </a:r>
            <a:endParaRPr sz="1800" dirty="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7828" y="4999990"/>
            <a:ext cx="1905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Microsoft JhengHei"/>
                <a:cs typeface="Microsoft JhengHei"/>
              </a:rPr>
              <a:t>・</a:t>
            </a: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表示P</a:t>
            </a:r>
            <a:r>
              <a:rPr sz="1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1</a:t>
            </a: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很重要！</a:t>
            </a:r>
            <a:endParaRPr sz="18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latin typeface="Arial MT"/>
                <a:cs typeface="Arial MT"/>
              </a:rPr>
              <a:t>65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3444" y="1496653"/>
            <a:ext cx="3683000" cy="3658870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885"/>
              </a:spcBef>
            </a:pPr>
            <a:r>
              <a:rPr sz="4800" b="1" spc="5" dirty="0">
                <a:solidFill>
                  <a:srgbClr val="4F81BD"/>
                </a:solidFill>
                <a:latin typeface="Microsoft YaHei UI"/>
                <a:cs typeface="Microsoft YaHei UI"/>
              </a:rPr>
              <a:t>個人申請</a:t>
            </a:r>
            <a:endParaRPr sz="4800" dirty="0">
              <a:latin typeface="Microsoft YaHei UI"/>
              <a:cs typeface="Microsoft YaHei UI"/>
            </a:endParaRPr>
          </a:p>
          <a:p>
            <a:pPr marL="12700" marR="1156970">
              <a:lnSpc>
                <a:spcPct val="100000"/>
              </a:lnSpc>
              <a:spcBef>
                <a:spcPts val="894"/>
              </a:spcBef>
            </a:pPr>
            <a:r>
              <a:rPr sz="24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P1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學生學習歷程： 學生基本資料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修課紀錄</a:t>
            </a:r>
            <a:endParaRPr sz="2400" dirty="0">
              <a:latin typeface="Microsoft JhengHei"/>
              <a:cs typeface="Microsoft JhengHei"/>
            </a:endParaRPr>
          </a:p>
          <a:p>
            <a:pPr marL="12700" marR="1833880">
              <a:lnSpc>
                <a:spcPct val="100000"/>
              </a:lnSpc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課程學習成果 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多元表現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學習歷程自述</a:t>
            </a:r>
            <a:endParaRPr sz="2400" dirty="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其他與學習歷程有關之資料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招生介紹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1746" y="1730299"/>
            <a:ext cx="4285488" cy="4041648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0622" y="641004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66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39840" y="5841708"/>
            <a:ext cx="2647315" cy="7620"/>
          </a:xfrm>
          <a:custGeom>
            <a:avLst/>
            <a:gdLst/>
            <a:ahLst/>
            <a:cxnLst/>
            <a:rect l="l" t="t" r="r" b="b"/>
            <a:pathLst>
              <a:path w="2647315" h="7620">
                <a:moveTo>
                  <a:pt x="2647188" y="0"/>
                </a:moveTo>
                <a:lnTo>
                  <a:pt x="0" y="0"/>
                </a:lnTo>
                <a:lnTo>
                  <a:pt x="0" y="7620"/>
                </a:lnTo>
                <a:lnTo>
                  <a:pt x="2647188" y="7620"/>
                </a:lnTo>
                <a:lnTo>
                  <a:pt x="26471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5AD3432-7B7C-4D96-9729-1DFDED0180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2" y="368745"/>
            <a:ext cx="9144000" cy="585216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5BEF59C7-DA47-4D00-9675-3924D5C21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19021"/>
            <a:ext cx="1371601" cy="240037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D497BEA7-3921-4BA3-958A-F6B65CF1DF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647307"/>
            <a:ext cx="2438400" cy="1426588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latin typeface="Arial MT"/>
                <a:cs typeface="Arial MT"/>
              </a:rPr>
              <a:t>67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844" y="1723466"/>
            <a:ext cx="24701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5" dirty="0">
                <a:solidFill>
                  <a:srgbClr val="4F81BD"/>
                </a:solidFill>
                <a:latin typeface="Microsoft YaHei UI"/>
                <a:cs typeface="Microsoft YaHei UI"/>
              </a:rPr>
              <a:t>個人申請</a:t>
            </a:r>
            <a:endParaRPr sz="4800">
              <a:latin typeface="Microsoft YaHei UI"/>
              <a:cs typeface="Microsoft YaHei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2828925"/>
            <a:ext cx="3486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使放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棄)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不得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參加「個人申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3194685"/>
            <a:ext cx="6350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請」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44646" y="1086053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招生介紹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27828" y="2234311"/>
            <a:ext cx="3163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F7F7F"/>
                </a:solidFill>
                <a:latin typeface="Microsoft JhengHei"/>
                <a:cs typeface="Microsoft JhengHei"/>
              </a:rPr>
              <a:t>(4)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通過第一階段學測及</a:t>
            </a:r>
            <a:endParaRPr sz="2400" dirty="0">
              <a:solidFill>
                <a:srgbClr val="FF0000"/>
              </a:solidFill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8044" y="2462606"/>
            <a:ext cx="7267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771900" algn="l"/>
              </a:tabLst>
            </a:pP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(1)「繁星推薦」錄取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生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(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即	</a:t>
            </a:r>
            <a:r>
              <a:rPr sz="3600" b="1" spc="-7" baseline="-25462" dirty="0">
                <a:solidFill>
                  <a:srgbClr val="FF0000"/>
                </a:solidFill>
                <a:latin typeface="Microsoft JhengHei"/>
                <a:cs typeface="Microsoft JhengHei"/>
              </a:rPr>
              <a:t>TELC英聽檢定、篩選倍率</a:t>
            </a:r>
            <a:endParaRPr sz="3600" baseline="-25462" dirty="0">
              <a:solidFill>
                <a:srgbClr val="FF0000"/>
              </a:solidFill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7828" y="2966085"/>
            <a:ext cx="337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7F7F7F"/>
                </a:solidFill>
                <a:latin typeface="Microsoft JhengHei"/>
                <a:cs typeface="Microsoft JhengHei"/>
              </a:rPr>
              <a:t>學生，自行依大學校系規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27828" y="3331845"/>
            <a:ext cx="3378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7F7F7F"/>
                </a:solidFill>
                <a:latin typeface="Microsoft JhengHei"/>
                <a:cs typeface="Microsoft JhengHei"/>
              </a:rPr>
              <a:t>定期限，完成第二階段相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8044" y="3560140"/>
            <a:ext cx="74034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3771900" algn="l"/>
              </a:tabLst>
            </a:pP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(2)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申請校系數以</a:t>
            </a:r>
            <a:r>
              <a:rPr lang="en-US" altLang="zh-TW"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6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個校系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(	</a:t>
            </a:r>
            <a:r>
              <a:rPr sz="3600" b="1" spc="-7" baseline="-25462" dirty="0">
                <a:solidFill>
                  <a:srgbClr val="7F7F7F"/>
                </a:solidFill>
                <a:latin typeface="Microsoft JhengHei"/>
                <a:cs typeface="Microsoft JhengHei"/>
              </a:rPr>
              <a:t>關作業及繳費。（110年為</a:t>
            </a:r>
            <a:endParaRPr sz="3600" baseline="-25462" dirty="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55344" y="3925900"/>
            <a:ext cx="627443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100"/>
              </a:spcBef>
              <a:tabLst>
                <a:tab pos="1299845" algn="l"/>
              </a:tabLst>
            </a:pP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含)為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限	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(一階費用每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系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10</a:t>
            </a:r>
            <a:r>
              <a:rPr sz="2400" b="1" spc="30" dirty="0">
                <a:solidFill>
                  <a:srgbClr val="017E6F"/>
                </a:solidFill>
                <a:latin typeface="Microsoft JhengHei"/>
                <a:cs typeface="Microsoft JhengHei"/>
              </a:rPr>
              <a:t>0</a:t>
            </a:r>
            <a:r>
              <a:rPr sz="3600" b="1" baseline="-25462" dirty="0">
                <a:solidFill>
                  <a:srgbClr val="7F7F7F"/>
                </a:solidFill>
                <a:latin typeface="Microsoft JhengHei"/>
                <a:cs typeface="Microsoft JhengHei"/>
              </a:rPr>
              <a:t>四月中到五月初） 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元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)</a:t>
            </a:r>
            <a:endParaRPr sz="2400" dirty="0">
              <a:latin typeface="Microsoft JhengHei"/>
              <a:cs typeface="Microsoft JhengHei"/>
            </a:endParaRPr>
          </a:p>
          <a:p>
            <a:pPr marL="50800" marR="2773045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(3)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大學校系自訂其學測考 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試科目，至多以四科為限</a:t>
            </a:r>
            <a:endParaRPr sz="24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latin typeface="Arial MT"/>
                <a:cs typeface="Arial MT"/>
              </a:rPr>
              <a:t>68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844" y="1723466"/>
            <a:ext cx="24701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5" dirty="0">
                <a:solidFill>
                  <a:srgbClr val="4F81BD"/>
                </a:solidFill>
                <a:latin typeface="Microsoft YaHei UI"/>
                <a:cs typeface="Microsoft YaHei UI"/>
              </a:rPr>
              <a:t>個人申請</a:t>
            </a:r>
            <a:endParaRPr sz="4800">
              <a:latin typeface="Microsoft YaHei UI"/>
              <a:cs typeface="Microsoft YaHei U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3444" y="2462606"/>
            <a:ext cx="34683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(5)通過各校系甄試第二階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3444" y="3925900"/>
            <a:ext cx="10471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一個系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)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44646" y="1086053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招生介紹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27828" y="2234311"/>
            <a:ext cx="3468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F7F7F"/>
                </a:solidFill>
                <a:latin typeface="Microsoft JhengHei"/>
                <a:cs typeface="Microsoft JhengHei"/>
              </a:rPr>
              <a:t>(6)</a:t>
            </a:r>
            <a:r>
              <a:rPr sz="2400" b="1" dirty="0">
                <a:solidFill>
                  <a:srgbClr val="7F7F7F"/>
                </a:solidFill>
                <a:latin typeface="Microsoft JhengHei"/>
                <a:cs typeface="Microsoft JhengHei"/>
              </a:rPr>
              <a:t>公告統一分發結果：依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27828" y="2599766"/>
            <a:ext cx="33782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F7F7F"/>
                </a:solidFill>
                <a:latin typeface="Microsoft JhengHei"/>
                <a:cs typeface="Microsoft JhengHei"/>
              </a:rPr>
              <a:t>各大學錄取名單及錄取生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8044" y="2828925"/>
            <a:ext cx="716343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段錄取之正備取生，需在規</a:t>
            </a:r>
            <a:r>
              <a:rPr sz="2400" b="1" spc="-100" dirty="0">
                <a:solidFill>
                  <a:srgbClr val="017E6F"/>
                </a:solidFill>
                <a:latin typeface="Microsoft JhengHei"/>
                <a:cs typeface="Microsoft JhengHei"/>
              </a:rPr>
              <a:t> </a:t>
            </a:r>
            <a:r>
              <a:rPr sz="3600" b="1" baseline="-25462" dirty="0">
                <a:solidFill>
                  <a:srgbClr val="7F7F7F"/>
                </a:solidFill>
                <a:latin typeface="Microsoft JhengHei"/>
                <a:cs typeface="Microsoft JhengHei"/>
              </a:rPr>
              <a:t>登記就讀志願序進行統一</a:t>
            </a:r>
            <a:endParaRPr sz="3600" baseline="-25462" dirty="0">
              <a:latin typeface="Microsoft JhengHei"/>
              <a:cs typeface="Microsoft JhengHe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5344" y="3194685"/>
            <a:ext cx="718883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>
              <a:lnSpc>
                <a:spcPct val="100000"/>
              </a:lnSpc>
              <a:spcBef>
                <a:spcPts val="100"/>
              </a:spcBef>
              <a:tabLst>
                <a:tab pos="3784600" algn="l"/>
              </a:tabLst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定期限上網登錄志願序，參</a:t>
            </a:r>
            <a:r>
              <a:rPr sz="2400" b="1" spc="-100" dirty="0">
                <a:solidFill>
                  <a:srgbClr val="017E6F"/>
                </a:solidFill>
                <a:latin typeface="Microsoft JhengHei"/>
                <a:cs typeface="Microsoft JhengHei"/>
              </a:rPr>
              <a:t> </a:t>
            </a:r>
            <a:r>
              <a:rPr sz="3600" b="1" baseline="-25462" dirty="0">
                <a:solidFill>
                  <a:srgbClr val="7F7F7F"/>
                </a:solidFill>
                <a:latin typeface="Microsoft JhengHei"/>
                <a:cs typeface="Microsoft JhengHei"/>
              </a:rPr>
              <a:t>分發並公告分發結果，每 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加統一分發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 (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即使只有正取	</a:t>
            </a:r>
            <a:r>
              <a:rPr sz="3600" b="1" spc="-7" baseline="-25462" dirty="0">
                <a:solidFill>
                  <a:srgbClr val="7F7F7F"/>
                </a:solidFill>
                <a:latin typeface="Microsoft JhengHei"/>
                <a:cs typeface="Microsoft JhengHei"/>
              </a:rPr>
              <a:t>一錄取生至多以分發一校</a:t>
            </a:r>
            <a:endParaRPr sz="3600" baseline="-25462" dirty="0">
              <a:latin typeface="Microsoft JhengHei"/>
              <a:cs typeface="Microsoft JhengHe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7828" y="4063746"/>
            <a:ext cx="1244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7F7F7F"/>
                </a:solidFill>
                <a:latin typeface="Microsoft JhengHei"/>
                <a:cs typeface="Microsoft JhengHei"/>
              </a:rPr>
              <a:t>系為限。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latin typeface="Arial MT"/>
                <a:cs typeface="Arial MT"/>
              </a:rPr>
              <a:t>69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3444" y="1723466"/>
            <a:ext cx="3163570" cy="3326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00"/>
              </a:spcBef>
            </a:pPr>
            <a:r>
              <a:rPr sz="4800" b="1" spc="5" dirty="0">
                <a:solidFill>
                  <a:srgbClr val="4F81BD"/>
                </a:solidFill>
                <a:latin typeface="Microsoft YaHei UI"/>
                <a:cs typeface="Microsoft YaHei UI"/>
              </a:rPr>
              <a:t>個人申請</a:t>
            </a:r>
            <a:endParaRPr sz="4800">
              <a:latin typeface="Microsoft YaHei UI"/>
              <a:cs typeface="Microsoft YaHei UI"/>
            </a:endParaRPr>
          </a:p>
          <a:p>
            <a:pPr marL="12700" marR="5080" algn="just">
              <a:lnSpc>
                <a:spcPct val="100000"/>
              </a:lnSpc>
              <a:spcBef>
                <a:spcPts val="60"/>
              </a:spcBef>
            </a:pP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(1)依簡章規定期限放棄 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錄取資格，否則一律不 得參加「大學考試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入學 分</a:t>
            </a:r>
            <a:r>
              <a:rPr sz="24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發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招生」及「四技二 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專</a:t>
            </a:r>
            <a:r>
              <a:rPr sz="24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甄選入學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招生」及「 聯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合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登記分發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入學招生</a:t>
            </a:r>
            <a:endParaRPr sz="24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」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4646" y="1086053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招生介紹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7828" y="2234311"/>
            <a:ext cx="34683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7F7F7F"/>
                </a:solidFill>
                <a:latin typeface="Microsoft JhengHei"/>
                <a:cs typeface="Microsoft JhengHei"/>
              </a:rPr>
              <a:t>(2)</a:t>
            </a:r>
            <a:r>
              <a:rPr sz="2400" b="1" dirty="0">
                <a:solidFill>
                  <a:srgbClr val="7F7F7F"/>
                </a:solidFill>
                <a:latin typeface="Microsoft JhengHei"/>
                <a:cs typeface="Microsoft JhengHei"/>
              </a:rPr>
              <a:t>入學後可否轉系，由各 </a:t>
            </a:r>
            <a:r>
              <a:rPr sz="2400" b="1" spc="-5" dirty="0">
                <a:solidFill>
                  <a:srgbClr val="7F7F7F"/>
                </a:solidFill>
                <a:latin typeface="Microsoft JhengHei"/>
                <a:cs typeface="Microsoft JhengHei"/>
              </a:rPr>
              <a:t>大學自訂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latin typeface="Arial MT"/>
                <a:cs typeface="Arial MT"/>
              </a:rPr>
              <a:t>70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9644" y="1723466"/>
            <a:ext cx="3378835" cy="3613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ts val="5480"/>
              </a:lnSpc>
              <a:spcBef>
                <a:spcPts val="100"/>
              </a:spcBef>
            </a:pPr>
            <a:r>
              <a:rPr sz="4800" b="1" spc="5" dirty="0">
                <a:solidFill>
                  <a:srgbClr val="4F81BD"/>
                </a:solidFill>
                <a:latin typeface="Microsoft YaHei UI"/>
                <a:cs typeface="Microsoft YaHei UI"/>
              </a:rPr>
              <a:t>四技申請</a:t>
            </a:r>
            <a:endParaRPr sz="4800" dirty="0">
              <a:latin typeface="Microsoft YaHei UI"/>
              <a:cs typeface="Microsoft YaHei UI"/>
            </a:endParaRPr>
          </a:p>
          <a:p>
            <a:pPr marL="12700">
              <a:lnSpc>
                <a:spcPts val="2600"/>
              </a:lnSpc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是科技大學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專為高中生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開</a:t>
            </a:r>
            <a:endParaRPr sz="2400" dirty="0">
              <a:latin typeface="Microsoft JhengHei"/>
              <a:cs typeface="Microsoft JhengHe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設的入學方式。包括普通 高中學生、</a:t>
            </a:r>
            <a:r>
              <a:rPr sz="2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綜合高中所有 學程學生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、高職附設普通 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類的學生。</a:t>
            </a:r>
            <a:endParaRPr sz="2400" dirty="0">
              <a:latin typeface="Microsoft JhengHei"/>
              <a:cs typeface="Microsoft JhengHei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許多高中生為了日後的就 業考量，選擇優質科大就 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讀的人數正日漸攀升。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4646" y="1086053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招生介紹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7828" y="2235835"/>
            <a:ext cx="3549015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TW" altLang="en-US"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篩選</a:t>
            </a:r>
            <a:r>
              <a:rPr sz="2000" b="1" dirty="0" err="1">
                <a:solidFill>
                  <a:srgbClr val="FF0000"/>
                </a:solidFill>
                <a:latin typeface="Microsoft JhengHei"/>
                <a:cs typeface="Microsoft JhengHei"/>
              </a:rPr>
              <a:t>依據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：</a:t>
            </a:r>
            <a:endParaRPr sz="2000" dirty="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學測成績</a:t>
            </a:r>
            <a:endParaRPr sz="2000" dirty="0">
              <a:latin typeface="Microsoft JhengHei"/>
              <a:cs typeface="Microsoft JhengHei"/>
            </a:endParaRPr>
          </a:p>
          <a:p>
            <a:pPr marL="12700" marR="513715">
              <a:lnSpc>
                <a:spcPct val="100000"/>
              </a:lnSpc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大學程式設計先修檢測（  APCS）（超額篩選）</a:t>
            </a:r>
            <a:endParaRPr sz="2000" dirty="0">
              <a:latin typeface="Microsoft JhengHei"/>
              <a:cs typeface="Microsoft JhengHei"/>
            </a:endParaRPr>
          </a:p>
          <a:p>
            <a:pPr marL="12700" marR="5080">
              <a:lnSpc>
                <a:spcPct val="100000"/>
              </a:lnSpc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資格審查資料、書面審查資料 </a:t>
            </a: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考試需求：</a:t>
            </a:r>
            <a:endParaRPr sz="2000" dirty="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spcBef>
                <a:spcPts val="5"/>
              </a:spcBef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學科能力測驗</a:t>
            </a:r>
            <a:endParaRPr sz="2000" dirty="0">
              <a:latin typeface="Microsoft JhengHei"/>
              <a:cs typeface="Microsoft JhengHei"/>
            </a:endParaRPr>
          </a:p>
          <a:p>
            <a:pPr marL="12700" marR="513715">
              <a:lnSpc>
                <a:spcPct val="100000"/>
              </a:lnSpc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大學程式設計先修檢測（  APCS）（超額篩選）</a:t>
            </a:r>
            <a:endParaRPr sz="20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606155" cy="6730365"/>
            <a:chOff x="0" y="0"/>
            <a:chExt cx="8606155" cy="6730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60576" cy="672998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0348" y="1269492"/>
              <a:ext cx="7345680" cy="484022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98751" y="261569"/>
            <a:ext cx="5608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升學輔導以四技二專為主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0622" y="641004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71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55D26414-33D1-4216-8784-C36FDE59F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2" y="228600"/>
            <a:ext cx="8753475" cy="5867400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15CDADD-7036-4084-8E00-F875C99CF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04800"/>
            <a:ext cx="838200" cy="1600200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8C7E41D-87A1-4CE2-8CE3-86C864CAF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762000"/>
            <a:ext cx="2209800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latin typeface="Arial MT"/>
                <a:cs typeface="Arial MT"/>
              </a:rPr>
              <a:t>72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495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1069644" y="1723466"/>
            <a:ext cx="3378200" cy="36368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ts val="5480"/>
              </a:lnSpc>
              <a:spcBef>
                <a:spcPts val="100"/>
              </a:spcBef>
            </a:pPr>
            <a:r>
              <a:rPr spc="5" dirty="0"/>
              <a:t>四技申請</a:t>
            </a:r>
          </a:p>
          <a:p>
            <a:pPr marL="407670" indent="-395605">
              <a:lnSpc>
                <a:spcPts val="2600"/>
              </a:lnSpc>
              <a:buSzPct val="95833"/>
              <a:buAutoNum type="arabicParenBoth"/>
              <a:tabLst>
                <a:tab pos="408305" algn="l"/>
              </a:tabLst>
            </a:pPr>
            <a:r>
              <a:rPr sz="2400" dirty="0">
                <a:solidFill>
                  <a:srgbClr val="017E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申請生至多可申請</a:t>
            </a:r>
            <a:r>
              <a:rPr lang="en-US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6</a:t>
            </a:r>
            <a:endParaRPr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個校</a:t>
            </a:r>
            <a:r>
              <a:rPr sz="2400" spc="-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系</a:t>
            </a:r>
            <a:r>
              <a:rPr sz="2400" spc="-5" dirty="0">
                <a:solidFill>
                  <a:srgbClr val="017E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(</a:t>
            </a:r>
            <a:r>
              <a:rPr sz="2400" dirty="0">
                <a:solidFill>
                  <a:srgbClr val="017E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組</a:t>
            </a:r>
            <a:r>
              <a:rPr sz="2400" spc="-5" dirty="0">
                <a:solidFill>
                  <a:srgbClr val="017E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)，</a:t>
            </a:r>
            <a:r>
              <a:rPr sz="2400" dirty="0">
                <a:solidFill>
                  <a:srgbClr val="017E6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/>
              </a:rPr>
              <a:t>但各校得限</a:t>
            </a:r>
            <a:r>
              <a:rPr sz="2400" dirty="0">
                <a:solidFill>
                  <a:srgbClr val="017E6F"/>
                </a:solidFill>
                <a:latin typeface="Microsoft JhengHei"/>
                <a:cs typeface="Microsoft JhengHei"/>
              </a:rPr>
              <a:t> 制申請生僅能申請該校一 個</a:t>
            </a:r>
            <a:r>
              <a:rPr sz="2400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系(</a:t>
            </a:r>
            <a:r>
              <a:rPr sz="2400" dirty="0">
                <a:solidFill>
                  <a:srgbClr val="017E6F"/>
                </a:solidFill>
                <a:latin typeface="Microsoft JhengHei"/>
                <a:cs typeface="Microsoft JhengHei"/>
              </a:rPr>
              <a:t>組)</a:t>
            </a:r>
            <a:endParaRPr sz="2400" dirty="0">
              <a:latin typeface="Microsoft JhengHei"/>
              <a:cs typeface="Microsoft JhengHei"/>
            </a:endParaRPr>
          </a:p>
          <a:p>
            <a:pPr marL="12700" marR="5080">
              <a:lnSpc>
                <a:spcPct val="100000"/>
              </a:lnSpc>
              <a:buSzPct val="95833"/>
              <a:buAutoNum type="arabicParenBoth" startAt="2"/>
              <a:tabLst>
                <a:tab pos="408940" algn="l"/>
              </a:tabLst>
            </a:pPr>
            <a:r>
              <a:rPr sz="2400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通過第一階段學測檢 </a:t>
            </a:r>
            <a:r>
              <a:rPr sz="2400" dirty="0">
                <a:solidFill>
                  <a:srgbClr val="017E6F"/>
                </a:solidFill>
                <a:latin typeface="Microsoft JhengHei"/>
                <a:cs typeface="Microsoft JhengHei"/>
              </a:rPr>
              <a:t>定學生自行依大學校系規 定期限完成第二階段複試 </a:t>
            </a:r>
            <a:r>
              <a:rPr sz="2400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相關作業。</a:t>
            </a:r>
            <a:endParaRPr sz="2400" dirty="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4646" y="1086053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招生介紹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7828" y="2235835"/>
            <a:ext cx="3653154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(3)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費用：第一階段</a:t>
            </a:r>
            <a:r>
              <a:rPr sz="2000" b="1" spc="-55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報名費一系 </a:t>
            </a:r>
            <a:r>
              <a:rPr sz="20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100</a:t>
            </a:r>
            <a:r>
              <a:rPr sz="2000" b="1" spc="-15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元，第二階</a:t>
            </a:r>
            <a:r>
              <a:rPr sz="2000" b="1" spc="470" dirty="0">
                <a:solidFill>
                  <a:srgbClr val="404040"/>
                </a:solidFill>
                <a:latin typeface="Microsoft JhengHei"/>
                <a:cs typeface="Microsoft JhengHei"/>
              </a:rPr>
              <a:t>段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複試費</a:t>
            </a:r>
            <a:r>
              <a:rPr sz="2000" b="1" spc="500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Microsoft JhengHei"/>
                <a:cs typeface="Microsoft JhengHei"/>
              </a:rPr>
              <a:t>800 </a:t>
            </a:r>
            <a:r>
              <a:rPr sz="20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元(書審)</a:t>
            </a:r>
            <a:r>
              <a:rPr sz="2000" b="1" spc="-45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或</a:t>
            </a:r>
            <a:r>
              <a:rPr sz="2000" b="1" spc="-15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2000" b="1" spc="-10" dirty="0">
                <a:solidFill>
                  <a:srgbClr val="404040"/>
                </a:solidFill>
                <a:latin typeface="Microsoft JhengHei"/>
                <a:cs typeface="Microsoft JhengHei"/>
              </a:rPr>
              <a:t>1000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元</a:t>
            </a:r>
            <a:r>
              <a:rPr sz="2000" b="1" spc="-20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(書審+</a:t>
            </a:r>
            <a:r>
              <a:rPr sz="2000" b="1" spc="-15" dirty="0">
                <a:solidFill>
                  <a:srgbClr val="404040"/>
                </a:solidFill>
                <a:latin typeface="Microsoft JhengHei"/>
                <a:cs typeface="Microsoft JhengHei"/>
              </a:rPr>
              <a:t>面</a:t>
            </a:r>
            <a:r>
              <a:rPr sz="2000" b="1" spc="-10" dirty="0">
                <a:solidFill>
                  <a:srgbClr val="404040"/>
                </a:solidFill>
                <a:latin typeface="Microsoft JhengHei"/>
                <a:cs typeface="Microsoft JhengHei"/>
              </a:rPr>
              <a:t>試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)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latin typeface="Arial MT"/>
                <a:cs typeface="Arial MT"/>
              </a:rPr>
              <a:t>73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45844" y="1496653"/>
            <a:ext cx="3073400" cy="2195195"/>
          </a:xfrm>
          <a:prstGeom prst="rect">
            <a:avLst/>
          </a:prstGeom>
        </p:spPr>
        <p:txBody>
          <a:bodyPr vert="horz" wrap="square" lIns="0" tIns="2393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85"/>
              </a:spcBef>
            </a:pPr>
            <a:r>
              <a:rPr sz="4800" b="1" spc="5" dirty="0">
                <a:solidFill>
                  <a:srgbClr val="4F81BD"/>
                </a:solidFill>
                <a:latin typeface="Microsoft YaHei UI"/>
                <a:cs typeface="Microsoft YaHei UI"/>
              </a:rPr>
              <a:t>分發入學</a:t>
            </a:r>
            <a:endParaRPr sz="4800">
              <a:latin typeface="Microsoft YaHei UI"/>
              <a:cs typeface="Microsoft YaHei UI"/>
            </a:endParaRPr>
          </a:p>
          <a:p>
            <a:pPr marL="12700" marR="5080" algn="just">
              <a:lnSpc>
                <a:spcPct val="100000"/>
              </a:lnSpc>
              <a:spcBef>
                <a:spcPts val="894"/>
              </a:spcBef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強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調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簡單一致，僅採計 入學考試成績，直接分 發。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招生介紹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27828" y="2235835"/>
            <a:ext cx="3332479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考試需求：</a:t>
            </a:r>
            <a:endParaRPr sz="200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學測成績Ｘ</a:t>
            </a:r>
            <a:endParaRPr sz="2000">
              <a:latin typeface="Microsoft JhengHei"/>
              <a:cs typeface="Microsoft JhengHei"/>
            </a:endParaRPr>
          </a:p>
          <a:p>
            <a:pPr marL="228600" indent="-216535">
              <a:lnSpc>
                <a:spcPct val="100000"/>
              </a:lnSpc>
              <a:buSzPct val="95000"/>
              <a:buAutoNum type="arabicPeriod"/>
              <a:tabLst>
                <a:tab pos="229235" algn="l"/>
              </a:tabLst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分科測驗成績</a:t>
            </a:r>
            <a:r>
              <a:rPr sz="2000" b="1" spc="-95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Y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校系自訂採計組合，可</a:t>
            </a:r>
            <a:r>
              <a:rPr sz="2000" b="1" spc="-15" dirty="0">
                <a:solidFill>
                  <a:srgbClr val="404040"/>
                </a:solidFill>
                <a:latin typeface="Microsoft JhengHei"/>
                <a:cs typeface="Microsoft JhengHei"/>
              </a:rPr>
              <a:t>加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權。</a:t>
            </a:r>
            <a:endParaRPr sz="2000">
              <a:latin typeface="Microsoft JhengHei"/>
              <a:cs typeface="Microsoft JhengHe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參採說明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：</a:t>
            </a:r>
            <a:endParaRPr sz="20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1.3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≤</a:t>
            </a:r>
            <a:r>
              <a:rPr sz="20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X+Y+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術科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≤</a:t>
            </a:r>
            <a:r>
              <a:rPr sz="2000" b="1" spc="-9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5</a:t>
            </a:r>
            <a:endParaRPr sz="2000">
              <a:latin typeface="Microsoft JhengHei"/>
              <a:cs typeface="Microsoft JhengHei"/>
            </a:endParaRPr>
          </a:p>
          <a:p>
            <a:pPr marL="12700" marR="2509520">
              <a:lnSpc>
                <a:spcPct val="100000"/>
              </a:lnSpc>
            </a:pPr>
            <a:r>
              <a:rPr sz="20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2.X</a:t>
            </a:r>
            <a:r>
              <a:rPr sz="2000" b="1" spc="-45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2000" b="1" dirty="0">
                <a:solidFill>
                  <a:srgbClr val="404040"/>
                </a:solidFill>
                <a:latin typeface="Arial"/>
                <a:cs typeface="Arial"/>
              </a:rPr>
              <a:t>≤</a:t>
            </a:r>
            <a:r>
              <a:rPr sz="2000" b="1" spc="-10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404040"/>
                </a:solidFill>
                <a:latin typeface="Microsoft JhengHei"/>
                <a:cs typeface="Microsoft JhengHei"/>
              </a:rPr>
              <a:t>4 </a:t>
            </a:r>
            <a:r>
              <a:rPr sz="2000" b="1" spc="-484" dirty="0">
                <a:solidFill>
                  <a:srgbClr val="404040"/>
                </a:solidFill>
                <a:latin typeface="Microsoft JhengHei"/>
                <a:cs typeface="Microsoft JhengHei"/>
              </a:rPr>
              <a:t> </a:t>
            </a:r>
            <a:r>
              <a:rPr sz="20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3.Y</a:t>
            </a:r>
            <a:r>
              <a:rPr sz="2000" b="1" spc="-5" dirty="0">
                <a:solidFill>
                  <a:srgbClr val="404040"/>
                </a:solidFill>
                <a:latin typeface="Arial"/>
                <a:cs typeface="Arial"/>
              </a:rPr>
              <a:t>≥</a:t>
            </a:r>
            <a:r>
              <a:rPr sz="20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1</a:t>
            </a:r>
            <a:endParaRPr sz="20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40622" y="6410045"/>
            <a:ext cx="2787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 MT"/>
                <a:cs typeface="Arial MT"/>
              </a:rPr>
              <a:t>74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4900" y="1009853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分發流程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209800" y="4415028"/>
            <a:ext cx="6934200" cy="605790"/>
            <a:chOff x="2209800" y="4415028"/>
            <a:chExt cx="6934200" cy="6057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09800" y="4415028"/>
              <a:ext cx="6934200" cy="6019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63723" y="4590288"/>
              <a:ext cx="2021205" cy="424180"/>
            </a:xfrm>
            <a:custGeom>
              <a:avLst/>
              <a:gdLst/>
              <a:ahLst/>
              <a:cxnLst/>
              <a:rect l="l" t="t" r="r" b="b"/>
              <a:pathLst>
                <a:path w="2021204" h="424179">
                  <a:moveTo>
                    <a:pt x="2020824" y="0"/>
                  </a:moveTo>
                  <a:lnTo>
                    <a:pt x="0" y="0"/>
                  </a:lnTo>
                  <a:lnTo>
                    <a:pt x="0" y="423672"/>
                  </a:lnTo>
                  <a:lnTo>
                    <a:pt x="2020824" y="423672"/>
                  </a:lnTo>
                  <a:lnTo>
                    <a:pt x="2020824" y="0"/>
                  </a:lnTo>
                  <a:close/>
                </a:path>
              </a:pathLst>
            </a:custGeom>
            <a:solidFill>
              <a:srgbClr val="CAE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3723" y="4590288"/>
              <a:ext cx="2021205" cy="424180"/>
            </a:xfrm>
            <a:custGeom>
              <a:avLst/>
              <a:gdLst/>
              <a:ahLst/>
              <a:cxnLst/>
              <a:rect l="l" t="t" r="r" b="b"/>
              <a:pathLst>
                <a:path w="2021204" h="424179">
                  <a:moveTo>
                    <a:pt x="0" y="423672"/>
                  </a:moveTo>
                  <a:lnTo>
                    <a:pt x="2020824" y="423672"/>
                  </a:lnTo>
                  <a:lnTo>
                    <a:pt x="2020824" y="0"/>
                  </a:lnTo>
                  <a:lnTo>
                    <a:pt x="0" y="0"/>
                  </a:lnTo>
                  <a:lnTo>
                    <a:pt x="0" y="423672"/>
                  </a:lnTo>
                  <a:close/>
                </a:path>
              </a:pathLst>
            </a:custGeom>
            <a:ln w="12191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54198" y="4619625"/>
            <a:ext cx="10394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CC0000"/>
                </a:solidFill>
                <a:latin typeface="Microsoft JhengHei Light"/>
                <a:cs typeface="Microsoft JhengHei Light"/>
              </a:rPr>
              <a:t>先「檢定」</a:t>
            </a:r>
            <a:endParaRPr sz="1600">
              <a:latin typeface="Microsoft JhengHei Light"/>
              <a:cs typeface="Microsoft JhengHe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98977" y="5215509"/>
            <a:ext cx="5492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335" dirty="0">
                <a:latin typeface="Arial MT"/>
                <a:cs typeface="Arial MT"/>
              </a:rPr>
              <a:t>ELC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63723" y="4453128"/>
            <a:ext cx="2021205" cy="117475"/>
          </a:xfrm>
          <a:custGeom>
            <a:avLst/>
            <a:gdLst/>
            <a:ahLst/>
            <a:cxnLst/>
            <a:rect l="l" t="t" r="r" b="b"/>
            <a:pathLst>
              <a:path w="2021204" h="117475">
                <a:moveTo>
                  <a:pt x="2020824" y="0"/>
                </a:moveTo>
                <a:lnTo>
                  <a:pt x="0" y="0"/>
                </a:lnTo>
                <a:lnTo>
                  <a:pt x="0" y="117348"/>
                </a:lnTo>
                <a:lnTo>
                  <a:pt x="2020824" y="117348"/>
                </a:lnTo>
                <a:lnTo>
                  <a:pt x="2020824" y="0"/>
                </a:lnTo>
                <a:close/>
              </a:path>
            </a:pathLst>
          </a:custGeom>
          <a:solidFill>
            <a:srgbClr val="487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20695" y="4331335"/>
            <a:ext cx="706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STEP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09515" y="4453128"/>
            <a:ext cx="2194560" cy="119380"/>
          </a:xfrm>
          <a:custGeom>
            <a:avLst/>
            <a:gdLst/>
            <a:ahLst/>
            <a:cxnLst/>
            <a:rect l="l" t="t" r="r" b="b"/>
            <a:pathLst>
              <a:path w="2194559" h="119379">
                <a:moveTo>
                  <a:pt x="2194560" y="0"/>
                </a:moveTo>
                <a:lnTo>
                  <a:pt x="0" y="0"/>
                </a:lnTo>
                <a:lnTo>
                  <a:pt x="0" y="118872"/>
                </a:lnTo>
                <a:lnTo>
                  <a:pt x="2194560" y="118872"/>
                </a:lnTo>
                <a:lnTo>
                  <a:pt x="2194560" y="0"/>
                </a:lnTo>
                <a:close/>
              </a:path>
            </a:pathLst>
          </a:custGeom>
          <a:solidFill>
            <a:srgbClr val="487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253609" y="4331284"/>
            <a:ext cx="7061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STEP</a:t>
            </a:r>
            <a:r>
              <a:rPr sz="20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504690" y="4588509"/>
            <a:ext cx="2205990" cy="434975"/>
            <a:chOff x="4504690" y="4588509"/>
            <a:chExt cx="2205990" cy="434975"/>
          </a:xfrm>
        </p:grpSpPr>
        <p:sp>
          <p:nvSpPr>
            <p:cNvPr id="15" name="object 15"/>
            <p:cNvSpPr/>
            <p:nvPr/>
          </p:nvSpPr>
          <p:spPr>
            <a:xfrm>
              <a:off x="4511040" y="4594859"/>
              <a:ext cx="2193290" cy="422275"/>
            </a:xfrm>
            <a:custGeom>
              <a:avLst/>
              <a:gdLst/>
              <a:ahLst/>
              <a:cxnLst/>
              <a:rect l="l" t="t" r="r" b="b"/>
              <a:pathLst>
                <a:path w="2193290" h="422275">
                  <a:moveTo>
                    <a:pt x="2193036" y="0"/>
                  </a:moveTo>
                  <a:lnTo>
                    <a:pt x="0" y="0"/>
                  </a:lnTo>
                  <a:lnTo>
                    <a:pt x="0" y="422148"/>
                  </a:lnTo>
                  <a:lnTo>
                    <a:pt x="2193036" y="422148"/>
                  </a:lnTo>
                  <a:lnTo>
                    <a:pt x="2193036" y="0"/>
                  </a:lnTo>
                  <a:close/>
                </a:path>
              </a:pathLst>
            </a:custGeom>
            <a:solidFill>
              <a:srgbClr val="CAE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11040" y="4594859"/>
              <a:ext cx="2193290" cy="422275"/>
            </a:xfrm>
            <a:custGeom>
              <a:avLst/>
              <a:gdLst/>
              <a:ahLst/>
              <a:cxnLst/>
              <a:rect l="l" t="t" r="r" b="b"/>
              <a:pathLst>
                <a:path w="2193290" h="422275">
                  <a:moveTo>
                    <a:pt x="0" y="422148"/>
                  </a:moveTo>
                  <a:lnTo>
                    <a:pt x="2193036" y="422148"/>
                  </a:lnTo>
                  <a:lnTo>
                    <a:pt x="2193036" y="0"/>
                  </a:lnTo>
                  <a:lnTo>
                    <a:pt x="0" y="0"/>
                  </a:lnTo>
                  <a:lnTo>
                    <a:pt x="0" y="422148"/>
                  </a:lnTo>
                  <a:close/>
                </a:path>
              </a:pathLst>
            </a:custGeom>
            <a:ln w="12192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089016" y="4623638"/>
            <a:ext cx="103949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CC0000"/>
                </a:solidFill>
                <a:latin typeface="Microsoft JhengHei Light"/>
                <a:cs typeface="Microsoft JhengHei Light"/>
              </a:rPr>
              <a:t>後</a:t>
            </a:r>
            <a:r>
              <a:rPr sz="1600" spc="-10" dirty="0">
                <a:solidFill>
                  <a:srgbClr val="CC0000"/>
                </a:solidFill>
                <a:latin typeface="Microsoft JhengHei Light"/>
                <a:cs typeface="Microsoft JhengHei Light"/>
              </a:rPr>
              <a:t>「採計」</a:t>
            </a:r>
            <a:endParaRPr sz="1600">
              <a:latin typeface="Microsoft JhengHei Light"/>
              <a:cs typeface="Microsoft JhengHei Ligh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827519" y="4456176"/>
            <a:ext cx="2176780" cy="114300"/>
          </a:xfrm>
          <a:custGeom>
            <a:avLst/>
            <a:gdLst/>
            <a:ahLst/>
            <a:cxnLst/>
            <a:rect l="l" t="t" r="r" b="b"/>
            <a:pathLst>
              <a:path w="2176779" h="114300">
                <a:moveTo>
                  <a:pt x="2176272" y="0"/>
                </a:moveTo>
                <a:lnTo>
                  <a:pt x="0" y="0"/>
                </a:lnTo>
                <a:lnTo>
                  <a:pt x="0" y="114300"/>
                </a:lnTo>
                <a:lnTo>
                  <a:pt x="2176272" y="114300"/>
                </a:lnTo>
                <a:lnTo>
                  <a:pt x="2176272" y="0"/>
                </a:lnTo>
                <a:close/>
              </a:path>
            </a:pathLst>
          </a:custGeom>
          <a:solidFill>
            <a:srgbClr val="4878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563104" y="4332478"/>
            <a:ext cx="706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STEP</a:t>
            </a:r>
            <a:r>
              <a:rPr sz="20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821423" y="4588764"/>
            <a:ext cx="2188845" cy="434340"/>
            <a:chOff x="6821423" y="4588764"/>
            <a:chExt cx="2188845" cy="434340"/>
          </a:xfrm>
        </p:grpSpPr>
        <p:sp>
          <p:nvSpPr>
            <p:cNvPr id="21" name="object 21"/>
            <p:cNvSpPr/>
            <p:nvPr/>
          </p:nvSpPr>
          <p:spPr>
            <a:xfrm>
              <a:off x="6827519" y="4594860"/>
              <a:ext cx="2176780" cy="422275"/>
            </a:xfrm>
            <a:custGeom>
              <a:avLst/>
              <a:gdLst/>
              <a:ahLst/>
              <a:cxnLst/>
              <a:rect l="l" t="t" r="r" b="b"/>
              <a:pathLst>
                <a:path w="2176779" h="422275">
                  <a:moveTo>
                    <a:pt x="2176272" y="0"/>
                  </a:moveTo>
                  <a:lnTo>
                    <a:pt x="0" y="0"/>
                  </a:lnTo>
                  <a:lnTo>
                    <a:pt x="0" y="422148"/>
                  </a:lnTo>
                  <a:lnTo>
                    <a:pt x="2176272" y="422148"/>
                  </a:lnTo>
                  <a:lnTo>
                    <a:pt x="2176272" y="0"/>
                  </a:lnTo>
                  <a:close/>
                </a:path>
              </a:pathLst>
            </a:custGeom>
            <a:solidFill>
              <a:srgbClr val="CAEE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827519" y="4594860"/>
              <a:ext cx="2176780" cy="422275"/>
            </a:xfrm>
            <a:custGeom>
              <a:avLst/>
              <a:gdLst/>
              <a:ahLst/>
              <a:cxnLst/>
              <a:rect l="l" t="t" r="r" b="b"/>
              <a:pathLst>
                <a:path w="2176779" h="422275">
                  <a:moveTo>
                    <a:pt x="0" y="422148"/>
                  </a:moveTo>
                  <a:lnTo>
                    <a:pt x="2176272" y="422148"/>
                  </a:lnTo>
                  <a:lnTo>
                    <a:pt x="2176272" y="0"/>
                  </a:lnTo>
                  <a:lnTo>
                    <a:pt x="0" y="0"/>
                  </a:lnTo>
                  <a:lnTo>
                    <a:pt x="0" y="422148"/>
                  </a:lnTo>
                  <a:close/>
                </a:path>
              </a:pathLst>
            </a:custGeom>
            <a:ln w="12192">
              <a:solidFill>
                <a:srgbClr val="0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827519" y="4623003"/>
            <a:ext cx="21704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9095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solidFill>
                  <a:srgbClr val="CC0000"/>
                </a:solidFill>
                <a:latin typeface="Microsoft JhengHei Light"/>
                <a:cs typeface="Microsoft JhengHei Light"/>
              </a:rPr>
              <a:t>再「同分參酌」</a:t>
            </a:r>
            <a:endParaRPr sz="1600">
              <a:latin typeface="Microsoft JhengHei Light"/>
              <a:cs typeface="Microsoft JhengHe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98842" y="5004562"/>
            <a:ext cx="8375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Microsoft JhengHei"/>
                <a:cs typeface="Microsoft JhengHei"/>
              </a:rPr>
              <a:t>分科測驗</a:t>
            </a:r>
            <a:endParaRPr sz="1600">
              <a:latin typeface="Microsoft JhengHei"/>
              <a:cs typeface="Microsoft JhengHe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73072" y="1554480"/>
            <a:ext cx="8267065" cy="4122420"/>
            <a:chOff x="373072" y="1554480"/>
            <a:chExt cx="8267065" cy="4122420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072" y="1756595"/>
              <a:ext cx="8266483" cy="261423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47900" y="1554480"/>
              <a:ext cx="4661916" cy="41224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latin typeface="Arial MT"/>
                <a:cs typeface="Arial MT"/>
              </a:rPr>
              <a:t>75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69644" y="1723466"/>
            <a:ext cx="3405504" cy="3247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ts val="5480"/>
              </a:lnSpc>
              <a:spcBef>
                <a:spcPts val="100"/>
              </a:spcBef>
            </a:pPr>
            <a:r>
              <a:rPr sz="4800" b="1" spc="5" dirty="0">
                <a:solidFill>
                  <a:srgbClr val="4F81BD"/>
                </a:solidFill>
                <a:latin typeface="Microsoft YaHei UI"/>
                <a:cs typeface="Microsoft YaHei UI"/>
              </a:rPr>
              <a:t>分發入學</a:t>
            </a:r>
            <a:endParaRPr sz="4800">
              <a:latin typeface="Microsoft YaHei UI"/>
              <a:cs typeface="Microsoft YaHei UI"/>
            </a:endParaRPr>
          </a:p>
          <a:p>
            <a:pPr marL="12700">
              <a:lnSpc>
                <a:spcPts val="2600"/>
              </a:lnSpc>
            </a:pP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(1)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分發登記制，考生上</a:t>
            </a:r>
            <a:endParaRPr sz="2400">
              <a:latin typeface="Microsoft JhengHei"/>
              <a:cs typeface="Microsoft JhengHe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網至大學考試入學分發委 員會 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  <a:hlinkClick r:id="rId3"/>
              </a:rPr>
              <a:t>http:/</a:t>
            </a:r>
            <a:r>
              <a:rPr sz="2400" b="1" spc="-15" dirty="0">
                <a:solidFill>
                  <a:srgbClr val="017E6F"/>
                </a:solidFill>
                <a:latin typeface="Microsoft JhengHei"/>
                <a:cs typeface="Microsoft JhengHei"/>
                <a:hlinkClick r:id="rId3"/>
              </a:rPr>
              <a:t>/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  <a:hlinkClick r:id="rId3"/>
              </a:rPr>
              <a:t>ww</a:t>
            </a:r>
            <a:r>
              <a:rPr sz="2400" b="1" spc="5" dirty="0">
                <a:solidFill>
                  <a:srgbClr val="017E6F"/>
                </a:solidFill>
                <a:latin typeface="Microsoft JhengHei"/>
                <a:cs typeface="Microsoft JhengHei"/>
                <a:hlinkClick r:id="rId3"/>
              </a:rPr>
              <a:t>w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  <a:hlinkClick r:id="rId3"/>
              </a:rPr>
              <a:t>.uac.</a:t>
            </a:r>
            <a:r>
              <a:rPr sz="2400" b="1" spc="-10" dirty="0">
                <a:solidFill>
                  <a:srgbClr val="017E6F"/>
                </a:solidFill>
                <a:latin typeface="Microsoft JhengHei"/>
                <a:cs typeface="Microsoft JhengHei"/>
                <a:hlinkClick r:id="rId3"/>
              </a:rPr>
              <a:t>e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  <a:hlinkClick r:id="rId3"/>
              </a:rPr>
              <a:t>d</a:t>
            </a:r>
            <a:r>
              <a:rPr sz="2400" b="1" spc="-10" dirty="0">
                <a:solidFill>
                  <a:srgbClr val="017E6F"/>
                </a:solidFill>
                <a:latin typeface="Microsoft JhengHei"/>
                <a:cs typeface="Microsoft JhengHei"/>
                <a:hlinkClick r:id="rId3"/>
              </a:rPr>
              <a:t>u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  <a:hlinkClick r:id="rId3"/>
              </a:rPr>
              <a:t>.tw 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選填志願，志願數最多為 100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個，約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8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月初公告錄 取結果。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644646" y="1086053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招生介紹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04028" y="2234311"/>
            <a:ext cx="3163570" cy="2952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(2)</a:t>
            </a:r>
            <a:r>
              <a:rPr sz="2400" b="1" dirty="0">
                <a:solidFill>
                  <a:srgbClr val="404040"/>
                </a:solidFill>
                <a:latin typeface="Microsoft JhengHei"/>
                <a:cs typeface="Microsoft JhengHei"/>
              </a:rPr>
              <a:t>已獲取大學特殊選才</a:t>
            </a:r>
            <a:endParaRPr sz="2400">
              <a:latin typeface="Microsoft JhengHei"/>
              <a:cs typeface="Microsoft JhengHei"/>
            </a:endParaRPr>
          </a:p>
          <a:p>
            <a:pPr marL="12700" marR="94615" algn="just">
              <a:lnSpc>
                <a:spcPct val="100000"/>
              </a:lnSpc>
            </a:pPr>
            <a:r>
              <a:rPr sz="24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、繁星推薦、個人申請 </a:t>
            </a:r>
            <a:r>
              <a:rPr sz="2400" b="1" dirty="0">
                <a:solidFill>
                  <a:srgbClr val="404040"/>
                </a:solidFill>
                <a:latin typeface="Microsoft JhengHei"/>
                <a:cs typeface="Microsoft JhengHei"/>
              </a:rPr>
              <a:t>等入學資格，或技專校 院各種入學管道入學資 </a:t>
            </a:r>
            <a:r>
              <a:rPr sz="2400" b="1" spc="-5" dirty="0">
                <a:solidFill>
                  <a:srgbClr val="404040"/>
                </a:solidFill>
                <a:latin typeface="Microsoft JhengHei"/>
                <a:cs typeface="Microsoft JhengHei"/>
              </a:rPr>
              <a:t>格，或各種保送入學資 </a:t>
            </a:r>
            <a:r>
              <a:rPr sz="2400" b="1" dirty="0">
                <a:solidFill>
                  <a:srgbClr val="404040"/>
                </a:solidFill>
                <a:latin typeface="Microsoft JhengHei"/>
                <a:cs typeface="Microsoft JhengHei"/>
              </a:rPr>
              <a:t>格者，須於規定期限內 辦理放棄，才可參加考 試分發入學登記。</a:t>
            </a:r>
            <a:endParaRPr sz="2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2" y="358991"/>
            <a:ext cx="8280828" cy="7625890"/>
          </a:xfrm>
          <a:prstGeom prst="rect">
            <a:avLst/>
          </a:prstGeom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4199" y="2019300"/>
            <a:ext cx="8425337" cy="27002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44646" y="1086053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重點整理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55</a:t>
            </a:fld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3322" y="6444400"/>
            <a:ext cx="2533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10" dirty="0">
                <a:latin typeface="Arial MT"/>
                <a:cs typeface="Arial MT"/>
              </a:rPr>
              <a:t>80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"/>
            <a:ext cx="9144000" cy="68549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26642" y="2386711"/>
            <a:ext cx="337820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日間部單獨招生</a:t>
            </a:r>
            <a:endParaRPr sz="2400">
              <a:latin typeface="Microsoft JhengHei"/>
              <a:cs typeface="Microsoft JhengHei"/>
            </a:endParaRPr>
          </a:p>
          <a:p>
            <a:pPr marL="12700" marR="399415">
              <a:lnSpc>
                <a:spcPct val="100000"/>
              </a:lnSpc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進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修(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夜間</a:t>
            </a: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)</a:t>
            </a: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部單獨招生 身心障礙學生招生</a:t>
            </a:r>
            <a:endParaRPr sz="24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運動績優學生招生</a:t>
            </a:r>
            <a:endParaRPr sz="2400">
              <a:latin typeface="Microsoft JhengHei"/>
              <a:cs typeface="Microsoft JhengHe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17E6F"/>
                </a:solidFill>
                <a:latin typeface="Microsoft JhengHei"/>
                <a:cs typeface="Microsoft JhengHei"/>
              </a:rPr>
              <a:t>軍事院校士官二專班招生</a:t>
            </a:r>
            <a:endParaRPr sz="2400">
              <a:latin typeface="Microsoft JhengHei"/>
              <a:cs typeface="Microsoft JhengHei"/>
            </a:endParaRPr>
          </a:p>
          <a:p>
            <a:pPr marL="12700" marR="920115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17E6F"/>
                </a:solidFill>
                <a:latin typeface="Microsoft JhengHei"/>
                <a:cs typeface="Microsoft JhengHei"/>
              </a:rPr>
              <a:t>產學合作專班招生 其他單獨招生管道</a:t>
            </a:r>
            <a:endParaRPr sz="2400">
              <a:latin typeface="Microsoft JhengHei"/>
              <a:cs typeface="Microsoft JhengHe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87445" y="1086053"/>
            <a:ext cx="2768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其他招生管道</a:t>
            </a: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2819400"/>
            <a:ext cx="3985259" cy="2677668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" y="22964"/>
            <a:ext cx="5468586" cy="5023539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59458B07-E399-4E7B-983C-A29C6668A8AC}"/>
              </a:ext>
            </a:extLst>
          </p:cNvPr>
          <p:cNvSpPr txBox="1"/>
          <p:nvPr/>
        </p:nvSpPr>
        <p:spPr>
          <a:xfrm>
            <a:off x="228600" y="685800"/>
            <a:ext cx="8305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學程選讀輔導 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學年度第</a:t>
            </a:r>
            <a:r>
              <a:rPr lang="en-US" altLang="zh-TW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學期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相關活動期程安排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暫定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9D2CDA2-833A-4EF8-BB23-A04FA9E3BF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9200"/>
            <a:ext cx="8277225" cy="52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400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7" y="0"/>
            <a:ext cx="8222293" cy="7553142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D75FE0A6-F172-4FD4-AC12-F3274367DCA3}"/>
              </a:ext>
            </a:extLst>
          </p:cNvPr>
          <p:cNvSpPr txBox="1"/>
          <p:nvPr/>
        </p:nvSpPr>
        <p:spPr>
          <a:xfrm>
            <a:off x="838200" y="609600"/>
            <a:ext cx="7620000" cy="481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學年度第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學期「彈性課程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職涯試探」</a:t>
            </a:r>
            <a:endParaRPr lang="en-US" altLang="zh-TW" sz="3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選課時間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:113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上課時間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~5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2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en-US" altLang="zh-TW" sz="32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選課人數上限</a:t>
            </a:r>
            <a:r>
              <a:rPr lang="en-US" altLang="zh-TW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為</a:t>
            </a:r>
            <a:r>
              <a:rPr lang="en-US" altLang="zh-TW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35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en-US" altLang="zh-TW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每科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電子、化工、園藝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，分發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依志願序分發，若超過人數上限會由電腦隨機抽人，依志願序安排至第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志願學程上課。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640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0"/>
            <a:ext cx="8534400" cy="657987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A0F03FA-9F31-44DC-811F-C85F20C0855F}"/>
              </a:ext>
            </a:extLst>
          </p:cNvPr>
          <p:cNvSpPr txBox="1"/>
          <p:nvPr/>
        </p:nvSpPr>
        <p:spPr>
          <a:xfrm>
            <a:off x="838200" y="1143000"/>
            <a:ext cx="7620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學年度第</a:t>
            </a: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學期彈性課程上課地點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電子學程</a:t>
            </a:r>
            <a:r>
              <a:rPr lang="en-US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綜高</a:t>
            </a:r>
            <a:r>
              <a:rPr lang="en-US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101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教室</a:t>
            </a:r>
            <a:endParaRPr lang="en-US" altLang="zh-TW" sz="33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3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化工學程</a:t>
            </a:r>
            <a:r>
              <a:rPr lang="en-US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民生樓</a:t>
            </a:r>
            <a:r>
              <a:rPr lang="en-US" altLang="zh-TW" sz="33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3F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，化工裝置實驗室</a:t>
            </a:r>
            <a:endParaRPr lang="en-US" altLang="zh-TW" sz="33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3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園藝學程</a:t>
            </a:r>
            <a:r>
              <a:rPr lang="en-US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 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綜高</a:t>
            </a:r>
            <a:r>
              <a:rPr lang="en-US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103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班教室</a:t>
            </a:r>
            <a:endParaRPr lang="en-US" altLang="zh-TW" sz="33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sz="33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96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60576" cy="672998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2533" y="345440"/>
            <a:ext cx="56083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升學輔導以普通大學為主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39012"/>
            <a:ext cx="8766048" cy="5359908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04800"/>
            <a:ext cx="8534400" cy="657987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4A0F03FA-9F31-44DC-811F-C85F20C0855F}"/>
              </a:ext>
            </a:extLst>
          </p:cNvPr>
          <p:cNvSpPr txBox="1"/>
          <p:nvPr/>
        </p:nvSpPr>
        <p:spPr>
          <a:xfrm>
            <a:off x="838200" y="1143000"/>
            <a:ext cx="7620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112</a:t>
            </a: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學年度第</a:t>
            </a:r>
            <a:r>
              <a:rPr lang="en-US" altLang="zh-TW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學期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en-US" sz="36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正式分流選學程</a:t>
            </a:r>
            <a:endParaRPr lang="en-US" altLang="zh-TW" sz="36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</a:t>
            </a:r>
            <a:r>
              <a:rPr lang="en-US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:113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r>
              <a:rPr lang="en-US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-5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en-US" altLang="zh-TW" sz="33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志願</a:t>
            </a:r>
            <a:r>
              <a:rPr lang="en-US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共有</a:t>
            </a:r>
            <a:r>
              <a:rPr lang="en-US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en-US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電子、化工、園藝、社會、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endParaRPr lang="en-US" altLang="zh-TW" sz="33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zh-TW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自然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學程，以紙本選填志願。</a:t>
            </a:r>
            <a:endParaRPr lang="zh-TW" altLang="zh-TW" sz="33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人數</a:t>
            </a:r>
            <a:r>
              <a:rPr lang="en-US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TW" sz="33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33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人以上始能成班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3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33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註</a:t>
            </a:r>
            <a:r>
              <a:rPr lang="en-US" altLang="zh-TW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en-US" sz="33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分流確定後彈性課程依分流學程上課。</a:t>
            </a:r>
          </a:p>
        </p:txBody>
      </p:sp>
    </p:spTree>
    <p:extLst>
      <p:ext uri="{BB962C8B-B14F-4D97-AF65-F5344CB8AC3E}">
        <p14:creationId xmlns:p14="http://schemas.microsoft.com/office/powerpoint/2010/main" val="29220200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705600" cy="61722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3600" y="1676400"/>
            <a:ext cx="520763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00" algn="ctr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1E1C11"/>
                </a:solidFill>
              </a:rPr>
              <a:t>感謝大家聆聽</a:t>
            </a:r>
            <a:endParaRPr sz="4800" dirty="0"/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100" dirty="0"/>
          </a:p>
          <a:p>
            <a:pPr marL="12700">
              <a:lnSpc>
                <a:spcPct val="100000"/>
              </a:lnSpc>
            </a:pPr>
            <a:r>
              <a:rPr sz="4800" spc="-5" dirty="0">
                <a:solidFill>
                  <a:srgbClr val="1E1C11"/>
                </a:solidFill>
              </a:rPr>
              <a:t>歡迎踴躍發問</a:t>
            </a:r>
            <a:endParaRPr sz="480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61</a:t>
            </a:fld>
            <a:endParaRPr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7600950" y="5658201"/>
            <a:ext cx="2057400" cy="206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8575">
              <a:lnSpc>
                <a:spcPts val="1568"/>
              </a:lnSpc>
            </a:pPr>
            <a:fld id="{81D60167-4931-47E6-BA6A-407CBD079E47}" type="slidenum">
              <a:rPr dirty="0"/>
              <a:pPr marL="28575">
                <a:lnSpc>
                  <a:spcPts val="1568"/>
                </a:lnSpc>
              </a:pPr>
              <a:t>62</a:t>
            </a:fld>
            <a:endParaRPr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8E43170-106D-43E9-8C8C-0E9B6DA81391}"/>
              </a:ext>
            </a:extLst>
          </p:cNvPr>
          <p:cNvSpPr txBox="1"/>
          <p:nvPr/>
        </p:nvSpPr>
        <p:spPr>
          <a:xfrm>
            <a:off x="1543050" y="1038220"/>
            <a:ext cx="5643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說明結束，</a:t>
            </a:r>
            <a:endParaRPr lang="en-US" altLang="zh-TW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請大家掃描</a:t>
            </a:r>
            <a:r>
              <a:rPr lang="en-US" altLang="zh-TW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Qrcode</a:t>
            </a:r>
            <a:r>
              <a:rPr lang="zh-TW" alt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填寫回饋單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3409F20D-B061-4BD6-B8B0-8C2822FA793C}"/>
              </a:ext>
            </a:extLst>
          </p:cNvPr>
          <p:cNvSpPr txBox="1"/>
          <p:nvPr/>
        </p:nvSpPr>
        <p:spPr>
          <a:xfrm>
            <a:off x="3200400" y="2524714"/>
            <a:ext cx="28575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100" b="1" dirty="0">
                <a:solidFill>
                  <a:srgbClr val="FF0000"/>
                </a:solidFill>
              </a:rPr>
              <a:t>※</a:t>
            </a:r>
            <a:r>
              <a:rPr lang="zh-TW" altLang="en-US" sz="2100" b="1" dirty="0">
                <a:solidFill>
                  <a:srgbClr val="FF0000"/>
                </a:solidFill>
              </a:rPr>
              <a:t>重點複習</a:t>
            </a: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E6BD750F-1B24-4BB9-B41F-D68F08136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902" y="2910484"/>
            <a:ext cx="6584697" cy="35665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65323" y="2914599"/>
            <a:ext cx="41408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solidFill>
                  <a:srgbClr val="000000"/>
                </a:solidFill>
              </a:rPr>
              <a:t>各類考試介紹</a:t>
            </a:r>
            <a:endParaRPr sz="5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圖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04" y="0"/>
            <a:ext cx="2292295" cy="6730567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4689347" y="1905000"/>
            <a:ext cx="1943100" cy="937260"/>
          </a:xfrm>
          <a:custGeom>
            <a:avLst/>
            <a:gdLst/>
            <a:ahLst/>
            <a:cxnLst/>
            <a:rect l="l" t="t" r="r" b="b"/>
            <a:pathLst>
              <a:path w="1943100" h="937260">
                <a:moveTo>
                  <a:pt x="1943100" y="0"/>
                </a:moveTo>
                <a:lnTo>
                  <a:pt x="0" y="0"/>
                </a:lnTo>
                <a:lnTo>
                  <a:pt x="0" y="937260"/>
                </a:lnTo>
                <a:lnTo>
                  <a:pt x="1943100" y="937260"/>
                </a:lnTo>
                <a:lnTo>
                  <a:pt x="194310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36804" y="1905000"/>
            <a:ext cx="1941830" cy="937260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0" tIns="9525" rIns="0" bIns="0" rtlCol="0">
            <a:spAutoFit/>
          </a:bodyPr>
          <a:lstStyle/>
          <a:p>
            <a:pPr marL="645795" marR="222250" indent="-355600">
              <a:lnSpc>
                <a:spcPts val="3360"/>
              </a:lnSpc>
              <a:spcBef>
                <a:spcPts val="75"/>
              </a:spcBef>
            </a:pP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學科能力 測驗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44900" y="1009853"/>
            <a:ext cx="1854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考試介紹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513076" y="1905000"/>
            <a:ext cx="1941830" cy="93726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36830" rIns="0" bIns="0" rtlCol="0">
            <a:spAutoFit/>
          </a:bodyPr>
          <a:lstStyle/>
          <a:p>
            <a:pPr marL="615950" marR="607695">
              <a:lnSpc>
                <a:spcPct val="100000"/>
              </a:lnSpc>
              <a:spcBef>
                <a:spcPts val="290"/>
              </a:spcBef>
            </a:pPr>
            <a:r>
              <a:rPr sz="2800" b="1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分科 </a:t>
            </a: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測驗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89347" y="1905000"/>
            <a:ext cx="1943100" cy="458470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0" tIns="34925" rIns="0" bIns="0" rtlCol="0">
            <a:spAutoFit/>
          </a:bodyPr>
          <a:lstStyle/>
          <a:p>
            <a:pPr marL="257810">
              <a:lnSpc>
                <a:spcPts val="3329"/>
              </a:lnSpc>
              <a:spcBef>
                <a:spcPts val="275"/>
              </a:spcBef>
            </a:pP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高中英語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89347" y="2363158"/>
            <a:ext cx="1943100" cy="479425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0" tIns="3810" rIns="0" bIns="0" rtlCol="0">
            <a:spAutoFit/>
          </a:bodyPr>
          <a:lstStyle/>
          <a:p>
            <a:pPr marL="257810">
              <a:lnSpc>
                <a:spcPct val="100000"/>
              </a:lnSpc>
              <a:spcBef>
                <a:spcPts val="30"/>
              </a:spcBef>
            </a:pP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聽力測驗</a:t>
            </a:r>
            <a:endParaRPr sz="2800">
              <a:latin typeface="Microsoft JhengHei"/>
              <a:cs typeface="Microsoft JhengHe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65619" y="1905000"/>
            <a:ext cx="1941830" cy="937260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34925" rIns="0" bIns="0" rtlCol="0">
            <a:spAutoFit/>
          </a:bodyPr>
          <a:lstStyle/>
          <a:p>
            <a:pPr marL="713740" marR="510540">
              <a:lnSpc>
                <a:spcPct val="100000"/>
              </a:lnSpc>
              <a:spcBef>
                <a:spcPts val="275"/>
              </a:spcBef>
            </a:pPr>
            <a:r>
              <a:rPr sz="2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術科 </a:t>
            </a:r>
            <a:r>
              <a:rPr sz="2800" b="1" spc="-10" dirty="0">
                <a:solidFill>
                  <a:srgbClr val="FFFFFF"/>
                </a:solidFill>
                <a:latin typeface="Microsoft JhengHei"/>
                <a:cs typeface="Microsoft JhengHei"/>
              </a:rPr>
              <a:t>考試</a:t>
            </a:r>
            <a:endParaRPr sz="2800">
              <a:latin typeface="Microsoft JhengHei"/>
              <a:cs typeface="Microsoft JhengHe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29882" y="3120770"/>
            <a:ext cx="1955164" cy="2693670"/>
            <a:chOff x="329882" y="3120770"/>
            <a:chExt cx="1955164" cy="2693670"/>
          </a:xfrm>
        </p:grpSpPr>
        <p:sp>
          <p:nvSpPr>
            <p:cNvPr id="10" name="object 10"/>
            <p:cNvSpPr/>
            <p:nvPr/>
          </p:nvSpPr>
          <p:spPr>
            <a:xfrm>
              <a:off x="329882" y="4325874"/>
              <a:ext cx="1955164" cy="38100"/>
            </a:xfrm>
            <a:custGeom>
              <a:avLst/>
              <a:gdLst/>
              <a:ahLst/>
              <a:cxnLst/>
              <a:rect l="l" t="t" r="r" b="b"/>
              <a:pathLst>
                <a:path w="1955164" h="38100">
                  <a:moveTo>
                    <a:pt x="0" y="38100"/>
                  </a:moveTo>
                  <a:lnTo>
                    <a:pt x="1954847" y="38100"/>
                  </a:lnTo>
                  <a:lnTo>
                    <a:pt x="1954847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9882" y="3120771"/>
              <a:ext cx="1955164" cy="2693670"/>
            </a:xfrm>
            <a:custGeom>
              <a:avLst/>
              <a:gdLst/>
              <a:ahLst/>
              <a:cxnLst/>
              <a:rect l="l" t="t" r="r" b="b"/>
              <a:pathLst>
                <a:path w="1955164" h="2693670">
                  <a:moveTo>
                    <a:pt x="6350" y="0"/>
                  </a:moveTo>
                  <a:lnTo>
                    <a:pt x="6350" y="2693504"/>
                  </a:lnTo>
                </a:path>
                <a:path w="1955164" h="2693670">
                  <a:moveTo>
                    <a:pt x="1948497" y="0"/>
                  </a:moveTo>
                  <a:lnTo>
                    <a:pt x="1948497" y="2693504"/>
                  </a:lnTo>
                </a:path>
                <a:path w="1955164" h="2693670">
                  <a:moveTo>
                    <a:pt x="0" y="6350"/>
                  </a:moveTo>
                  <a:lnTo>
                    <a:pt x="1954847" y="6350"/>
                  </a:lnTo>
                </a:path>
                <a:path w="1955164" h="2693670">
                  <a:moveTo>
                    <a:pt x="0" y="2687154"/>
                  </a:moveTo>
                  <a:lnTo>
                    <a:pt x="1954847" y="268715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2582" y="3133470"/>
            <a:ext cx="1929764" cy="865622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0" tIns="34290" rIns="0" bIns="0" rtlCol="0">
            <a:spAutoFit/>
          </a:bodyPr>
          <a:lstStyle/>
          <a:p>
            <a:pPr marL="84455" marR="336550">
              <a:lnSpc>
                <a:spcPct val="100000"/>
              </a:lnSpc>
              <a:spcBef>
                <a:spcPts val="270"/>
              </a:spcBef>
            </a:pP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考試時間： </a:t>
            </a:r>
            <a:r>
              <a:rPr sz="1800" b="1" spc="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11</a:t>
            </a:r>
            <a:r>
              <a:rPr lang="en-US" altLang="zh-TW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3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年</a:t>
            </a:r>
            <a:r>
              <a:rPr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1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月</a:t>
            </a:r>
            <a:r>
              <a:rPr lang="en-US" altLang="zh-TW"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20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日  (</a:t>
            </a:r>
            <a:r>
              <a:rPr lang="zh-TW" altLang="en-US" b="1" dirty="0">
                <a:solidFill>
                  <a:srgbClr val="FFFFFF"/>
                </a:solidFill>
                <a:latin typeface="Microsoft JhengHei"/>
                <a:cs typeface="Microsoft JhengHei"/>
              </a:rPr>
              <a:t>六</a:t>
            </a:r>
            <a:r>
              <a:rPr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)-</a:t>
            </a:r>
            <a:r>
              <a:rPr lang="en-US" altLang="zh-TW"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22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日(</a:t>
            </a:r>
            <a:r>
              <a:rPr lang="zh-TW" altLang="en-US"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一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)</a:t>
            </a:r>
            <a:endParaRPr sz="1800" dirty="0">
              <a:latin typeface="Microsoft JhengHei"/>
              <a:cs typeface="Microsoft JhengHe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2582" y="4363973"/>
            <a:ext cx="1929764" cy="1437640"/>
          </a:xfrm>
          <a:prstGeom prst="rect">
            <a:avLst/>
          </a:prstGeom>
          <a:solidFill>
            <a:srgbClr val="D0D8E8"/>
          </a:solidFill>
        </p:spPr>
        <p:txBody>
          <a:bodyPr vert="horz" wrap="square" lIns="0" tIns="21590" rIns="0" bIns="0" rtlCol="0">
            <a:spAutoFit/>
          </a:bodyPr>
          <a:lstStyle/>
          <a:p>
            <a:pPr marL="84455" marR="100330">
              <a:lnSpc>
                <a:spcPct val="100000"/>
              </a:lnSpc>
              <a:spcBef>
                <a:spcPts val="170"/>
              </a:spcBef>
            </a:pPr>
            <a:r>
              <a:rPr sz="1800" b="1" dirty="0">
                <a:latin typeface="Microsoft JhengHei"/>
                <a:cs typeface="Microsoft JhengHei"/>
              </a:rPr>
              <a:t>國</a:t>
            </a:r>
            <a:r>
              <a:rPr sz="1800" b="1" spc="-5" dirty="0">
                <a:latin typeface="Microsoft JhengHei"/>
                <a:cs typeface="Microsoft JhengHei"/>
              </a:rPr>
              <a:t>/</a:t>
            </a:r>
            <a:r>
              <a:rPr sz="1800" b="1" dirty="0">
                <a:latin typeface="Microsoft JhengHei"/>
                <a:cs typeface="Microsoft JhengHei"/>
              </a:rPr>
              <a:t>英</a:t>
            </a:r>
            <a:r>
              <a:rPr sz="1800" b="1" spc="-5" dirty="0">
                <a:latin typeface="Microsoft JhengHei"/>
                <a:cs typeface="Microsoft JhengHei"/>
              </a:rPr>
              <a:t>/</a:t>
            </a:r>
            <a:r>
              <a:rPr sz="1800" b="1" dirty="0">
                <a:latin typeface="Microsoft JhengHei"/>
                <a:cs typeface="Microsoft JhengHei"/>
              </a:rPr>
              <a:t>數</a:t>
            </a:r>
            <a:r>
              <a:rPr sz="1800" b="1" spc="-5" dirty="0">
                <a:latin typeface="Microsoft JhengHei"/>
                <a:cs typeface="Microsoft JhengHei"/>
              </a:rPr>
              <a:t>A/</a:t>
            </a:r>
            <a:r>
              <a:rPr sz="1800" b="1" dirty="0">
                <a:latin typeface="Microsoft JhengHei"/>
                <a:cs typeface="Microsoft JhengHei"/>
              </a:rPr>
              <a:t>數B/ </a:t>
            </a:r>
            <a:r>
              <a:rPr sz="1800" b="1" spc="5" dirty="0">
                <a:latin typeface="Microsoft JhengHei"/>
                <a:cs typeface="Microsoft JhengHei"/>
              </a:rPr>
              <a:t> </a:t>
            </a:r>
            <a:r>
              <a:rPr sz="1800" b="1" dirty="0">
                <a:latin typeface="Microsoft JhengHei"/>
                <a:cs typeface="Microsoft JhengHei"/>
              </a:rPr>
              <a:t>社</a:t>
            </a:r>
            <a:r>
              <a:rPr sz="1800" b="1" spc="-5" dirty="0">
                <a:latin typeface="Microsoft JhengHei"/>
                <a:cs typeface="Microsoft JhengHei"/>
              </a:rPr>
              <a:t>/</a:t>
            </a:r>
            <a:r>
              <a:rPr sz="1800" b="1" dirty="0">
                <a:latin typeface="Microsoft JhengHei"/>
                <a:cs typeface="Microsoft JhengHei"/>
              </a:rPr>
              <a:t>自。</a:t>
            </a:r>
            <a:r>
              <a:rPr sz="1800" b="1" spc="-5" dirty="0">
                <a:latin typeface="Microsoft JhengHei"/>
                <a:cs typeface="Microsoft JhengHei"/>
              </a:rPr>
              <a:t>5</a:t>
            </a:r>
            <a:r>
              <a:rPr sz="1800" b="1" dirty="0">
                <a:latin typeface="Microsoft JhengHei"/>
                <a:cs typeface="Microsoft JhengHei"/>
              </a:rPr>
              <a:t>科最多 參採</a:t>
            </a:r>
            <a:r>
              <a:rPr sz="1800" b="1" spc="-5" dirty="0">
                <a:latin typeface="Microsoft JhengHei"/>
                <a:cs typeface="Microsoft JhengHei"/>
              </a:rPr>
              <a:t>4</a:t>
            </a:r>
            <a:r>
              <a:rPr sz="1800" b="1" dirty="0">
                <a:latin typeface="Microsoft JhengHei"/>
                <a:cs typeface="Microsoft JhengHei"/>
              </a:rPr>
              <a:t>科，採級分 制。每科最</a:t>
            </a:r>
            <a:r>
              <a:rPr sz="1800" b="1" spc="-10" dirty="0">
                <a:latin typeface="Microsoft JhengHei"/>
                <a:cs typeface="Microsoft JhengHei"/>
              </a:rPr>
              <a:t>高</a:t>
            </a:r>
            <a:r>
              <a:rPr sz="1800" b="1" spc="-5" dirty="0">
                <a:latin typeface="Microsoft JhengHei"/>
                <a:cs typeface="Microsoft JhengHei"/>
              </a:rPr>
              <a:t>15 </a:t>
            </a:r>
            <a:r>
              <a:rPr sz="1800" b="1" dirty="0">
                <a:latin typeface="Microsoft JhengHei"/>
                <a:cs typeface="Microsoft JhengHei"/>
              </a:rPr>
              <a:t> 級分。</a:t>
            </a:r>
            <a:endParaRPr sz="1800" dirty="0">
              <a:latin typeface="Microsoft JhengHei"/>
              <a:cs typeface="Microsoft JhengHe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06852" y="3120770"/>
            <a:ext cx="1955164" cy="2738120"/>
            <a:chOff x="2506852" y="3120770"/>
            <a:chExt cx="1955164" cy="2738120"/>
          </a:xfrm>
        </p:grpSpPr>
        <p:sp>
          <p:nvSpPr>
            <p:cNvPr id="15" name="object 15"/>
            <p:cNvSpPr/>
            <p:nvPr/>
          </p:nvSpPr>
          <p:spPr>
            <a:xfrm>
              <a:off x="2506852" y="4095750"/>
              <a:ext cx="1955164" cy="38100"/>
            </a:xfrm>
            <a:custGeom>
              <a:avLst/>
              <a:gdLst/>
              <a:ahLst/>
              <a:cxnLst/>
              <a:rect l="l" t="t" r="r" b="b"/>
              <a:pathLst>
                <a:path w="1955164" h="38100">
                  <a:moveTo>
                    <a:pt x="0" y="38100"/>
                  </a:moveTo>
                  <a:lnTo>
                    <a:pt x="1954784" y="38100"/>
                  </a:lnTo>
                  <a:lnTo>
                    <a:pt x="1954784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06852" y="3120771"/>
              <a:ext cx="1955164" cy="2738120"/>
            </a:xfrm>
            <a:custGeom>
              <a:avLst/>
              <a:gdLst/>
              <a:ahLst/>
              <a:cxnLst/>
              <a:rect l="l" t="t" r="r" b="b"/>
              <a:pathLst>
                <a:path w="1955164" h="2738120">
                  <a:moveTo>
                    <a:pt x="6350" y="0"/>
                  </a:moveTo>
                  <a:lnTo>
                    <a:pt x="6350" y="2737739"/>
                  </a:lnTo>
                </a:path>
                <a:path w="1955164" h="2738120">
                  <a:moveTo>
                    <a:pt x="1948434" y="0"/>
                  </a:moveTo>
                  <a:lnTo>
                    <a:pt x="1948434" y="2737739"/>
                  </a:lnTo>
                </a:path>
                <a:path w="1955164" h="2738120">
                  <a:moveTo>
                    <a:pt x="0" y="6350"/>
                  </a:moveTo>
                  <a:lnTo>
                    <a:pt x="1954784" y="6350"/>
                  </a:lnTo>
                </a:path>
                <a:path w="1955164" h="2738120">
                  <a:moveTo>
                    <a:pt x="0" y="2731389"/>
                  </a:moveTo>
                  <a:lnTo>
                    <a:pt x="1954784" y="273138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519552" y="3133470"/>
            <a:ext cx="1929764" cy="865622"/>
          </a:xfrm>
          <a:prstGeom prst="rect">
            <a:avLst/>
          </a:prstGeom>
          <a:solidFill>
            <a:srgbClr val="8064A2"/>
          </a:solidFill>
        </p:spPr>
        <p:txBody>
          <a:bodyPr vert="horz" wrap="square" lIns="0" tIns="34290" rIns="0" bIns="0" rtlCol="0">
            <a:spAutoFit/>
          </a:bodyPr>
          <a:lstStyle/>
          <a:p>
            <a:pPr marL="85090" marR="337185">
              <a:lnSpc>
                <a:spcPct val="100000"/>
              </a:lnSpc>
              <a:spcBef>
                <a:spcPts val="270"/>
              </a:spcBef>
            </a:pP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考試時間： </a:t>
            </a:r>
            <a:r>
              <a:rPr sz="1800" b="1" spc="5" dirty="0">
                <a:solidFill>
                  <a:srgbClr val="FFFFFF"/>
                </a:solidFill>
                <a:latin typeface="Microsoft JhengHei"/>
                <a:cs typeface="Microsoft JhengHe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11</a:t>
            </a:r>
            <a:r>
              <a:rPr lang="en-US" altLang="zh-TW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3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年</a:t>
            </a:r>
            <a:r>
              <a:rPr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7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月</a:t>
            </a:r>
            <a:r>
              <a:rPr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1</a:t>
            </a:r>
            <a:r>
              <a:rPr lang="en-US" altLang="zh-TW"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2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日  (</a:t>
            </a:r>
            <a:r>
              <a:rPr lang="zh-TW" altLang="en-US"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五</a:t>
            </a:r>
            <a:r>
              <a:rPr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)-1</a:t>
            </a:r>
            <a:r>
              <a:rPr lang="en-US" altLang="zh-TW"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3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日</a:t>
            </a:r>
            <a:r>
              <a:rPr lang="en-US" altLang="zh-TW"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(</a:t>
            </a:r>
            <a:r>
              <a:rPr lang="zh-TW" altLang="en-US"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六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)</a:t>
            </a:r>
            <a:endParaRPr sz="1800" dirty="0">
              <a:latin typeface="Microsoft JhengHei"/>
              <a:cs typeface="Microsoft JhengHe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519552" y="4133850"/>
            <a:ext cx="1929764" cy="1406795"/>
          </a:xfrm>
          <a:prstGeom prst="rect">
            <a:avLst/>
          </a:prstGeom>
          <a:solidFill>
            <a:srgbClr val="D8D3E0"/>
          </a:solidFill>
        </p:spPr>
        <p:txBody>
          <a:bodyPr vert="horz" wrap="square" lIns="0" tIns="21590" rIns="0" bIns="0" rtlCol="0">
            <a:spAutoFit/>
          </a:bodyPr>
          <a:lstStyle/>
          <a:p>
            <a:pPr marL="85090" marR="135255">
              <a:lnSpc>
                <a:spcPct val="100000"/>
              </a:lnSpc>
              <a:spcBef>
                <a:spcPts val="170"/>
              </a:spcBef>
            </a:pPr>
            <a:r>
              <a:rPr sz="1800" b="1" dirty="0">
                <a:latin typeface="Microsoft JhengHei"/>
                <a:cs typeface="Microsoft JhengHei"/>
              </a:rPr>
              <a:t>數甲</a:t>
            </a:r>
            <a:r>
              <a:rPr sz="1800" b="1" spc="-5" dirty="0">
                <a:latin typeface="Microsoft JhengHei"/>
                <a:cs typeface="Microsoft JhengHei"/>
              </a:rPr>
              <a:t>/</a:t>
            </a:r>
            <a:r>
              <a:rPr sz="1800" b="1" dirty="0">
                <a:latin typeface="Microsoft JhengHei"/>
                <a:cs typeface="Microsoft JhengHei"/>
              </a:rPr>
              <a:t>歷史</a:t>
            </a:r>
            <a:r>
              <a:rPr sz="1800" b="1" spc="-5" dirty="0">
                <a:latin typeface="Microsoft JhengHei"/>
                <a:cs typeface="Microsoft JhengHei"/>
              </a:rPr>
              <a:t>/</a:t>
            </a:r>
            <a:r>
              <a:rPr sz="1800" b="1" dirty="0">
                <a:latin typeface="Microsoft JhengHei"/>
                <a:cs typeface="Microsoft JhengHei"/>
              </a:rPr>
              <a:t>地理/ </a:t>
            </a:r>
            <a:r>
              <a:rPr sz="1800" b="1" spc="-434" dirty="0">
                <a:latin typeface="Microsoft JhengHei"/>
                <a:cs typeface="Microsoft JhengHei"/>
              </a:rPr>
              <a:t> </a:t>
            </a:r>
            <a:r>
              <a:rPr sz="1800" b="1" dirty="0">
                <a:latin typeface="Microsoft JhengHei"/>
                <a:cs typeface="Microsoft JhengHei"/>
              </a:rPr>
              <a:t>公民社會</a:t>
            </a:r>
            <a:r>
              <a:rPr sz="1800" b="1" spc="-5" dirty="0">
                <a:latin typeface="Microsoft JhengHei"/>
                <a:cs typeface="Microsoft JhengHei"/>
              </a:rPr>
              <a:t>/</a:t>
            </a:r>
            <a:r>
              <a:rPr sz="1800" b="1" dirty="0">
                <a:latin typeface="Microsoft JhengHei"/>
                <a:cs typeface="Microsoft JhengHei"/>
              </a:rPr>
              <a:t>物理/ </a:t>
            </a:r>
            <a:r>
              <a:rPr sz="1800" b="1" spc="5" dirty="0">
                <a:latin typeface="Microsoft JhengHei"/>
                <a:cs typeface="Microsoft JhengHei"/>
              </a:rPr>
              <a:t> </a:t>
            </a:r>
            <a:r>
              <a:rPr sz="1800" b="1" dirty="0">
                <a:latin typeface="Microsoft JhengHei"/>
                <a:cs typeface="Microsoft JhengHei"/>
              </a:rPr>
              <a:t>化學</a:t>
            </a:r>
            <a:r>
              <a:rPr sz="1800" b="1" spc="-5" dirty="0">
                <a:latin typeface="Microsoft JhengHei"/>
                <a:cs typeface="Microsoft JhengHei"/>
              </a:rPr>
              <a:t>/</a:t>
            </a:r>
            <a:r>
              <a:rPr sz="1800" b="1" dirty="0">
                <a:latin typeface="Microsoft JhengHei"/>
                <a:cs typeface="Microsoft JhengHei"/>
              </a:rPr>
              <a:t>生物，依所 選校系選考，</a:t>
            </a: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採 </a:t>
            </a:r>
            <a:r>
              <a:rPr sz="1800" b="1" spc="-5" dirty="0" err="1">
                <a:solidFill>
                  <a:srgbClr val="FF0000"/>
                </a:solidFill>
                <a:latin typeface="Microsoft JhengHei"/>
                <a:cs typeface="Microsoft JhengHei"/>
              </a:rPr>
              <a:t>級分制</a:t>
            </a:r>
            <a:r>
              <a:rPr sz="1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(</a:t>
            </a:r>
            <a:r>
              <a:rPr sz="18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60</a:t>
            </a:r>
            <a:r>
              <a:rPr sz="1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)</a:t>
            </a:r>
            <a:r>
              <a:rPr sz="1800" b="1" dirty="0">
                <a:solidFill>
                  <a:srgbClr val="FF0000"/>
                </a:solidFill>
                <a:latin typeface="Microsoft JhengHei"/>
                <a:cs typeface="Microsoft JhengHei"/>
              </a:rPr>
              <a:t>。</a:t>
            </a:r>
          </a:p>
        </p:txBody>
      </p:sp>
      <p:grpSp>
        <p:nvGrpSpPr>
          <p:cNvPr id="19" name="object 19"/>
          <p:cNvGrpSpPr/>
          <p:nvPr/>
        </p:nvGrpSpPr>
        <p:grpSpPr>
          <a:xfrm>
            <a:off x="4688204" y="3120770"/>
            <a:ext cx="1955164" cy="2448560"/>
            <a:chOff x="4688204" y="3120770"/>
            <a:chExt cx="1955164" cy="2448560"/>
          </a:xfrm>
        </p:grpSpPr>
        <p:sp>
          <p:nvSpPr>
            <p:cNvPr id="20" name="object 20"/>
            <p:cNvSpPr/>
            <p:nvPr/>
          </p:nvSpPr>
          <p:spPr>
            <a:xfrm>
              <a:off x="4688204" y="4325874"/>
              <a:ext cx="1955164" cy="38100"/>
            </a:xfrm>
            <a:custGeom>
              <a:avLst/>
              <a:gdLst/>
              <a:ahLst/>
              <a:cxnLst/>
              <a:rect l="l" t="t" r="r" b="b"/>
              <a:pathLst>
                <a:path w="1955165" h="38100">
                  <a:moveTo>
                    <a:pt x="0" y="38100"/>
                  </a:moveTo>
                  <a:lnTo>
                    <a:pt x="1954784" y="38100"/>
                  </a:lnTo>
                  <a:lnTo>
                    <a:pt x="1954784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688204" y="3120771"/>
              <a:ext cx="1955164" cy="2448560"/>
            </a:xfrm>
            <a:custGeom>
              <a:avLst/>
              <a:gdLst/>
              <a:ahLst/>
              <a:cxnLst/>
              <a:rect l="l" t="t" r="r" b="b"/>
              <a:pathLst>
                <a:path w="1955165" h="2448560">
                  <a:moveTo>
                    <a:pt x="6350" y="0"/>
                  </a:moveTo>
                  <a:lnTo>
                    <a:pt x="6350" y="2448179"/>
                  </a:lnTo>
                </a:path>
                <a:path w="1955165" h="2448560">
                  <a:moveTo>
                    <a:pt x="1948434" y="0"/>
                  </a:moveTo>
                  <a:lnTo>
                    <a:pt x="1948434" y="2448179"/>
                  </a:lnTo>
                </a:path>
                <a:path w="1955165" h="2448560">
                  <a:moveTo>
                    <a:pt x="0" y="6350"/>
                  </a:moveTo>
                  <a:lnTo>
                    <a:pt x="1954784" y="6350"/>
                  </a:lnTo>
                </a:path>
                <a:path w="1955165" h="2448560">
                  <a:moveTo>
                    <a:pt x="0" y="2441829"/>
                  </a:moveTo>
                  <a:lnTo>
                    <a:pt x="1954784" y="244182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00904" y="3133470"/>
            <a:ext cx="1929764" cy="865622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0" tIns="3429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70"/>
              </a:spcBef>
            </a:pP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考試時間：</a:t>
            </a:r>
            <a:endParaRPr sz="1800" dirty="0">
              <a:latin typeface="Microsoft JhengHei"/>
              <a:cs typeface="Microsoft JhengHei"/>
            </a:endParaRPr>
          </a:p>
          <a:p>
            <a:pPr marL="8572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11</a:t>
            </a:r>
            <a:r>
              <a:rPr lang="en-US" altLang="zh-TW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2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年</a:t>
            </a:r>
            <a:r>
              <a:rPr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10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月</a:t>
            </a:r>
            <a:r>
              <a:rPr lang="en-US" altLang="zh-TW"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21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日</a:t>
            </a:r>
            <a:endParaRPr sz="1800" dirty="0">
              <a:latin typeface="Microsoft JhengHei"/>
              <a:cs typeface="Microsoft JhengHei"/>
            </a:endParaRPr>
          </a:p>
          <a:p>
            <a:pPr marL="85725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11</a:t>
            </a:r>
            <a:r>
              <a:rPr lang="en-US" altLang="zh-TW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2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年</a:t>
            </a:r>
            <a:r>
              <a:rPr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12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月</a:t>
            </a:r>
            <a:r>
              <a:rPr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1</a:t>
            </a:r>
            <a:r>
              <a:rPr lang="en-US" altLang="zh-TW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6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日</a:t>
            </a:r>
            <a:endParaRPr sz="1800" dirty="0">
              <a:latin typeface="Microsoft JhengHei"/>
              <a:cs typeface="Microsoft JhengHe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00904" y="4363973"/>
            <a:ext cx="1929764" cy="1192530"/>
          </a:xfrm>
          <a:prstGeom prst="rect">
            <a:avLst/>
          </a:prstGeom>
          <a:solidFill>
            <a:srgbClr val="D0D8E8"/>
          </a:solidFill>
        </p:spPr>
        <p:txBody>
          <a:bodyPr vert="horz" wrap="square" lIns="0" tIns="21590" rIns="0" bIns="0" rtlCol="0">
            <a:spAutoFit/>
          </a:bodyPr>
          <a:lstStyle/>
          <a:p>
            <a:pPr marL="85725" marR="7620">
              <a:lnSpc>
                <a:spcPct val="100000"/>
              </a:lnSpc>
              <a:spcBef>
                <a:spcPts val="170"/>
              </a:spcBef>
            </a:pPr>
            <a:r>
              <a:rPr sz="1800" b="1" dirty="0">
                <a:latin typeface="Microsoft JhengHei"/>
                <a:cs typeface="Microsoft JhengHei"/>
              </a:rPr>
              <a:t>新增「長篇聽解」 大題。</a:t>
            </a:r>
            <a:endParaRPr sz="1800" dirty="0">
              <a:latin typeface="Microsoft JhengHei"/>
              <a:cs typeface="Microsoft JhengHei"/>
            </a:endParaRPr>
          </a:p>
          <a:p>
            <a:pPr marL="85725" marR="102870">
              <a:lnSpc>
                <a:spcPct val="100000"/>
              </a:lnSpc>
            </a:pPr>
            <a:r>
              <a:rPr sz="1800" b="1" dirty="0">
                <a:latin typeface="Microsoft JhengHei"/>
                <a:cs typeface="Microsoft JhengHei"/>
              </a:rPr>
              <a:t>成績為AB</a:t>
            </a:r>
            <a:r>
              <a:rPr sz="1800" b="1" spc="5" dirty="0">
                <a:latin typeface="Microsoft JhengHei"/>
                <a:cs typeface="Microsoft JhengHei"/>
              </a:rPr>
              <a:t>C</a:t>
            </a:r>
            <a:r>
              <a:rPr sz="1800" b="1" dirty="0">
                <a:latin typeface="Microsoft JhengHei"/>
                <a:cs typeface="Microsoft JhengHei"/>
              </a:rPr>
              <a:t>F共四 級。成績擇優。</a:t>
            </a:r>
            <a:endParaRPr sz="1800" dirty="0">
              <a:latin typeface="Microsoft JhengHei"/>
              <a:cs typeface="Microsoft JhengHe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6870192" y="3120770"/>
            <a:ext cx="1955164" cy="2218055"/>
            <a:chOff x="6870192" y="3120770"/>
            <a:chExt cx="1955164" cy="2218055"/>
          </a:xfrm>
        </p:grpSpPr>
        <p:sp>
          <p:nvSpPr>
            <p:cNvPr id="25" name="object 25"/>
            <p:cNvSpPr/>
            <p:nvPr/>
          </p:nvSpPr>
          <p:spPr>
            <a:xfrm>
              <a:off x="6870192" y="4095750"/>
              <a:ext cx="1955164" cy="38100"/>
            </a:xfrm>
            <a:custGeom>
              <a:avLst/>
              <a:gdLst/>
              <a:ahLst/>
              <a:cxnLst/>
              <a:rect l="l" t="t" r="r" b="b"/>
              <a:pathLst>
                <a:path w="1955165" h="38100">
                  <a:moveTo>
                    <a:pt x="0" y="38100"/>
                  </a:moveTo>
                  <a:lnTo>
                    <a:pt x="1954783" y="38100"/>
                  </a:lnTo>
                  <a:lnTo>
                    <a:pt x="1954783" y="0"/>
                  </a:lnTo>
                  <a:lnTo>
                    <a:pt x="0" y="0"/>
                  </a:lnTo>
                  <a:lnTo>
                    <a:pt x="0" y="381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870192" y="3120771"/>
              <a:ext cx="1955164" cy="2218055"/>
            </a:xfrm>
            <a:custGeom>
              <a:avLst/>
              <a:gdLst/>
              <a:ahLst/>
              <a:cxnLst/>
              <a:rect l="l" t="t" r="r" b="b"/>
              <a:pathLst>
                <a:path w="1955165" h="2218054">
                  <a:moveTo>
                    <a:pt x="6350" y="0"/>
                  </a:moveTo>
                  <a:lnTo>
                    <a:pt x="6350" y="2218054"/>
                  </a:lnTo>
                </a:path>
                <a:path w="1955165" h="2218054">
                  <a:moveTo>
                    <a:pt x="1948433" y="0"/>
                  </a:moveTo>
                  <a:lnTo>
                    <a:pt x="1948433" y="2218054"/>
                  </a:lnTo>
                </a:path>
                <a:path w="1955165" h="2218054">
                  <a:moveTo>
                    <a:pt x="0" y="6350"/>
                  </a:moveTo>
                  <a:lnTo>
                    <a:pt x="1954783" y="6350"/>
                  </a:lnTo>
                </a:path>
                <a:path w="1955165" h="2218054">
                  <a:moveTo>
                    <a:pt x="0" y="2211704"/>
                  </a:moveTo>
                  <a:lnTo>
                    <a:pt x="1954783" y="2211704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882892" y="3133470"/>
            <a:ext cx="1929764" cy="865622"/>
          </a:xfrm>
          <a:prstGeom prst="rect">
            <a:avLst/>
          </a:prstGeom>
          <a:solidFill>
            <a:srgbClr val="8064A2"/>
          </a:solidFill>
        </p:spPr>
        <p:txBody>
          <a:bodyPr vert="horz" wrap="square" lIns="0" tIns="34290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270"/>
              </a:spcBef>
            </a:pP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考試時間：</a:t>
            </a:r>
            <a:endParaRPr sz="1800" dirty="0">
              <a:latin typeface="Microsoft JhengHei"/>
              <a:cs typeface="Microsoft JhengHei"/>
            </a:endParaRPr>
          </a:p>
          <a:p>
            <a:pPr marL="85725" marR="14351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11</a:t>
            </a:r>
            <a:r>
              <a:rPr lang="en-US" altLang="zh-TW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3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年</a:t>
            </a:r>
            <a:r>
              <a:rPr lang="en-US" altLang="zh-TW"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1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月</a:t>
            </a:r>
            <a:r>
              <a:rPr lang="en-US" altLang="zh-TW" b="1" dirty="0">
                <a:solidFill>
                  <a:srgbClr val="FFFFFF"/>
                </a:solidFill>
                <a:latin typeface="Microsoft JhengHei"/>
                <a:cs typeface="Microsoft JhengHei"/>
              </a:rPr>
              <a:t>29</a:t>
            </a:r>
            <a:r>
              <a:rPr lang="zh-TW" altLang="en-US"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日</a:t>
            </a:r>
            <a:r>
              <a:rPr sz="1800" b="1" spc="-5" dirty="0">
                <a:solidFill>
                  <a:srgbClr val="FFFFFF"/>
                </a:solidFill>
                <a:latin typeface="Microsoft JhengHei"/>
                <a:cs typeface="Microsoft JhengHei"/>
              </a:rPr>
              <a:t>-2</a:t>
            </a:r>
            <a:r>
              <a:rPr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月</a:t>
            </a:r>
            <a:r>
              <a:rPr lang="en-US" altLang="zh-TW" b="1" dirty="0">
                <a:solidFill>
                  <a:srgbClr val="FFFFFF"/>
                </a:solidFill>
                <a:latin typeface="Microsoft JhengHei"/>
                <a:cs typeface="Microsoft JhengHei"/>
              </a:rPr>
              <a:t>7</a:t>
            </a:r>
            <a:r>
              <a:rPr lang="zh-TW" altLang="en-US" sz="1800" b="1" dirty="0">
                <a:solidFill>
                  <a:srgbClr val="FFFFFF"/>
                </a:solidFill>
                <a:latin typeface="Microsoft JhengHei"/>
                <a:cs typeface="Microsoft JhengHei"/>
              </a:rPr>
              <a:t>日</a:t>
            </a:r>
            <a:endParaRPr sz="1800" dirty="0">
              <a:latin typeface="Microsoft JhengHei"/>
              <a:cs typeface="Microsoft JhengHei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28" name="object 28"/>
          <p:cNvSpPr txBox="1"/>
          <p:nvPr/>
        </p:nvSpPr>
        <p:spPr>
          <a:xfrm>
            <a:off x="6882892" y="4133850"/>
            <a:ext cx="1929764" cy="1192530"/>
          </a:xfrm>
          <a:prstGeom prst="rect">
            <a:avLst/>
          </a:prstGeom>
          <a:solidFill>
            <a:srgbClr val="D8D3E0"/>
          </a:solidFill>
        </p:spPr>
        <p:txBody>
          <a:bodyPr vert="horz" wrap="square" lIns="0" tIns="21590" rIns="0" bIns="0" rtlCol="0">
            <a:spAutoFit/>
          </a:bodyPr>
          <a:lstStyle/>
          <a:p>
            <a:pPr marL="85725" marR="234950" algn="just">
              <a:lnSpc>
                <a:spcPct val="100000"/>
              </a:lnSpc>
              <a:spcBef>
                <a:spcPts val="170"/>
              </a:spcBef>
            </a:pPr>
            <a:r>
              <a:rPr sz="1800" b="1" dirty="0">
                <a:latin typeface="Microsoft JhengHei"/>
                <a:cs typeface="Microsoft JhengHei"/>
              </a:rPr>
              <a:t>洽大學術科考試 委員會聯合會。 有美術、音樂、 體育三組</a:t>
            </a:r>
            <a:endParaRPr sz="1800" dirty="0">
              <a:latin typeface="Microsoft JhengHei"/>
              <a:cs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88389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3868420" cy="6730365"/>
            <a:chOff x="0" y="0"/>
            <a:chExt cx="3868420" cy="6730365"/>
          </a:xfrm>
        </p:grpSpPr>
        <p:sp>
          <p:nvSpPr>
            <p:cNvPr id="3" name="object 3"/>
            <p:cNvSpPr/>
            <p:nvPr/>
          </p:nvSpPr>
          <p:spPr>
            <a:xfrm>
              <a:off x="108965" y="116586"/>
              <a:ext cx="3744595" cy="792480"/>
            </a:xfrm>
            <a:custGeom>
              <a:avLst/>
              <a:gdLst/>
              <a:ahLst/>
              <a:cxnLst/>
              <a:rect l="l" t="t" r="r" b="b"/>
              <a:pathLst>
                <a:path w="3744595" h="792480">
                  <a:moveTo>
                    <a:pt x="3348228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3348228" y="792480"/>
                  </a:lnTo>
                  <a:lnTo>
                    <a:pt x="3744468" y="396240"/>
                  </a:lnTo>
                  <a:lnTo>
                    <a:pt x="3348228" y="0"/>
                  </a:lnTo>
                  <a:close/>
                </a:path>
              </a:pathLst>
            </a:custGeom>
            <a:solidFill>
              <a:srgbClr val="DCF2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8965" y="116586"/>
              <a:ext cx="3744595" cy="792480"/>
            </a:xfrm>
            <a:custGeom>
              <a:avLst/>
              <a:gdLst/>
              <a:ahLst/>
              <a:cxnLst/>
              <a:rect l="l" t="t" r="r" b="b"/>
              <a:pathLst>
                <a:path w="3744595" h="792480">
                  <a:moveTo>
                    <a:pt x="0" y="0"/>
                  </a:moveTo>
                  <a:lnTo>
                    <a:pt x="3348228" y="0"/>
                  </a:lnTo>
                  <a:lnTo>
                    <a:pt x="3744468" y="396240"/>
                  </a:lnTo>
                  <a:lnTo>
                    <a:pt x="3348228" y="792480"/>
                  </a:lnTo>
                  <a:lnTo>
                    <a:pt x="0" y="792480"/>
                  </a:lnTo>
                  <a:lnTo>
                    <a:pt x="0" y="0"/>
                  </a:lnTo>
                  <a:close/>
                </a:path>
              </a:pathLst>
            </a:custGeom>
            <a:ln w="28956">
              <a:solidFill>
                <a:srgbClr val="77933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68883" y="148793"/>
            <a:ext cx="28225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215968"/>
                </a:solidFill>
              </a:rPr>
              <a:t>統測是什麼</a:t>
            </a:r>
            <a:endParaRPr sz="44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9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62406" y="1228090"/>
            <a:ext cx="7903209" cy="46729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984807"/>
                </a:solidFill>
                <a:latin typeface="Microsoft JhengHei"/>
                <a:cs typeface="Microsoft JhengHei"/>
              </a:rPr>
              <a:t>四技二專統一入學測驗</a:t>
            </a:r>
            <a:endParaRPr sz="3200" dirty="0">
              <a:latin typeface="Microsoft JhengHei"/>
              <a:cs typeface="Microsoft JhengHei"/>
            </a:endParaRPr>
          </a:p>
          <a:p>
            <a:pPr marL="527685" indent="-515620">
              <a:lnSpc>
                <a:spcPct val="100000"/>
              </a:lnSpc>
              <a:spcBef>
                <a:spcPts val="2380"/>
              </a:spcBef>
              <a:buClr>
                <a:srgbClr val="4BB5D9"/>
              </a:buClr>
              <a:buFont typeface="Wingdings"/>
              <a:buChar char="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Microsoft JhengHei"/>
                <a:cs typeface="Microsoft JhengHei"/>
              </a:rPr>
              <a:t>主辦單位：技專校院入學測驗中心</a:t>
            </a:r>
            <a:endParaRPr sz="2800" dirty="0">
              <a:latin typeface="Microsoft JhengHei"/>
              <a:cs typeface="Microsoft JhengHei"/>
            </a:endParaRPr>
          </a:p>
          <a:p>
            <a:pPr marL="527685" indent="-515620">
              <a:lnSpc>
                <a:spcPct val="100000"/>
              </a:lnSpc>
              <a:spcBef>
                <a:spcPts val="2280"/>
              </a:spcBef>
              <a:buClr>
                <a:srgbClr val="4BB5D9"/>
              </a:buClr>
              <a:buFont typeface="Wingdings"/>
              <a:buChar char="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Microsoft JhengHei"/>
                <a:cs typeface="Microsoft JhengHei"/>
              </a:rPr>
              <a:t>考試時間：</a:t>
            </a:r>
            <a:r>
              <a:rPr lang="en-US" altLang="zh-TW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113</a:t>
            </a:r>
            <a:r>
              <a:rPr lang="zh-TW" altLang="en-US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年</a:t>
            </a:r>
            <a:r>
              <a:rPr lang="en-US" altLang="zh-TW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4</a:t>
            </a:r>
            <a:r>
              <a:rPr lang="zh-TW" altLang="en-US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月</a:t>
            </a:r>
            <a:r>
              <a:rPr lang="en-US" altLang="zh-TW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27-28</a:t>
            </a:r>
            <a:r>
              <a:rPr lang="zh-TW" altLang="en-US"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日</a:t>
            </a:r>
            <a:endParaRPr sz="2800" dirty="0">
              <a:solidFill>
                <a:srgbClr val="FF0000"/>
              </a:solidFill>
              <a:latin typeface="Microsoft JhengHei"/>
              <a:cs typeface="Microsoft JhengHei"/>
            </a:endParaRPr>
          </a:p>
          <a:p>
            <a:pPr marL="527685" marR="3101975" indent="-515620">
              <a:lnSpc>
                <a:spcPct val="150100"/>
              </a:lnSpc>
              <a:spcBef>
                <a:spcPts val="595"/>
              </a:spcBef>
              <a:buClr>
                <a:srgbClr val="4BB5D9"/>
              </a:buClr>
              <a:buFont typeface="Wingdings"/>
              <a:buChar char="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Microsoft JhengHei"/>
                <a:cs typeface="Microsoft JhengHei"/>
              </a:rPr>
              <a:t>依照技高及四技二專科系， </a:t>
            </a:r>
            <a:r>
              <a:rPr sz="2800" b="1" spc="-5" dirty="0">
                <a:solidFill>
                  <a:srgbClr val="FF0000"/>
                </a:solidFill>
                <a:latin typeface="Microsoft JhengHei"/>
                <a:cs typeface="Microsoft JhengHei"/>
              </a:rPr>
              <a:t>分為20個群(類)別</a:t>
            </a:r>
            <a:endParaRPr sz="2800" dirty="0">
              <a:solidFill>
                <a:srgbClr val="FF0000"/>
              </a:solidFill>
              <a:latin typeface="Microsoft JhengHei"/>
              <a:cs typeface="Microsoft JhengHei"/>
            </a:endParaRPr>
          </a:p>
          <a:p>
            <a:pPr marL="527685" marR="5080" indent="-515620">
              <a:lnSpc>
                <a:spcPct val="150000"/>
              </a:lnSpc>
              <a:spcBef>
                <a:spcPts val="605"/>
              </a:spcBef>
              <a:buClr>
                <a:srgbClr val="4BB5D9"/>
              </a:buClr>
              <a:buFont typeface="Wingdings"/>
              <a:buChar char=""/>
              <a:tabLst>
                <a:tab pos="527685" algn="l"/>
                <a:tab pos="528320" algn="l"/>
              </a:tabLst>
            </a:pPr>
            <a:r>
              <a:rPr sz="2800" b="1" spc="-5" dirty="0">
                <a:latin typeface="Microsoft JhengHei"/>
                <a:cs typeface="Microsoft JhengHei"/>
              </a:rPr>
              <a:t>考試科</a:t>
            </a:r>
            <a:r>
              <a:rPr sz="2800" b="1" spc="10" dirty="0">
                <a:latin typeface="Microsoft JhengHei"/>
                <a:cs typeface="Microsoft JhengHei"/>
              </a:rPr>
              <a:t>目</a:t>
            </a:r>
            <a:r>
              <a:rPr sz="2800" b="1" spc="-5" dirty="0">
                <a:latin typeface="Microsoft JhengHei"/>
                <a:cs typeface="Microsoft JhengHei"/>
              </a:rPr>
              <a:t>：國文</a:t>
            </a:r>
            <a:r>
              <a:rPr sz="2800" b="1" spc="10" dirty="0">
                <a:latin typeface="Microsoft JhengHei"/>
                <a:cs typeface="Microsoft JhengHei"/>
              </a:rPr>
              <a:t>、</a:t>
            </a:r>
            <a:r>
              <a:rPr sz="2800" b="1" spc="-5" dirty="0">
                <a:latin typeface="Microsoft JhengHei"/>
                <a:cs typeface="Microsoft JhengHei"/>
              </a:rPr>
              <a:t>英文、</a:t>
            </a:r>
            <a:r>
              <a:rPr sz="2800" b="1" spc="10" dirty="0">
                <a:latin typeface="Microsoft JhengHei"/>
                <a:cs typeface="Microsoft JhengHei"/>
              </a:rPr>
              <a:t>數</a:t>
            </a:r>
            <a:r>
              <a:rPr sz="2800" b="1" spc="-5" dirty="0">
                <a:latin typeface="Microsoft JhengHei"/>
                <a:cs typeface="Microsoft JhengHei"/>
              </a:rPr>
              <a:t>學、專</a:t>
            </a:r>
            <a:r>
              <a:rPr sz="2800" b="1" spc="10" dirty="0">
                <a:latin typeface="Microsoft JhengHei"/>
                <a:cs typeface="Microsoft JhengHei"/>
              </a:rPr>
              <a:t>業</a:t>
            </a:r>
            <a:r>
              <a:rPr sz="2800" b="1" spc="-5" dirty="0">
                <a:latin typeface="Microsoft JhengHei"/>
                <a:cs typeface="Microsoft JhengHei"/>
              </a:rPr>
              <a:t>科</a:t>
            </a:r>
            <a:r>
              <a:rPr sz="2800" b="1" spc="-30" dirty="0">
                <a:latin typeface="Microsoft JhengHei"/>
                <a:cs typeface="Microsoft JhengHei"/>
              </a:rPr>
              <a:t>目</a:t>
            </a:r>
            <a:r>
              <a:rPr sz="2800" b="1" spc="-5" dirty="0">
                <a:latin typeface="Microsoft JhengHei"/>
                <a:cs typeface="Microsoft JhengHei"/>
              </a:rPr>
              <a:t>(</a:t>
            </a:r>
            <a:r>
              <a:rPr sz="2800" b="1" spc="5" dirty="0">
                <a:latin typeface="Microsoft JhengHei"/>
                <a:cs typeface="Microsoft JhengHei"/>
              </a:rPr>
              <a:t>一)</a:t>
            </a:r>
            <a:r>
              <a:rPr sz="2800" b="1" spc="-5" dirty="0">
                <a:latin typeface="Microsoft JhengHei"/>
                <a:cs typeface="Microsoft JhengHei"/>
              </a:rPr>
              <a:t>、 專業科目(二)</a:t>
            </a:r>
            <a:endParaRPr sz="2800" dirty="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1580</Words>
  <Application>Microsoft Office PowerPoint</Application>
  <PresentationFormat>如螢幕大小 (4:3)</PresentationFormat>
  <Paragraphs>454</Paragraphs>
  <Slides>62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62</vt:i4>
      </vt:variant>
    </vt:vector>
  </HeadingPairs>
  <TitlesOfParts>
    <vt:vector size="74" baseType="lpstr">
      <vt:lpstr>Arial MT</vt:lpstr>
      <vt:lpstr>Malgun Gothic Semilight</vt:lpstr>
      <vt:lpstr>Microsoft JhengHei Light</vt:lpstr>
      <vt:lpstr>Microsoft YaHei UI</vt:lpstr>
      <vt:lpstr>Microsoft JhengHei</vt:lpstr>
      <vt:lpstr>Microsoft JhengHei</vt:lpstr>
      <vt:lpstr>標楷體</vt:lpstr>
      <vt:lpstr>Arial</vt:lpstr>
      <vt:lpstr>Calibri</vt:lpstr>
      <vt:lpstr>Times New Roman</vt:lpstr>
      <vt:lpstr>Wingdings</vt:lpstr>
      <vt:lpstr>Office Theme</vt:lpstr>
      <vt:lpstr>PowerPoint 簡報</vt:lpstr>
      <vt:lpstr>PowerPoint 簡報</vt:lpstr>
      <vt:lpstr>綜高生的升學方向</vt:lpstr>
      <vt:lpstr>所謂的升學</vt:lpstr>
      <vt:lpstr>升學輔導以四技二專為主</vt:lpstr>
      <vt:lpstr>升學輔導以普通大學為主</vt:lpstr>
      <vt:lpstr>各類考試介紹</vt:lpstr>
      <vt:lpstr>考試介紹</vt:lpstr>
      <vt:lpstr>統測是什麼</vt:lpstr>
      <vt:lpstr>統測的類別</vt:lpstr>
      <vt:lpstr>統測考什麼</vt:lpstr>
      <vt:lpstr>統測考什麼</vt:lpstr>
      <vt:lpstr>統測考什麼</vt:lpstr>
      <vt:lpstr>關於學測</vt:lpstr>
      <vt:lpstr>分科測驗!?</vt:lpstr>
      <vt:lpstr>PowerPoint 簡報</vt:lpstr>
      <vt:lpstr>哪個入學管道適合我?</vt:lpstr>
      <vt:lpstr>四技二專特殊選才聯合招生</vt:lpstr>
      <vt:lpstr>特殊選才建議準備方向</vt:lpstr>
      <vt:lpstr>科技校院繁星計畫聯合推薦甄選</vt:lpstr>
      <vt:lpstr>科技校院繁星計畫建議準備方向</vt:lpstr>
      <vt:lpstr>四技二專技優保送入學</vt:lpstr>
      <vt:lpstr>四技二專技優甄審入學</vt:lpstr>
      <vt:lpstr>技優甄審入學建議準備方向</vt:lpstr>
      <vt:lpstr>技優甄審入學建議準備方向</vt:lpstr>
      <vt:lpstr>四技二專甄選入學</vt:lpstr>
      <vt:lpstr>四技二專甄選入學成績採計方式</vt:lpstr>
      <vt:lpstr>四技二專甄選入學範例</vt:lpstr>
      <vt:lpstr>四技二專甄選入學範例</vt:lpstr>
      <vt:lpstr>備審資料如何採計學習歷程檔案</vt:lpstr>
      <vt:lpstr>四技二專日間部聯合登記分發</vt:lpstr>
      <vt:lpstr>還有其他入學管道</vt:lpstr>
      <vt:lpstr>PowerPoint 簡報</vt:lpstr>
      <vt:lpstr>數學軌道</vt:lpstr>
      <vt:lpstr>招生介紹-綜高升學進路</vt:lpstr>
      <vt:lpstr>招生介紹</vt:lpstr>
      <vt:lpstr>招生介紹</vt:lpstr>
      <vt:lpstr>招生介紹</vt:lpstr>
      <vt:lpstr>招生介紹</vt:lpstr>
      <vt:lpstr>招生介紹</vt:lpstr>
      <vt:lpstr>招生介紹</vt:lpstr>
      <vt:lpstr>招生介紹</vt:lpstr>
      <vt:lpstr>招生介紹</vt:lpstr>
      <vt:lpstr>招生介紹</vt:lpstr>
      <vt:lpstr>PowerPoint 簡報</vt:lpstr>
      <vt:lpstr>招生介紹</vt:lpstr>
      <vt:lpstr>招生介紹</vt:lpstr>
      <vt:lpstr>招生介紹</vt:lpstr>
      <vt:lpstr>招生介紹</vt:lpstr>
      <vt:lpstr>PowerPoint 簡報</vt:lpstr>
      <vt:lpstr>招生介紹</vt:lpstr>
      <vt:lpstr>招生介紹</vt:lpstr>
      <vt:lpstr>分發流程</vt:lpstr>
      <vt:lpstr>招生介紹</vt:lpstr>
      <vt:lpstr>重點整理</vt:lpstr>
      <vt:lpstr>其他招生管道</vt:lpstr>
      <vt:lpstr>PowerPoint 簡報</vt:lpstr>
      <vt:lpstr>PowerPoint 簡報</vt:lpstr>
      <vt:lpstr>PowerPoint 簡報</vt:lpstr>
      <vt:lpstr>PowerPoint 簡報</vt:lpstr>
      <vt:lpstr>感謝大家聆聽  歡迎踴躍發問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61</cp:revision>
  <dcterms:created xsi:type="dcterms:W3CDTF">2022-11-21T14:56:58Z</dcterms:created>
  <dcterms:modified xsi:type="dcterms:W3CDTF">2023-12-07T05:10:19Z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2022-02-17T00:00:00Z</vt:filetime>
  </property>
  <property fmtid="{D5CDD505-2E9C-101B-9397-08002B2CF9AE}" pid="3" name="LastSaved">
    <vt:filetime>2022-11-21T00:00:00Z</vt:filetime>
  </property>
</Properties>
</file>