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6858000" cy="9906000" type="A4"/>
  <p:notesSz cx="6858000" cy="9144000"/>
  <p:defaultTextStyle>
    <a:defPPr>
      <a:defRPr lang="zh-TW"/>
    </a:defPPr>
    <a:lvl1pPr marL="0" algn="l" defTabSz="957816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2C384"/>
    <a:srgbClr val="923A4F"/>
    <a:srgbClr val="993366"/>
    <a:srgbClr val="003399"/>
    <a:srgbClr val="33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9" autoAdjust="0"/>
    <p:restoredTop sz="99819" autoAdjust="0"/>
  </p:normalViewPr>
  <p:slideViewPr>
    <p:cSldViewPr>
      <p:cViewPr varScale="1">
        <p:scale>
          <a:sx n="80" d="100"/>
          <a:sy n="80" d="100"/>
        </p:scale>
        <p:origin x="2994" y="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1"/>
            <a:ext cx="5829300" cy="212337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5BBEAD13-0566-4C6C-97E7-55F17F24B09F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5BBEAD13-0566-4C6C-97E7-55F17F24B09F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5BBEAD13-0566-4C6C-97E7-55F17F24B09F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5BBEAD13-0566-4C6C-97E7-55F17F24B09F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5BBEAD13-0566-4C6C-97E7-55F17F24B09F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5BBEAD13-0566-4C6C-97E7-55F17F24B09F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5BBEAD13-0566-4C6C-97E7-55F17F24B09F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5BBEAD13-0566-4C6C-97E7-55F17F24B09F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5BBEAD13-0566-4C6C-97E7-55F17F24B09F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5BBEAD13-0566-4C6C-97E7-55F17F24B09F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20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5BBEAD13-0566-4C6C-97E7-55F17F24B09F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背景素材」的圖片搜尋結果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4"/>
          <a:stretch/>
        </p:blipFill>
        <p:spPr bwMode="auto">
          <a:xfrm>
            <a:off x="-15895" y="1422"/>
            <a:ext cx="6889790" cy="99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68660" y="1442024"/>
            <a:ext cx="6120680" cy="8064896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7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5" y="1411190"/>
            <a:ext cx="6048672" cy="8078314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60649" y="256715"/>
            <a:ext cx="6337306" cy="9411469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70"/>
          </a:p>
        </p:txBody>
      </p:sp>
      <p:grpSp>
        <p:nvGrpSpPr>
          <p:cNvPr id="59" name="群組 58"/>
          <p:cNvGrpSpPr/>
          <p:nvPr/>
        </p:nvGrpSpPr>
        <p:grpSpPr>
          <a:xfrm>
            <a:off x="1220751" y="9089394"/>
            <a:ext cx="2016224" cy="400110"/>
            <a:chOff x="4405245" y="12775256"/>
            <a:chExt cx="1861901" cy="400110"/>
          </a:xfrm>
        </p:grpSpPr>
        <p:sp>
          <p:nvSpPr>
            <p:cNvPr id="60" name="矩形 59"/>
            <p:cNvSpPr/>
            <p:nvPr/>
          </p:nvSpPr>
          <p:spPr>
            <a:xfrm>
              <a:off x="4405245" y="12775256"/>
              <a:ext cx="18619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spcBef>
                  <a:spcPts val="600"/>
                </a:spcBef>
              </a:pPr>
              <a:r>
                <a:rPr lang="zh-TW" altLang="en-US" sz="2000" b="1" dirty="0">
                  <a:ln w="3175">
                    <a:noFill/>
                  </a:ln>
                  <a:latin typeface="華康流隸體W5(P)" panose="03000500000000000000" pitchFamily="66" charset="-120"/>
                  <a:ea typeface="華康流隸體W5(P)" panose="03000500000000000000" pitchFamily="66" charset="-120"/>
                </a:rPr>
                <a:t>　</a:t>
              </a:r>
              <a:r>
                <a:rPr lang="zh-TW" altLang="en-US" sz="1600" dirty="0">
                  <a:ln w="3175" cmpd="sng">
                    <a:solidFill>
                      <a:schemeClr val="tx1"/>
                    </a:solidFill>
                    <a:prstDash val="solid"/>
                  </a:ln>
                  <a:latin typeface="+mn-ea"/>
                  <a:cs typeface="+mj-cs"/>
                </a:rPr>
                <a:t>松山工農 學務處</a:t>
              </a:r>
              <a:endParaRPr lang="en-US" altLang="zh-TW" sz="1050" dirty="0">
                <a:ln w="3175" cmpd="sng">
                  <a:solidFill>
                    <a:schemeClr val="tx1"/>
                  </a:solidFill>
                  <a:prstDash val="solid"/>
                </a:ln>
                <a:latin typeface="+mn-ea"/>
                <a:cs typeface="+mj-cs"/>
              </a:endParaRPr>
            </a:p>
          </p:txBody>
        </p:sp>
        <p:pic>
          <p:nvPicPr>
            <p:cNvPr id="63" name="圖片 62" descr="C:\Users\act\Desktop\Saihslogo.gif"/>
            <p:cNvPicPr preferRelativeResize="0">
              <a:picLocks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804" y="12869315"/>
              <a:ext cx="23271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0" name="群組 79"/>
          <p:cNvGrpSpPr/>
          <p:nvPr/>
        </p:nvGrpSpPr>
        <p:grpSpPr>
          <a:xfrm>
            <a:off x="3284984" y="9170408"/>
            <a:ext cx="2995553" cy="250865"/>
            <a:chOff x="6120050" y="12025721"/>
            <a:chExt cx="2995553" cy="250865"/>
          </a:xfrm>
          <a:solidFill>
            <a:srgbClr val="00B050"/>
          </a:solidFill>
        </p:grpSpPr>
        <p:sp>
          <p:nvSpPr>
            <p:cNvPr id="81" name="矩形 80"/>
            <p:cNvSpPr/>
            <p:nvPr/>
          </p:nvSpPr>
          <p:spPr>
            <a:xfrm>
              <a:off x="6120050" y="12119614"/>
              <a:ext cx="2808000" cy="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橢圓 81"/>
            <p:cNvSpPr/>
            <p:nvPr/>
          </p:nvSpPr>
          <p:spPr>
            <a:xfrm>
              <a:off x="8864738" y="12025721"/>
              <a:ext cx="250865" cy="2508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548680" y="7971477"/>
            <a:ext cx="607534" cy="1383237"/>
            <a:chOff x="318823" y="10367455"/>
            <a:chExt cx="607534" cy="1383237"/>
          </a:xfrm>
          <a:solidFill>
            <a:srgbClr val="00B050"/>
          </a:solidFill>
        </p:grpSpPr>
        <p:sp>
          <p:nvSpPr>
            <p:cNvPr id="84" name="矩形 83"/>
            <p:cNvSpPr/>
            <p:nvPr/>
          </p:nvSpPr>
          <p:spPr>
            <a:xfrm rot="16200000">
              <a:off x="-149888" y="11115620"/>
              <a:ext cx="1188000" cy="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458357" y="11678692"/>
              <a:ext cx="468000" cy="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橢圓 85"/>
            <p:cNvSpPr/>
            <p:nvPr/>
          </p:nvSpPr>
          <p:spPr>
            <a:xfrm>
              <a:off x="318823" y="10367455"/>
              <a:ext cx="250865" cy="2508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46" name="Picture 22" descr="Index of /archive/recruit/item/註冊組/網頁素材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1284652"/>
            <a:ext cx="3312367" cy="20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9" y="488504"/>
            <a:ext cx="6315784" cy="79614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87995" y="2029551"/>
            <a:ext cx="15130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cap="none" spc="0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ea typeface="金梅毛行書" panose="02010609000101010101" pitchFamily="49" charset="-120"/>
              </a:rPr>
              <a:t>賀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60649" y="3825691"/>
            <a:ext cx="63157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本校資三仁 王</a:t>
            </a:r>
            <a:r>
              <a:rPr lang="en-US" altLang="zh-TW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晴同學</a:t>
            </a:r>
            <a:r>
              <a:rPr lang="zh-TW" altLang="zh-TW" sz="3600" dirty="0"/>
              <a:t>」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獲選</a:t>
            </a:r>
            <a:endParaRPr lang="en-US" altLang="zh-TW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000" dirty="0">
                <a:solidFill>
                  <a:schemeClr val="accent4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U18</a:t>
            </a:r>
            <a:r>
              <a:rPr lang="zh-TW" altLang="en-US" sz="4000" dirty="0">
                <a:solidFill>
                  <a:schemeClr val="accent4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女子冰球</a:t>
            </a:r>
            <a:endParaRPr lang="en-US" altLang="zh-TW" sz="4000">
              <a:solidFill>
                <a:schemeClr val="accent4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algn="ctr"/>
            <a:r>
              <a:rPr lang="zh-TW" altLang="en-US" sz="4000">
                <a:solidFill>
                  <a:schemeClr val="accent4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國家</a:t>
            </a:r>
            <a:r>
              <a:rPr lang="zh-TW" altLang="en-US" sz="4000" dirty="0">
                <a:solidFill>
                  <a:schemeClr val="accent4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代表隊</a:t>
            </a:r>
            <a:endParaRPr lang="en-US" altLang="zh-TW" sz="4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algn="ctr"/>
            <a:endParaRPr lang="en-US" altLang="zh-TW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全體師生同仁敬賀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444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3948</TotalTime>
  <Words>27</Words>
  <Application>Microsoft Office PowerPoint</Application>
  <PresentationFormat>A4 紙張 (210x297 公釐)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Adobe 黑体 Std R</vt:lpstr>
      <vt:lpstr>金梅毛行書</vt:lpstr>
      <vt:lpstr>華康流隸體W5(P)</vt:lpstr>
      <vt:lpstr>新細明體</vt:lpstr>
      <vt:lpstr>標楷體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歡迎國立台灣海洋大學</dc:title>
  <dc:creator>G</dc:creator>
  <cp:lastModifiedBy>user</cp:lastModifiedBy>
  <cp:revision>97</cp:revision>
  <dcterms:created xsi:type="dcterms:W3CDTF">2014-11-30T13:30:52Z</dcterms:created>
  <dcterms:modified xsi:type="dcterms:W3CDTF">2024-08-28T01:35:46Z</dcterms:modified>
</cp:coreProperties>
</file>