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48" r:id="rId2"/>
    <p:sldId id="350" r:id="rId3"/>
    <p:sldId id="412" r:id="rId4"/>
    <p:sldId id="413" r:id="rId5"/>
    <p:sldId id="443" r:id="rId6"/>
    <p:sldId id="444" r:id="rId7"/>
    <p:sldId id="442" r:id="rId8"/>
    <p:sldId id="351" r:id="rId9"/>
    <p:sldId id="352" r:id="rId10"/>
    <p:sldId id="414" r:id="rId11"/>
    <p:sldId id="417" r:id="rId12"/>
    <p:sldId id="416" r:id="rId13"/>
    <p:sldId id="418" r:id="rId14"/>
    <p:sldId id="430" r:id="rId15"/>
    <p:sldId id="419" r:id="rId16"/>
    <p:sldId id="420" r:id="rId17"/>
    <p:sldId id="353" r:id="rId18"/>
    <p:sldId id="446" r:id="rId19"/>
    <p:sldId id="447" r:id="rId20"/>
    <p:sldId id="449" r:id="rId21"/>
    <p:sldId id="422" r:id="rId2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w Cen MT" panose="020B0602020104020603" pitchFamily="34" charset="0"/>
      <p:regular r:id="rId29"/>
      <p:bold r:id="rId30"/>
      <p:italic r:id="rId31"/>
      <p:boldItalic r:id="rId32"/>
    </p:embeddedFont>
    <p:embeddedFont>
      <p:font typeface="Wingdings 2" panose="05020102010507070707" pitchFamily="18" charset="2"/>
      <p:regular r:id="rId33"/>
    </p:embeddedFont>
    <p:embeddedFont>
      <p:font typeface="微軟正黑體" panose="020B0604030504040204" pitchFamily="34" charset="-120"/>
      <p:regular r:id="rId34"/>
      <p:bold r:id="rId35"/>
    </p:embeddedFont>
    <p:embeddedFont>
      <p:font typeface="標楷體" panose="03000509000000000000" pitchFamily="65" charset="-120"/>
      <p:regular r:id="rId36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User-232" initials="U" lastIdx="1" clrIdx="1">
    <p:extLst>
      <p:ext uri="{19B8F6BF-5375-455C-9EA6-DF929625EA0E}">
        <p15:presenceInfo xmlns:p15="http://schemas.microsoft.com/office/powerpoint/2012/main" userId="User-23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0000FF"/>
    <a:srgbClr val="0066CC"/>
    <a:srgbClr val="FDEEE9"/>
    <a:srgbClr val="FDFDFD"/>
    <a:srgbClr val="339966"/>
    <a:srgbClr val="EDE7EC"/>
    <a:srgbClr val="DCD2DB"/>
    <a:srgbClr val="CCB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7" autoAdjust="0"/>
    <p:restoredTop sz="87229" autoAdjust="0"/>
  </p:normalViewPr>
  <p:slideViewPr>
    <p:cSldViewPr>
      <p:cViewPr varScale="1">
        <p:scale>
          <a:sx n="75" d="100"/>
          <a:sy n="75" d="100"/>
        </p:scale>
        <p:origin x="135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52"/>
    </p:cViewPr>
  </p:sorterViewPr>
  <p:notesViewPr>
    <p:cSldViewPr>
      <p:cViewPr varScale="1">
        <p:scale>
          <a:sx n="70" d="100"/>
          <a:sy n="70" d="100"/>
        </p:scale>
        <p:origin x="-234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24T11:14:01.868" idx="1">
    <p:pos x="10" y="10"/>
    <p:text>新增學分數</p:text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430DE-3FAF-4FDF-A10E-3D4BC03F354B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CF9619F-D0C0-408C-ABD5-8D52E541C0EC}">
      <dgm:prSet phldrT="[文字]" custT="1"/>
      <dgm:spPr>
        <a:solidFill>
          <a:srgbClr val="CE9D30"/>
        </a:solidFill>
      </dgm:spPr>
      <dgm:t>
        <a:bodyPr vert="vert"/>
        <a:lstStyle/>
        <a:p>
          <a:pPr>
            <a:lnSpc>
              <a:spcPct val="50000"/>
            </a:lnSpc>
          </a:pPr>
          <a:r>
            <a:rPr lang="zh-TW" altLang="en-US" sz="3600" b="1" dirty="0">
              <a:effectLst/>
            </a:rPr>
            <a:t>綜高</a:t>
          </a:r>
          <a:endParaRPr lang="en-US" altLang="zh-TW" sz="3600" b="1" dirty="0">
            <a:effectLst/>
          </a:endParaRPr>
        </a:p>
        <a:p>
          <a:pPr>
            <a:lnSpc>
              <a:spcPct val="50000"/>
            </a:lnSpc>
          </a:pPr>
          <a:r>
            <a:rPr lang="zh-TW" altLang="en-US" sz="3600" b="1" dirty="0">
              <a:effectLst/>
            </a:rPr>
            <a:t>學術</a:t>
          </a:r>
          <a:endParaRPr lang="en-US" altLang="zh-TW" sz="3600" b="1" dirty="0">
            <a:effectLst/>
          </a:endParaRPr>
        </a:p>
        <a:p>
          <a:pPr>
            <a:lnSpc>
              <a:spcPct val="50000"/>
            </a:lnSpc>
          </a:pPr>
          <a:r>
            <a:rPr lang="zh-TW" altLang="en-US" sz="3600" b="1" dirty="0">
              <a:effectLst/>
            </a:rPr>
            <a:t>學程</a:t>
          </a:r>
        </a:p>
      </dgm:t>
    </dgm:pt>
    <dgm:pt modelId="{CD219780-73A5-4C66-82C8-7C5AD45703B3}" type="parTrans" cxnId="{E733E9EE-1C61-4848-B1BB-2AD2625BE0F4}">
      <dgm:prSet/>
      <dgm:spPr/>
      <dgm:t>
        <a:bodyPr/>
        <a:lstStyle/>
        <a:p>
          <a:endParaRPr lang="zh-TW" altLang="en-US"/>
        </a:p>
      </dgm:t>
    </dgm:pt>
    <dgm:pt modelId="{6F3DDF8E-5C89-4A31-AD8D-C5FA72F1F14D}" type="sibTrans" cxnId="{E733E9EE-1C61-4848-B1BB-2AD2625BE0F4}">
      <dgm:prSet/>
      <dgm:spPr/>
      <dgm:t>
        <a:bodyPr/>
        <a:lstStyle/>
        <a:p>
          <a:endParaRPr lang="zh-TW" altLang="en-US"/>
        </a:p>
      </dgm:t>
    </dgm:pt>
    <dgm:pt modelId="{BE847CCF-283B-4E20-82FC-826B053AB45F}">
      <dgm:prSet custT="1"/>
      <dgm:spPr>
        <a:solidFill>
          <a:srgbClr val="FF6600"/>
        </a:solidFill>
      </dgm:spPr>
      <dgm:t>
        <a:bodyPr/>
        <a:lstStyle/>
        <a:p>
          <a:r>
            <a:rPr lang="zh-TW" altLang="en-US" sz="2400" b="1" dirty="0">
              <a:effectLst/>
            </a:rPr>
            <a:t>考試入學分發</a:t>
          </a:r>
        </a:p>
      </dgm:t>
    </dgm:pt>
    <dgm:pt modelId="{93D34F00-9F93-4D7A-9FDA-A68EEC8BA526}" type="parTrans" cxnId="{FF8BAA4E-C337-4158-961D-50BF35D56AB9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zh-TW" altLang="en-US"/>
        </a:p>
      </dgm:t>
    </dgm:pt>
    <dgm:pt modelId="{AA00B1D5-2E9F-45EA-AEC6-8D8323CEC970}" type="sibTrans" cxnId="{FF8BAA4E-C337-4158-961D-50BF35D56AB9}">
      <dgm:prSet/>
      <dgm:spPr/>
      <dgm:t>
        <a:bodyPr/>
        <a:lstStyle/>
        <a:p>
          <a:endParaRPr lang="zh-TW" altLang="en-US"/>
        </a:p>
      </dgm:t>
    </dgm:pt>
    <dgm:pt modelId="{69493D46-9AB1-48E6-93D9-D2F36F0D189C}">
      <dgm:prSet custT="1"/>
      <dgm:spPr>
        <a:solidFill>
          <a:srgbClr val="C00000"/>
        </a:solidFill>
      </dgm:spPr>
      <dgm:t>
        <a:bodyPr/>
        <a:lstStyle/>
        <a:p>
          <a:r>
            <a:rPr lang="zh-TW" altLang="en-US" sz="2800" b="1" dirty="0">
              <a:effectLst/>
            </a:rPr>
            <a:t>大學</a:t>
          </a:r>
          <a:endParaRPr lang="en-US" altLang="zh-TW" sz="2800" b="1" dirty="0">
            <a:effectLst/>
          </a:endParaRPr>
        </a:p>
        <a:p>
          <a:r>
            <a:rPr lang="zh-TW" altLang="en-US" sz="2800" b="1" dirty="0">
              <a:effectLst/>
            </a:rPr>
            <a:t>分科測驗</a:t>
          </a:r>
        </a:p>
      </dgm:t>
    </dgm:pt>
    <dgm:pt modelId="{DD947297-3BCD-490F-BD96-B155856916C4}" type="parTrans" cxnId="{F09C5856-0BC2-4012-98DC-DB60ABCCAD0F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zh-TW" altLang="en-US"/>
        </a:p>
      </dgm:t>
    </dgm:pt>
    <dgm:pt modelId="{25A2C8A5-92B7-45CD-A7BC-68CFC54A2CB2}" type="sibTrans" cxnId="{F09C5856-0BC2-4012-98DC-DB60ABCCAD0F}">
      <dgm:prSet/>
      <dgm:spPr/>
      <dgm:t>
        <a:bodyPr/>
        <a:lstStyle/>
        <a:p>
          <a:endParaRPr lang="zh-TW" altLang="en-US"/>
        </a:p>
      </dgm:t>
    </dgm:pt>
    <dgm:pt modelId="{C2FE52D4-1D59-45B7-9B74-58AB46CCDD18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800" b="1" dirty="0">
              <a:effectLst/>
            </a:rPr>
            <a:t> 大學學科</a:t>
          </a:r>
          <a:endParaRPr lang="en-US" altLang="zh-TW" sz="2800" b="1" dirty="0">
            <a:effectLst/>
          </a:endParaRPr>
        </a:p>
        <a:p>
          <a:r>
            <a:rPr lang="en-US" altLang="zh-TW" sz="2800" b="1" dirty="0">
              <a:effectLst/>
            </a:rPr>
            <a:t> </a:t>
          </a:r>
          <a:r>
            <a:rPr lang="zh-TW" altLang="en-US" sz="2800" b="1" dirty="0">
              <a:effectLst/>
            </a:rPr>
            <a:t>能力測驗</a:t>
          </a:r>
        </a:p>
      </dgm:t>
    </dgm:pt>
    <dgm:pt modelId="{254674A6-7B9A-4162-B23B-FB5E09BFC206}" type="parTrans" cxnId="{EFCA39EE-4967-4A92-9D72-82393B9ED94A}">
      <dgm:prSet/>
      <dgm:spPr>
        <a:ln w="38100"/>
      </dgm:spPr>
      <dgm:t>
        <a:bodyPr/>
        <a:lstStyle/>
        <a:p>
          <a:endParaRPr lang="zh-TW" altLang="en-US"/>
        </a:p>
      </dgm:t>
    </dgm:pt>
    <dgm:pt modelId="{953B766B-04E8-465F-88F7-54F4B98BFA81}" type="sibTrans" cxnId="{EFCA39EE-4967-4A92-9D72-82393B9ED94A}">
      <dgm:prSet/>
      <dgm:spPr/>
      <dgm:t>
        <a:bodyPr/>
        <a:lstStyle/>
        <a:p>
          <a:endParaRPr lang="zh-TW" altLang="en-US"/>
        </a:p>
      </dgm:t>
    </dgm:pt>
    <dgm:pt modelId="{4DD7BFF1-9300-43DE-A145-1E331AF7267E}">
      <dgm:prSet custT="1"/>
      <dgm:spPr>
        <a:solidFill>
          <a:srgbClr val="376081"/>
        </a:solidFill>
      </dgm:spPr>
      <dgm:t>
        <a:bodyPr/>
        <a:lstStyle/>
        <a:p>
          <a:r>
            <a:rPr lang="zh-TW" altLang="en-US" sz="2400" b="1">
              <a:effectLst/>
            </a:rPr>
            <a:t>大學繁星</a:t>
          </a:r>
          <a:endParaRPr lang="zh-TW" altLang="en-US" sz="2400" b="1" dirty="0">
            <a:effectLst/>
          </a:endParaRPr>
        </a:p>
      </dgm:t>
    </dgm:pt>
    <dgm:pt modelId="{63722071-8DB1-4C93-98EF-640A99D1AEB5}" type="parTrans" cxnId="{5E704B03-CBAE-4CF6-8A48-326BB15332E5}">
      <dgm:prSet/>
      <dgm:spPr>
        <a:ln w="34925"/>
      </dgm:spPr>
      <dgm:t>
        <a:bodyPr/>
        <a:lstStyle/>
        <a:p>
          <a:endParaRPr lang="zh-TW" altLang="en-US"/>
        </a:p>
      </dgm:t>
    </dgm:pt>
    <dgm:pt modelId="{D5A2D109-655B-4546-B0DC-14B071929ECF}" type="sibTrans" cxnId="{5E704B03-CBAE-4CF6-8A48-326BB15332E5}">
      <dgm:prSet/>
      <dgm:spPr/>
      <dgm:t>
        <a:bodyPr/>
        <a:lstStyle/>
        <a:p>
          <a:endParaRPr lang="zh-TW" altLang="en-US"/>
        </a:p>
      </dgm:t>
    </dgm:pt>
    <dgm:pt modelId="{51EFFFEA-1203-4691-9648-7970580E1E3A}">
      <dgm:prSet custT="1"/>
      <dgm:spPr>
        <a:solidFill>
          <a:srgbClr val="376081"/>
        </a:solidFill>
      </dgm:spPr>
      <dgm:t>
        <a:bodyPr/>
        <a:lstStyle/>
        <a:p>
          <a:r>
            <a:rPr lang="zh-TW" altLang="en-US" sz="2400" b="1" dirty="0">
              <a:effectLst/>
            </a:rPr>
            <a:t>大學個人申請</a:t>
          </a:r>
        </a:p>
      </dgm:t>
    </dgm:pt>
    <dgm:pt modelId="{C7A54912-22C2-4969-BEBF-2F3FCF374926}" type="parTrans" cxnId="{5ED851D7-7F85-46F8-9A92-979042AD2B44}">
      <dgm:prSet/>
      <dgm:spPr>
        <a:ln w="38100"/>
      </dgm:spPr>
      <dgm:t>
        <a:bodyPr/>
        <a:lstStyle/>
        <a:p>
          <a:endParaRPr lang="zh-TW" altLang="en-US"/>
        </a:p>
      </dgm:t>
    </dgm:pt>
    <dgm:pt modelId="{1DB1E242-FE9F-4FFE-A512-A1F126BCEEF4}" type="sibTrans" cxnId="{5ED851D7-7F85-46F8-9A92-979042AD2B44}">
      <dgm:prSet/>
      <dgm:spPr/>
      <dgm:t>
        <a:bodyPr/>
        <a:lstStyle/>
        <a:p>
          <a:endParaRPr lang="zh-TW" altLang="en-US"/>
        </a:p>
      </dgm:t>
    </dgm:pt>
    <dgm:pt modelId="{68064D5B-84A6-4C2E-8C14-53430CC7EFEC}">
      <dgm:prSet custT="1"/>
      <dgm:spPr>
        <a:solidFill>
          <a:srgbClr val="376081"/>
        </a:solidFill>
      </dgm:spPr>
      <dgm:t>
        <a:bodyPr/>
        <a:lstStyle/>
        <a:p>
          <a:r>
            <a:rPr lang="zh-TW" altLang="en-US" sz="2400" b="1" dirty="0">
              <a:effectLst/>
            </a:rPr>
            <a:t>四技申請入學</a:t>
          </a:r>
        </a:p>
      </dgm:t>
    </dgm:pt>
    <dgm:pt modelId="{0D0A59F7-A6D6-4F5E-B3D3-BED9B15B7A90}" type="parTrans" cxnId="{F4BEF631-37CC-4411-8DE1-2B86860D69D8}">
      <dgm:prSet/>
      <dgm:spPr>
        <a:ln w="38100"/>
      </dgm:spPr>
      <dgm:t>
        <a:bodyPr/>
        <a:lstStyle/>
        <a:p>
          <a:endParaRPr lang="zh-TW" altLang="en-US"/>
        </a:p>
      </dgm:t>
    </dgm:pt>
    <dgm:pt modelId="{B90BD7FD-A16C-4208-BF5B-0CD49EBBC7E0}" type="sibTrans" cxnId="{F4BEF631-37CC-4411-8DE1-2B86860D69D8}">
      <dgm:prSet/>
      <dgm:spPr/>
      <dgm:t>
        <a:bodyPr/>
        <a:lstStyle/>
        <a:p>
          <a:endParaRPr lang="zh-TW" altLang="en-US"/>
        </a:p>
      </dgm:t>
    </dgm:pt>
    <dgm:pt modelId="{86791AE2-06F3-4783-B0CE-1CF94142D592}">
      <dgm:prSet custT="1"/>
      <dgm:spPr>
        <a:solidFill>
          <a:srgbClr val="009900"/>
        </a:solidFill>
      </dgm:spPr>
      <dgm:t>
        <a:bodyPr/>
        <a:lstStyle/>
        <a:p>
          <a:r>
            <a:rPr lang="zh-TW" altLang="en-US" sz="2400" b="1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四技二專</a:t>
          </a:r>
          <a:endParaRPr lang="en-US" altLang="zh-TW" sz="2400" b="1" dirty="0">
            <a:effectLst/>
            <a:latin typeface="王漢宗細圓體繁" panose="02020300000000000000" pitchFamily="18" charset="-120"/>
            <a:ea typeface="王漢宗細圓體繁" panose="02020300000000000000" pitchFamily="18" charset="-120"/>
          </a:endParaRPr>
        </a:p>
        <a:p>
          <a:r>
            <a:rPr lang="zh-TW" altLang="en-US" sz="2400" b="1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統一入學測驗</a:t>
          </a:r>
        </a:p>
      </dgm:t>
    </dgm:pt>
    <dgm:pt modelId="{910B3484-6D39-4ADC-A69A-06D53FF9F2D2}" type="parTrans" cxnId="{CB0459A4-7547-472E-B2DA-3AC7EFC3E6FE}">
      <dgm:prSet/>
      <dgm:spPr>
        <a:ln w="38100"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7E5986C0-E8B7-457E-AB4D-A590421EE715}" type="sibTrans" cxnId="{CB0459A4-7547-472E-B2DA-3AC7EFC3E6FE}">
      <dgm:prSet/>
      <dgm:spPr/>
      <dgm:t>
        <a:bodyPr/>
        <a:lstStyle/>
        <a:p>
          <a:endParaRPr lang="zh-TW" altLang="en-US"/>
        </a:p>
      </dgm:t>
    </dgm:pt>
    <dgm:pt modelId="{F80F3C21-6740-49FC-9DD9-5AC94274AD79}">
      <dgm:prSet custT="1"/>
      <dgm:spPr>
        <a:solidFill>
          <a:srgbClr val="00CC00"/>
        </a:solidFill>
      </dgm:spPr>
      <dgm:t>
        <a:bodyPr/>
        <a:lstStyle/>
        <a:p>
          <a:r>
            <a:rPr lang="zh-TW" altLang="en-US" sz="3200" b="1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登記分發</a:t>
          </a:r>
        </a:p>
      </dgm:t>
    </dgm:pt>
    <dgm:pt modelId="{BCE020D8-B03B-428A-9267-04E4A4DA319C}" type="parTrans" cxnId="{E156DB5C-1C92-46B0-B3C9-BE2ECCBE4D3C}">
      <dgm:prSet/>
      <dgm:spPr>
        <a:ln w="38100"/>
      </dgm:spPr>
      <dgm:t>
        <a:bodyPr/>
        <a:lstStyle/>
        <a:p>
          <a:endParaRPr lang="zh-TW" altLang="en-US"/>
        </a:p>
      </dgm:t>
    </dgm:pt>
    <dgm:pt modelId="{84678F27-A613-417D-B48A-79E3215C2209}" type="sibTrans" cxnId="{E156DB5C-1C92-46B0-B3C9-BE2ECCBE4D3C}">
      <dgm:prSet/>
      <dgm:spPr/>
      <dgm:t>
        <a:bodyPr/>
        <a:lstStyle/>
        <a:p>
          <a:endParaRPr lang="zh-TW" altLang="en-US"/>
        </a:p>
      </dgm:t>
    </dgm:pt>
    <dgm:pt modelId="{F980E748-AA23-4912-A909-4238B5207B3A}" type="pres">
      <dgm:prSet presAssocID="{9A3430DE-3FAF-4FDF-A10E-3D4BC03F354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64CBBB8-53BD-4D2E-8114-1FE70F9D165C}" type="pres">
      <dgm:prSet presAssocID="{FCF9619F-D0C0-408C-ABD5-8D52E541C0EC}" presName="root1" presStyleCnt="0"/>
      <dgm:spPr/>
    </dgm:pt>
    <dgm:pt modelId="{25E98E48-2C75-41C9-B1B6-6E11429CBEA0}" type="pres">
      <dgm:prSet presAssocID="{FCF9619F-D0C0-408C-ABD5-8D52E541C0EC}" presName="LevelOneTextNode" presStyleLbl="node0" presStyleIdx="0" presStyleCnt="1" custScaleX="166430" custScaleY="71070" custLinFactNeighborX="-69658" custLinFactNeighborY="-16814">
        <dgm:presLayoutVars>
          <dgm:chPref val="3"/>
        </dgm:presLayoutVars>
      </dgm:prSet>
      <dgm:spPr/>
    </dgm:pt>
    <dgm:pt modelId="{F87F14E1-8DBB-4551-8D8C-739ED1B0AF02}" type="pres">
      <dgm:prSet presAssocID="{FCF9619F-D0C0-408C-ABD5-8D52E541C0EC}" presName="level2hierChild" presStyleCnt="0"/>
      <dgm:spPr/>
    </dgm:pt>
    <dgm:pt modelId="{9A1FDC3F-6F2C-43F3-B66C-F7EB06A2F97F}" type="pres">
      <dgm:prSet presAssocID="{254674A6-7B9A-4162-B23B-FB5E09BFC206}" presName="conn2-1" presStyleLbl="parChTrans1D2" presStyleIdx="0" presStyleCnt="3"/>
      <dgm:spPr/>
    </dgm:pt>
    <dgm:pt modelId="{9362E3A9-7292-4415-9DE4-63680FED3EEA}" type="pres">
      <dgm:prSet presAssocID="{254674A6-7B9A-4162-B23B-FB5E09BFC206}" presName="connTx" presStyleLbl="parChTrans1D2" presStyleIdx="0" presStyleCnt="3"/>
      <dgm:spPr/>
    </dgm:pt>
    <dgm:pt modelId="{F8CD165E-2260-4A9C-BD21-F291CA593741}" type="pres">
      <dgm:prSet presAssocID="{C2FE52D4-1D59-45B7-9B74-58AB46CCDD18}" presName="root2" presStyleCnt="0"/>
      <dgm:spPr/>
    </dgm:pt>
    <dgm:pt modelId="{4EE1E24E-14DF-4758-A1F7-5625B1C4093D}" type="pres">
      <dgm:prSet presAssocID="{C2FE52D4-1D59-45B7-9B74-58AB46CCDD18}" presName="LevelTwoTextNode" presStyleLbl="node2" presStyleIdx="0" presStyleCnt="3" custScaleX="86734" custScaleY="141409" custLinFactNeighborX="2642" custLinFactNeighborY="-27687">
        <dgm:presLayoutVars>
          <dgm:chPref val="3"/>
        </dgm:presLayoutVars>
      </dgm:prSet>
      <dgm:spPr/>
    </dgm:pt>
    <dgm:pt modelId="{39155D43-0B0C-4F81-B739-1D1C5E077229}" type="pres">
      <dgm:prSet presAssocID="{C2FE52D4-1D59-45B7-9B74-58AB46CCDD18}" presName="level3hierChild" presStyleCnt="0"/>
      <dgm:spPr/>
    </dgm:pt>
    <dgm:pt modelId="{478A30F5-45DD-4E69-AC38-3FE29E1A3612}" type="pres">
      <dgm:prSet presAssocID="{63722071-8DB1-4C93-98EF-640A99D1AEB5}" presName="conn2-1" presStyleLbl="parChTrans1D3" presStyleIdx="0" presStyleCnt="5"/>
      <dgm:spPr/>
    </dgm:pt>
    <dgm:pt modelId="{E7199CCF-233F-4BF6-A748-7AF2BB655515}" type="pres">
      <dgm:prSet presAssocID="{63722071-8DB1-4C93-98EF-640A99D1AEB5}" presName="connTx" presStyleLbl="parChTrans1D3" presStyleIdx="0" presStyleCnt="5"/>
      <dgm:spPr/>
    </dgm:pt>
    <dgm:pt modelId="{5899CFAB-2BEF-4E86-9437-303848565096}" type="pres">
      <dgm:prSet presAssocID="{4DD7BFF1-9300-43DE-A145-1E331AF7267E}" presName="root2" presStyleCnt="0"/>
      <dgm:spPr/>
    </dgm:pt>
    <dgm:pt modelId="{B7DFACD2-7E8D-4AE3-9ED0-BCD4092BA0EA}" type="pres">
      <dgm:prSet presAssocID="{4DD7BFF1-9300-43DE-A145-1E331AF7267E}" presName="LevelTwoTextNode" presStyleLbl="node3" presStyleIdx="0" presStyleCnt="5" custScaleX="83022" custScaleY="85097" custLinFactNeighborX="166" custLinFactNeighborY="-2860">
        <dgm:presLayoutVars>
          <dgm:chPref val="3"/>
        </dgm:presLayoutVars>
      </dgm:prSet>
      <dgm:spPr/>
    </dgm:pt>
    <dgm:pt modelId="{FF6B608D-4075-49F7-93C0-427BBF0FEE9D}" type="pres">
      <dgm:prSet presAssocID="{4DD7BFF1-9300-43DE-A145-1E331AF7267E}" presName="level3hierChild" presStyleCnt="0"/>
      <dgm:spPr/>
    </dgm:pt>
    <dgm:pt modelId="{EAFF688A-69C6-4B08-8051-93CD02A609AA}" type="pres">
      <dgm:prSet presAssocID="{C7A54912-22C2-4969-BEBF-2F3FCF374926}" presName="conn2-1" presStyleLbl="parChTrans1D3" presStyleIdx="1" presStyleCnt="5"/>
      <dgm:spPr/>
    </dgm:pt>
    <dgm:pt modelId="{61BE2B73-5455-4331-8C81-44A3DB2D3E12}" type="pres">
      <dgm:prSet presAssocID="{C7A54912-22C2-4969-BEBF-2F3FCF374926}" presName="connTx" presStyleLbl="parChTrans1D3" presStyleIdx="1" presStyleCnt="5"/>
      <dgm:spPr/>
    </dgm:pt>
    <dgm:pt modelId="{3EAC2780-64F3-474D-AE94-3C8337321C4E}" type="pres">
      <dgm:prSet presAssocID="{51EFFFEA-1203-4691-9648-7970580E1E3A}" presName="root2" presStyleCnt="0"/>
      <dgm:spPr/>
    </dgm:pt>
    <dgm:pt modelId="{77E062BD-D205-4387-998E-89D64E1D9A19}" type="pres">
      <dgm:prSet presAssocID="{51EFFFEA-1203-4691-9648-7970580E1E3A}" presName="LevelTwoTextNode" presStyleLbl="node3" presStyleIdx="1" presStyleCnt="5" custScaleX="83022" custScaleY="85188" custLinFactNeighborX="415" custLinFactNeighborY="-6532">
        <dgm:presLayoutVars>
          <dgm:chPref val="3"/>
        </dgm:presLayoutVars>
      </dgm:prSet>
      <dgm:spPr/>
    </dgm:pt>
    <dgm:pt modelId="{6BA4FCB4-6D3C-4749-8EF3-6AC784AB8D84}" type="pres">
      <dgm:prSet presAssocID="{51EFFFEA-1203-4691-9648-7970580E1E3A}" presName="level3hierChild" presStyleCnt="0"/>
      <dgm:spPr/>
    </dgm:pt>
    <dgm:pt modelId="{3CE8B645-518C-4B0C-A13D-27FE6E57117F}" type="pres">
      <dgm:prSet presAssocID="{0D0A59F7-A6D6-4F5E-B3D3-BED9B15B7A90}" presName="conn2-1" presStyleLbl="parChTrans1D3" presStyleIdx="2" presStyleCnt="5"/>
      <dgm:spPr/>
    </dgm:pt>
    <dgm:pt modelId="{537AF240-7347-4018-B179-D2584F9A2B1A}" type="pres">
      <dgm:prSet presAssocID="{0D0A59F7-A6D6-4F5E-B3D3-BED9B15B7A90}" presName="connTx" presStyleLbl="parChTrans1D3" presStyleIdx="2" presStyleCnt="5"/>
      <dgm:spPr/>
    </dgm:pt>
    <dgm:pt modelId="{5071EF12-9F9E-494E-9DE9-778726EA4D56}" type="pres">
      <dgm:prSet presAssocID="{68064D5B-84A6-4C2E-8C14-53430CC7EFEC}" presName="root2" presStyleCnt="0"/>
      <dgm:spPr/>
    </dgm:pt>
    <dgm:pt modelId="{6B989DCE-881E-487D-A179-59AF395529E3}" type="pres">
      <dgm:prSet presAssocID="{68064D5B-84A6-4C2E-8C14-53430CC7EFEC}" presName="LevelTwoTextNode" presStyleLbl="node3" presStyleIdx="2" presStyleCnt="5" custScaleX="83110" custScaleY="85370" custLinFactNeighborX="415" custLinFactNeighborY="-14622">
        <dgm:presLayoutVars>
          <dgm:chPref val="3"/>
        </dgm:presLayoutVars>
      </dgm:prSet>
      <dgm:spPr/>
    </dgm:pt>
    <dgm:pt modelId="{6EC1D7C9-1647-45A4-A4B9-3AFF2CEE79C4}" type="pres">
      <dgm:prSet presAssocID="{68064D5B-84A6-4C2E-8C14-53430CC7EFEC}" presName="level3hierChild" presStyleCnt="0"/>
      <dgm:spPr/>
    </dgm:pt>
    <dgm:pt modelId="{1ECBEE4A-5FB5-47A3-BC83-279E5B563D53}" type="pres">
      <dgm:prSet presAssocID="{DD947297-3BCD-490F-BD96-B155856916C4}" presName="conn2-1" presStyleLbl="parChTrans1D2" presStyleIdx="1" presStyleCnt="3"/>
      <dgm:spPr/>
    </dgm:pt>
    <dgm:pt modelId="{366B88EE-5052-4748-A9A8-C46A5D63FE8C}" type="pres">
      <dgm:prSet presAssocID="{DD947297-3BCD-490F-BD96-B155856916C4}" presName="connTx" presStyleLbl="parChTrans1D2" presStyleIdx="1" presStyleCnt="3"/>
      <dgm:spPr/>
    </dgm:pt>
    <dgm:pt modelId="{B61A38BD-8155-4FEC-AAB3-51A864B9DED0}" type="pres">
      <dgm:prSet presAssocID="{69493D46-9AB1-48E6-93D9-D2F36F0D189C}" presName="root2" presStyleCnt="0"/>
      <dgm:spPr/>
    </dgm:pt>
    <dgm:pt modelId="{45FDA541-32F6-4C33-B618-F84586601B24}" type="pres">
      <dgm:prSet presAssocID="{69493D46-9AB1-48E6-93D9-D2F36F0D189C}" presName="LevelTwoTextNode" presStyleLbl="node2" presStyleIdx="1" presStyleCnt="3" custScaleX="86734" custScaleY="154406" custLinFactNeighborX="3323" custLinFactNeighborY="-62322">
        <dgm:presLayoutVars>
          <dgm:chPref val="3"/>
        </dgm:presLayoutVars>
      </dgm:prSet>
      <dgm:spPr/>
    </dgm:pt>
    <dgm:pt modelId="{029F6D50-1C8A-43DF-9838-ECEE7063FF9C}" type="pres">
      <dgm:prSet presAssocID="{69493D46-9AB1-48E6-93D9-D2F36F0D189C}" presName="level3hierChild" presStyleCnt="0"/>
      <dgm:spPr/>
    </dgm:pt>
    <dgm:pt modelId="{CD327FAA-A471-47FC-AB35-8BC8FBDEC0F1}" type="pres">
      <dgm:prSet presAssocID="{93D34F00-9F93-4D7A-9FDA-A68EEC8BA526}" presName="conn2-1" presStyleLbl="parChTrans1D3" presStyleIdx="3" presStyleCnt="5"/>
      <dgm:spPr/>
    </dgm:pt>
    <dgm:pt modelId="{35050B5A-1AB0-4663-A8F6-3F316FC1A24A}" type="pres">
      <dgm:prSet presAssocID="{93D34F00-9F93-4D7A-9FDA-A68EEC8BA526}" presName="connTx" presStyleLbl="parChTrans1D3" presStyleIdx="3" presStyleCnt="5"/>
      <dgm:spPr/>
    </dgm:pt>
    <dgm:pt modelId="{D931BDA6-872B-42F3-9F01-1D2E18804602}" type="pres">
      <dgm:prSet presAssocID="{BE847CCF-283B-4E20-82FC-826B053AB45F}" presName="root2" presStyleCnt="0"/>
      <dgm:spPr/>
    </dgm:pt>
    <dgm:pt modelId="{26592EF3-838F-4F5E-B2BD-F58A270EBD5F}" type="pres">
      <dgm:prSet presAssocID="{BE847CCF-283B-4E20-82FC-826B053AB45F}" presName="LevelTwoTextNode" presStyleLbl="node3" presStyleIdx="3" presStyleCnt="5" custScaleX="83288" custScaleY="85552" custLinFactNeighborX="415" custLinFactNeighborY="-21933">
        <dgm:presLayoutVars>
          <dgm:chPref val="3"/>
        </dgm:presLayoutVars>
      </dgm:prSet>
      <dgm:spPr/>
    </dgm:pt>
    <dgm:pt modelId="{B7D25AB5-2F96-4EB4-9908-5399C2214F4C}" type="pres">
      <dgm:prSet presAssocID="{BE847CCF-283B-4E20-82FC-826B053AB45F}" presName="level3hierChild" presStyleCnt="0"/>
      <dgm:spPr/>
    </dgm:pt>
    <dgm:pt modelId="{46359185-52B5-4786-8860-5B2CC13D0CB7}" type="pres">
      <dgm:prSet presAssocID="{910B3484-6D39-4ADC-A69A-06D53FF9F2D2}" presName="conn2-1" presStyleLbl="parChTrans1D2" presStyleIdx="2" presStyleCnt="3"/>
      <dgm:spPr/>
    </dgm:pt>
    <dgm:pt modelId="{86E8180D-64B2-458F-9A0D-C2423D352920}" type="pres">
      <dgm:prSet presAssocID="{910B3484-6D39-4ADC-A69A-06D53FF9F2D2}" presName="connTx" presStyleLbl="parChTrans1D2" presStyleIdx="2" presStyleCnt="3"/>
      <dgm:spPr/>
    </dgm:pt>
    <dgm:pt modelId="{AB5B0ABD-E9FA-4572-8E27-B52B30B1C6AB}" type="pres">
      <dgm:prSet presAssocID="{86791AE2-06F3-4783-B0CE-1CF94142D592}" presName="root2" presStyleCnt="0"/>
      <dgm:spPr/>
    </dgm:pt>
    <dgm:pt modelId="{8FCA9F13-E4B0-48B0-A6ED-D3B5332FF771}" type="pres">
      <dgm:prSet presAssocID="{86791AE2-06F3-4783-B0CE-1CF94142D592}" presName="LevelTwoTextNode" presStyleLbl="node2" presStyleIdx="2" presStyleCnt="3" custScaleX="88211" custScaleY="119136" custLinFactNeighborX="1597" custLinFactNeighborY="-6665">
        <dgm:presLayoutVars>
          <dgm:chPref val="3"/>
        </dgm:presLayoutVars>
      </dgm:prSet>
      <dgm:spPr/>
    </dgm:pt>
    <dgm:pt modelId="{D68EE543-669D-4A7C-B189-8BC7E31BD8B1}" type="pres">
      <dgm:prSet presAssocID="{86791AE2-06F3-4783-B0CE-1CF94142D592}" presName="level3hierChild" presStyleCnt="0"/>
      <dgm:spPr/>
    </dgm:pt>
    <dgm:pt modelId="{4158FF51-452F-4EFA-BB04-5926178579A1}" type="pres">
      <dgm:prSet presAssocID="{BCE020D8-B03B-428A-9267-04E4A4DA319C}" presName="conn2-1" presStyleLbl="parChTrans1D3" presStyleIdx="4" presStyleCnt="5"/>
      <dgm:spPr/>
    </dgm:pt>
    <dgm:pt modelId="{9482AFAC-AFBB-4CE4-8208-48419BD41A37}" type="pres">
      <dgm:prSet presAssocID="{BCE020D8-B03B-428A-9267-04E4A4DA319C}" presName="connTx" presStyleLbl="parChTrans1D3" presStyleIdx="4" presStyleCnt="5"/>
      <dgm:spPr/>
    </dgm:pt>
    <dgm:pt modelId="{A2EE2002-D11E-429C-8063-D8E13C188F69}" type="pres">
      <dgm:prSet presAssocID="{F80F3C21-6740-49FC-9DD9-5AC94274AD79}" presName="root2" presStyleCnt="0"/>
      <dgm:spPr/>
    </dgm:pt>
    <dgm:pt modelId="{DD19F4B7-FFF1-477A-993C-1CF47FBCC180}" type="pres">
      <dgm:prSet presAssocID="{F80F3C21-6740-49FC-9DD9-5AC94274AD79}" presName="LevelTwoTextNode" presStyleLbl="node3" presStyleIdx="4" presStyleCnt="5" custScaleX="83466" custScaleY="85552" custLinFactNeighborX="-1899" custLinFactNeighborY="-4159">
        <dgm:presLayoutVars>
          <dgm:chPref val="3"/>
        </dgm:presLayoutVars>
      </dgm:prSet>
      <dgm:spPr/>
    </dgm:pt>
    <dgm:pt modelId="{9B29657C-6412-4536-B401-73A85664FC45}" type="pres">
      <dgm:prSet presAssocID="{F80F3C21-6740-49FC-9DD9-5AC94274AD79}" presName="level3hierChild" presStyleCnt="0"/>
      <dgm:spPr/>
    </dgm:pt>
  </dgm:ptLst>
  <dgm:cxnLst>
    <dgm:cxn modelId="{5E704B03-CBAE-4CF6-8A48-326BB15332E5}" srcId="{C2FE52D4-1D59-45B7-9B74-58AB46CCDD18}" destId="{4DD7BFF1-9300-43DE-A145-1E331AF7267E}" srcOrd="0" destOrd="0" parTransId="{63722071-8DB1-4C93-98EF-640A99D1AEB5}" sibTransId="{D5A2D109-655B-4546-B0DC-14B071929ECF}"/>
    <dgm:cxn modelId="{25F7F60F-F173-40A7-B6A6-85AF7AF75EB2}" type="presOf" srcId="{BCE020D8-B03B-428A-9267-04E4A4DA319C}" destId="{4158FF51-452F-4EFA-BB04-5926178579A1}" srcOrd="0" destOrd="0" presId="urn:microsoft.com/office/officeart/2008/layout/HorizontalMultiLevelHierarchy"/>
    <dgm:cxn modelId="{F4BEF631-37CC-4411-8DE1-2B86860D69D8}" srcId="{C2FE52D4-1D59-45B7-9B74-58AB46CCDD18}" destId="{68064D5B-84A6-4C2E-8C14-53430CC7EFEC}" srcOrd="2" destOrd="0" parTransId="{0D0A59F7-A6D6-4F5E-B3D3-BED9B15B7A90}" sibTransId="{B90BD7FD-A16C-4208-BF5B-0CD49EBBC7E0}"/>
    <dgm:cxn modelId="{97340734-2C4C-4F65-A192-886F7026BB8B}" type="presOf" srcId="{C2FE52D4-1D59-45B7-9B74-58AB46CCDD18}" destId="{4EE1E24E-14DF-4758-A1F7-5625B1C4093D}" srcOrd="0" destOrd="0" presId="urn:microsoft.com/office/officeart/2008/layout/HorizontalMultiLevelHierarchy"/>
    <dgm:cxn modelId="{60E01340-74BA-4E87-A763-7B5E018C1152}" type="presOf" srcId="{910B3484-6D39-4ADC-A69A-06D53FF9F2D2}" destId="{46359185-52B5-4786-8860-5B2CC13D0CB7}" srcOrd="0" destOrd="0" presId="urn:microsoft.com/office/officeart/2008/layout/HorizontalMultiLevelHierarchy"/>
    <dgm:cxn modelId="{E156DB5C-1C92-46B0-B3C9-BE2ECCBE4D3C}" srcId="{86791AE2-06F3-4783-B0CE-1CF94142D592}" destId="{F80F3C21-6740-49FC-9DD9-5AC94274AD79}" srcOrd="0" destOrd="0" parTransId="{BCE020D8-B03B-428A-9267-04E4A4DA319C}" sibTransId="{84678F27-A613-417D-B48A-79E3215C2209}"/>
    <dgm:cxn modelId="{B07DC242-1C38-4633-A5FC-2DF664B3B12C}" type="presOf" srcId="{0D0A59F7-A6D6-4F5E-B3D3-BED9B15B7A90}" destId="{3CE8B645-518C-4B0C-A13D-27FE6E57117F}" srcOrd="0" destOrd="0" presId="urn:microsoft.com/office/officeart/2008/layout/HorizontalMultiLevelHierarchy"/>
    <dgm:cxn modelId="{947CF748-5877-422C-911F-91D70C349B12}" type="presOf" srcId="{DD947297-3BCD-490F-BD96-B155856916C4}" destId="{366B88EE-5052-4748-A9A8-C46A5D63FE8C}" srcOrd="1" destOrd="0" presId="urn:microsoft.com/office/officeart/2008/layout/HorizontalMultiLevelHierarchy"/>
    <dgm:cxn modelId="{FF8BAA4E-C337-4158-961D-50BF35D56AB9}" srcId="{69493D46-9AB1-48E6-93D9-D2F36F0D189C}" destId="{BE847CCF-283B-4E20-82FC-826B053AB45F}" srcOrd="0" destOrd="0" parTransId="{93D34F00-9F93-4D7A-9FDA-A68EEC8BA526}" sibTransId="{AA00B1D5-2E9F-45EA-AEC6-8D8323CEC970}"/>
    <dgm:cxn modelId="{66E76670-8B57-4A99-8E03-E1FC8F1ECF13}" type="presOf" srcId="{86791AE2-06F3-4783-B0CE-1CF94142D592}" destId="{8FCA9F13-E4B0-48B0-A6ED-D3B5332FF771}" srcOrd="0" destOrd="0" presId="urn:microsoft.com/office/officeart/2008/layout/HorizontalMultiLevelHierarchy"/>
    <dgm:cxn modelId="{F09C5856-0BC2-4012-98DC-DB60ABCCAD0F}" srcId="{FCF9619F-D0C0-408C-ABD5-8D52E541C0EC}" destId="{69493D46-9AB1-48E6-93D9-D2F36F0D189C}" srcOrd="1" destOrd="0" parTransId="{DD947297-3BCD-490F-BD96-B155856916C4}" sibTransId="{25A2C8A5-92B7-45CD-A7BC-68CFC54A2CB2}"/>
    <dgm:cxn modelId="{1EC3DD77-D6D4-4CC4-A001-7B20DD2FF342}" type="presOf" srcId="{93D34F00-9F93-4D7A-9FDA-A68EEC8BA526}" destId="{CD327FAA-A471-47FC-AB35-8BC8FBDEC0F1}" srcOrd="0" destOrd="0" presId="urn:microsoft.com/office/officeart/2008/layout/HorizontalMultiLevelHierarchy"/>
    <dgm:cxn modelId="{381D5459-1AB3-492C-B2B0-0C9203A36589}" type="presOf" srcId="{93D34F00-9F93-4D7A-9FDA-A68EEC8BA526}" destId="{35050B5A-1AB0-4663-A8F6-3F316FC1A24A}" srcOrd="1" destOrd="0" presId="urn:microsoft.com/office/officeart/2008/layout/HorizontalMultiLevelHierarchy"/>
    <dgm:cxn modelId="{E6A2FA7B-AD2F-4B25-BACF-701456321AFB}" type="presOf" srcId="{910B3484-6D39-4ADC-A69A-06D53FF9F2D2}" destId="{86E8180D-64B2-458F-9A0D-C2423D352920}" srcOrd="1" destOrd="0" presId="urn:microsoft.com/office/officeart/2008/layout/HorizontalMultiLevelHierarchy"/>
    <dgm:cxn modelId="{1AE67280-FE60-427D-BA1C-8863EE6D1704}" type="presOf" srcId="{DD947297-3BCD-490F-BD96-B155856916C4}" destId="{1ECBEE4A-5FB5-47A3-BC83-279E5B563D53}" srcOrd="0" destOrd="0" presId="urn:microsoft.com/office/officeart/2008/layout/HorizontalMultiLevelHierarchy"/>
    <dgm:cxn modelId="{2CBF9398-D8AA-4FA0-9282-ABC3158101CD}" type="presOf" srcId="{C7A54912-22C2-4969-BEBF-2F3FCF374926}" destId="{61BE2B73-5455-4331-8C81-44A3DB2D3E12}" srcOrd="1" destOrd="0" presId="urn:microsoft.com/office/officeart/2008/layout/HorizontalMultiLevelHierarchy"/>
    <dgm:cxn modelId="{5AA3B199-5A91-46AD-9214-4A8FECA867D3}" type="presOf" srcId="{63722071-8DB1-4C93-98EF-640A99D1AEB5}" destId="{478A30F5-45DD-4E69-AC38-3FE29E1A3612}" srcOrd="0" destOrd="0" presId="urn:microsoft.com/office/officeart/2008/layout/HorizontalMultiLevelHierarchy"/>
    <dgm:cxn modelId="{6D81FAA3-39B4-4689-B282-8F2E503AEDC2}" type="presOf" srcId="{51EFFFEA-1203-4691-9648-7970580E1E3A}" destId="{77E062BD-D205-4387-998E-89D64E1D9A19}" srcOrd="0" destOrd="0" presId="urn:microsoft.com/office/officeart/2008/layout/HorizontalMultiLevelHierarchy"/>
    <dgm:cxn modelId="{CB0459A4-7547-472E-B2DA-3AC7EFC3E6FE}" srcId="{FCF9619F-D0C0-408C-ABD5-8D52E541C0EC}" destId="{86791AE2-06F3-4783-B0CE-1CF94142D592}" srcOrd="2" destOrd="0" parTransId="{910B3484-6D39-4ADC-A69A-06D53FF9F2D2}" sibTransId="{7E5986C0-E8B7-457E-AB4D-A590421EE715}"/>
    <dgm:cxn modelId="{84EE10A8-2638-4DA8-A617-EFDDE446DC35}" type="presOf" srcId="{254674A6-7B9A-4162-B23B-FB5E09BFC206}" destId="{9A1FDC3F-6F2C-43F3-B66C-F7EB06A2F97F}" srcOrd="0" destOrd="0" presId="urn:microsoft.com/office/officeart/2008/layout/HorizontalMultiLevelHierarchy"/>
    <dgm:cxn modelId="{D749AEAD-FCA2-4AF0-BD57-9E31C36F38FE}" type="presOf" srcId="{69493D46-9AB1-48E6-93D9-D2F36F0D189C}" destId="{45FDA541-32F6-4C33-B618-F84586601B24}" srcOrd="0" destOrd="0" presId="urn:microsoft.com/office/officeart/2008/layout/HorizontalMultiLevelHierarchy"/>
    <dgm:cxn modelId="{70CCE4BF-6F6F-4B41-8038-F3679B91EBB3}" type="presOf" srcId="{BE847CCF-283B-4E20-82FC-826B053AB45F}" destId="{26592EF3-838F-4F5E-B2BD-F58A270EBD5F}" srcOrd="0" destOrd="0" presId="urn:microsoft.com/office/officeart/2008/layout/HorizontalMultiLevelHierarchy"/>
    <dgm:cxn modelId="{5ED851D7-7F85-46F8-9A92-979042AD2B44}" srcId="{C2FE52D4-1D59-45B7-9B74-58AB46CCDD18}" destId="{51EFFFEA-1203-4691-9648-7970580E1E3A}" srcOrd="1" destOrd="0" parTransId="{C7A54912-22C2-4969-BEBF-2F3FCF374926}" sibTransId="{1DB1E242-FE9F-4FFE-A512-A1F126BCEEF4}"/>
    <dgm:cxn modelId="{5B1F1FDB-51E6-46AE-85ED-4712A68BDE00}" type="presOf" srcId="{C7A54912-22C2-4969-BEBF-2F3FCF374926}" destId="{EAFF688A-69C6-4B08-8051-93CD02A609AA}" srcOrd="0" destOrd="0" presId="urn:microsoft.com/office/officeart/2008/layout/HorizontalMultiLevelHierarchy"/>
    <dgm:cxn modelId="{437AC7E1-ED39-43EF-AD0E-8907B085EF38}" type="presOf" srcId="{F80F3C21-6740-49FC-9DD9-5AC94274AD79}" destId="{DD19F4B7-FFF1-477A-993C-1CF47FBCC180}" srcOrd="0" destOrd="0" presId="urn:microsoft.com/office/officeart/2008/layout/HorizontalMultiLevelHierarchy"/>
    <dgm:cxn modelId="{BDABFDE3-49FC-48E6-AE14-0AA1D47249DC}" type="presOf" srcId="{63722071-8DB1-4C93-98EF-640A99D1AEB5}" destId="{E7199CCF-233F-4BF6-A748-7AF2BB655515}" srcOrd="1" destOrd="0" presId="urn:microsoft.com/office/officeart/2008/layout/HorizontalMultiLevelHierarchy"/>
    <dgm:cxn modelId="{B906EFE4-84C7-44A3-BED1-B47C3F2BE4FA}" type="presOf" srcId="{68064D5B-84A6-4C2E-8C14-53430CC7EFEC}" destId="{6B989DCE-881E-487D-A179-59AF395529E3}" srcOrd="0" destOrd="0" presId="urn:microsoft.com/office/officeart/2008/layout/HorizontalMultiLevelHierarchy"/>
    <dgm:cxn modelId="{DCC767E5-DEEA-4C64-9B63-986E072AAE07}" type="presOf" srcId="{FCF9619F-D0C0-408C-ABD5-8D52E541C0EC}" destId="{25E98E48-2C75-41C9-B1B6-6E11429CBEA0}" srcOrd="0" destOrd="0" presId="urn:microsoft.com/office/officeart/2008/layout/HorizontalMultiLevelHierarchy"/>
    <dgm:cxn modelId="{3DFB9DE5-5E67-4706-9F96-67D0728A6BDF}" type="presOf" srcId="{9A3430DE-3FAF-4FDF-A10E-3D4BC03F354B}" destId="{F980E748-AA23-4912-A909-4238B5207B3A}" srcOrd="0" destOrd="0" presId="urn:microsoft.com/office/officeart/2008/layout/HorizontalMultiLevelHierarchy"/>
    <dgm:cxn modelId="{38723BED-8BEE-4255-866F-99074E16CA18}" type="presOf" srcId="{0D0A59F7-A6D6-4F5E-B3D3-BED9B15B7A90}" destId="{537AF240-7347-4018-B179-D2584F9A2B1A}" srcOrd="1" destOrd="0" presId="urn:microsoft.com/office/officeart/2008/layout/HorizontalMultiLevelHierarchy"/>
    <dgm:cxn modelId="{EFCA39EE-4967-4A92-9D72-82393B9ED94A}" srcId="{FCF9619F-D0C0-408C-ABD5-8D52E541C0EC}" destId="{C2FE52D4-1D59-45B7-9B74-58AB46CCDD18}" srcOrd="0" destOrd="0" parTransId="{254674A6-7B9A-4162-B23B-FB5E09BFC206}" sibTransId="{953B766B-04E8-465F-88F7-54F4B98BFA81}"/>
    <dgm:cxn modelId="{E733E9EE-1C61-4848-B1BB-2AD2625BE0F4}" srcId="{9A3430DE-3FAF-4FDF-A10E-3D4BC03F354B}" destId="{FCF9619F-D0C0-408C-ABD5-8D52E541C0EC}" srcOrd="0" destOrd="0" parTransId="{CD219780-73A5-4C66-82C8-7C5AD45703B3}" sibTransId="{6F3DDF8E-5C89-4A31-AD8D-C5FA72F1F14D}"/>
    <dgm:cxn modelId="{31375FF2-C6F4-4CBA-A415-05C022F0CA4B}" type="presOf" srcId="{254674A6-7B9A-4162-B23B-FB5E09BFC206}" destId="{9362E3A9-7292-4415-9DE4-63680FED3EEA}" srcOrd="1" destOrd="0" presId="urn:microsoft.com/office/officeart/2008/layout/HorizontalMultiLevelHierarchy"/>
    <dgm:cxn modelId="{900FCAF7-CFDA-41E1-9387-DCDB6934F8DC}" type="presOf" srcId="{4DD7BFF1-9300-43DE-A145-1E331AF7267E}" destId="{B7DFACD2-7E8D-4AE3-9ED0-BCD4092BA0EA}" srcOrd="0" destOrd="0" presId="urn:microsoft.com/office/officeart/2008/layout/HorizontalMultiLevelHierarchy"/>
    <dgm:cxn modelId="{4894B9F8-E79D-45AB-B094-4CE4C1790D58}" type="presOf" srcId="{BCE020D8-B03B-428A-9267-04E4A4DA319C}" destId="{9482AFAC-AFBB-4CE4-8208-48419BD41A37}" srcOrd="1" destOrd="0" presId="urn:microsoft.com/office/officeart/2008/layout/HorizontalMultiLevelHierarchy"/>
    <dgm:cxn modelId="{A2CC8273-7E2C-4B0E-BB2D-9BAFFE51111B}" type="presParOf" srcId="{F980E748-AA23-4912-A909-4238B5207B3A}" destId="{164CBBB8-53BD-4D2E-8114-1FE70F9D165C}" srcOrd="0" destOrd="0" presId="urn:microsoft.com/office/officeart/2008/layout/HorizontalMultiLevelHierarchy"/>
    <dgm:cxn modelId="{33DF3821-34C6-4F83-96FD-5E2AAF78DC8C}" type="presParOf" srcId="{164CBBB8-53BD-4D2E-8114-1FE70F9D165C}" destId="{25E98E48-2C75-41C9-B1B6-6E11429CBEA0}" srcOrd="0" destOrd="0" presId="urn:microsoft.com/office/officeart/2008/layout/HorizontalMultiLevelHierarchy"/>
    <dgm:cxn modelId="{D06E8F73-C29A-4F8A-A616-F4D1632AD111}" type="presParOf" srcId="{164CBBB8-53BD-4D2E-8114-1FE70F9D165C}" destId="{F87F14E1-8DBB-4551-8D8C-739ED1B0AF02}" srcOrd="1" destOrd="0" presId="urn:microsoft.com/office/officeart/2008/layout/HorizontalMultiLevelHierarchy"/>
    <dgm:cxn modelId="{762177D4-6CB3-421A-B0FB-49A3CABA9E1A}" type="presParOf" srcId="{F87F14E1-8DBB-4551-8D8C-739ED1B0AF02}" destId="{9A1FDC3F-6F2C-43F3-B66C-F7EB06A2F97F}" srcOrd="0" destOrd="0" presId="urn:microsoft.com/office/officeart/2008/layout/HorizontalMultiLevelHierarchy"/>
    <dgm:cxn modelId="{B999F3C4-4624-4798-A164-F8DA5B2D7116}" type="presParOf" srcId="{9A1FDC3F-6F2C-43F3-B66C-F7EB06A2F97F}" destId="{9362E3A9-7292-4415-9DE4-63680FED3EEA}" srcOrd="0" destOrd="0" presId="urn:microsoft.com/office/officeart/2008/layout/HorizontalMultiLevelHierarchy"/>
    <dgm:cxn modelId="{3FE586EB-76DF-4F2D-9504-14A9CFC58BE9}" type="presParOf" srcId="{F87F14E1-8DBB-4551-8D8C-739ED1B0AF02}" destId="{F8CD165E-2260-4A9C-BD21-F291CA593741}" srcOrd="1" destOrd="0" presId="urn:microsoft.com/office/officeart/2008/layout/HorizontalMultiLevelHierarchy"/>
    <dgm:cxn modelId="{8A5D3589-C881-40D9-8CB6-CB4FAAE5F89F}" type="presParOf" srcId="{F8CD165E-2260-4A9C-BD21-F291CA593741}" destId="{4EE1E24E-14DF-4758-A1F7-5625B1C4093D}" srcOrd="0" destOrd="0" presId="urn:microsoft.com/office/officeart/2008/layout/HorizontalMultiLevelHierarchy"/>
    <dgm:cxn modelId="{DBA4EB68-190E-4E4B-B2DC-585F42A99EBA}" type="presParOf" srcId="{F8CD165E-2260-4A9C-BD21-F291CA593741}" destId="{39155D43-0B0C-4F81-B739-1D1C5E077229}" srcOrd="1" destOrd="0" presId="urn:microsoft.com/office/officeart/2008/layout/HorizontalMultiLevelHierarchy"/>
    <dgm:cxn modelId="{A4C3B902-7656-47BE-8D3F-ABC3FCC8D313}" type="presParOf" srcId="{39155D43-0B0C-4F81-B739-1D1C5E077229}" destId="{478A30F5-45DD-4E69-AC38-3FE29E1A3612}" srcOrd="0" destOrd="0" presId="urn:microsoft.com/office/officeart/2008/layout/HorizontalMultiLevelHierarchy"/>
    <dgm:cxn modelId="{CBB645C6-AD67-4783-B5C9-A3A2D84AF378}" type="presParOf" srcId="{478A30F5-45DD-4E69-AC38-3FE29E1A3612}" destId="{E7199CCF-233F-4BF6-A748-7AF2BB655515}" srcOrd="0" destOrd="0" presId="urn:microsoft.com/office/officeart/2008/layout/HorizontalMultiLevelHierarchy"/>
    <dgm:cxn modelId="{E0B64089-4A89-4B63-8533-9B6D43921D1D}" type="presParOf" srcId="{39155D43-0B0C-4F81-B739-1D1C5E077229}" destId="{5899CFAB-2BEF-4E86-9437-303848565096}" srcOrd="1" destOrd="0" presId="urn:microsoft.com/office/officeart/2008/layout/HorizontalMultiLevelHierarchy"/>
    <dgm:cxn modelId="{361CA61E-F1D0-43E9-8C1F-2BAD3B42F9AC}" type="presParOf" srcId="{5899CFAB-2BEF-4E86-9437-303848565096}" destId="{B7DFACD2-7E8D-4AE3-9ED0-BCD4092BA0EA}" srcOrd="0" destOrd="0" presId="urn:microsoft.com/office/officeart/2008/layout/HorizontalMultiLevelHierarchy"/>
    <dgm:cxn modelId="{88151D6A-78D6-42FE-9F0E-5E4EFF1A473B}" type="presParOf" srcId="{5899CFAB-2BEF-4E86-9437-303848565096}" destId="{FF6B608D-4075-49F7-93C0-427BBF0FEE9D}" srcOrd="1" destOrd="0" presId="urn:microsoft.com/office/officeart/2008/layout/HorizontalMultiLevelHierarchy"/>
    <dgm:cxn modelId="{F5507204-8B23-40BD-A5A2-C6348FA0D713}" type="presParOf" srcId="{39155D43-0B0C-4F81-B739-1D1C5E077229}" destId="{EAFF688A-69C6-4B08-8051-93CD02A609AA}" srcOrd="2" destOrd="0" presId="urn:microsoft.com/office/officeart/2008/layout/HorizontalMultiLevelHierarchy"/>
    <dgm:cxn modelId="{AFF6DAAC-0231-4BE6-B238-8365EAB1EFB0}" type="presParOf" srcId="{EAFF688A-69C6-4B08-8051-93CD02A609AA}" destId="{61BE2B73-5455-4331-8C81-44A3DB2D3E12}" srcOrd="0" destOrd="0" presId="urn:microsoft.com/office/officeart/2008/layout/HorizontalMultiLevelHierarchy"/>
    <dgm:cxn modelId="{162BF8B6-CA88-42CE-9C0A-9FD3BA68EEB9}" type="presParOf" srcId="{39155D43-0B0C-4F81-B739-1D1C5E077229}" destId="{3EAC2780-64F3-474D-AE94-3C8337321C4E}" srcOrd="3" destOrd="0" presId="urn:microsoft.com/office/officeart/2008/layout/HorizontalMultiLevelHierarchy"/>
    <dgm:cxn modelId="{4556A161-C107-4F9E-9918-E39350A3F3FA}" type="presParOf" srcId="{3EAC2780-64F3-474D-AE94-3C8337321C4E}" destId="{77E062BD-D205-4387-998E-89D64E1D9A19}" srcOrd="0" destOrd="0" presId="urn:microsoft.com/office/officeart/2008/layout/HorizontalMultiLevelHierarchy"/>
    <dgm:cxn modelId="{AA18D3C1-69BC-4C2A-A1E7-E19504518433}" type="presParOf" srcId="{3EAC2780-64F3-474D-AE94-3C8337321C4E}" destId="{6BA4FCB4-6D3C-4749-8EF3-6AC784AB8D84}" srcOrd="1" destOrd="0" presId="urn:microsoft.com/office/officeart/2008/layout/HorizontalMultiLevelHierarchy"/>
    <dgm:cxn modelId="{27A8A20B-7E38-4EB6-B295-C7AD2A3C9205}" type="presParOf" srcId="{39155D43-0B0C-4F81-B739-1D1C5E077229}" destId="{3CE8B645-518C-4B0C-A13D-27FE6E57117F}" srcOrd="4" destOrd="0" presId="urn:microsoft.com/office/officeart/2008/layout/HorizontalMultiLevelHierarchy"/>
    <dgm:cxn modelId="{6E098452-5BDE-4DB5-BBE8-3D727646DA73}" type="presParOf" srcId="{3CE8B645-518C-4B0C-A13D-27FE6E57117F}" destId="{537AF240-7347-4018-B179-D2584F9A2B1A}" srcOrd="0" destOrd="0" presId="urn:microsoft.com/office/officeart/2008/layout/HorizontalMultiLevelHierarchy"/>
    <dgm:cxn modelId="{5FE94F68-E440-44C5-8FE2-6319AFE1442A}" type="presParOf" srcId="{39155D43-0B0C-4F81-B739-1D1C5E077229}" destId="{5071EF12-9F9E-494E-9DE9-778726EA4D56}" srcOrd="5" destOrd="0" presId="urn:microsoft.com/office/officeart/2008/layout/HorizontalMultiLevelHierarchy"/>
    <dgm:cxn modelId="{F3F74838-B050-479C-8618-6AA2D8C33105}" type="presParOf" srcId="{5071EF12-9F9E-494E-9DE9-778726EA4D56}" destId="{6B989DCE-881E-487D-A179-59AF395529E3}" srcOrd="0" destOrd="0" presId="urn:microsoft.com/office/officeart/2008/layout/HorizontalMultiLevelHierarchy"/>
    <dgm:cxn modelId="{F65693DF-FBBC-4435-8639-3F68861DD877}" type="presParOf" srcId="{5071EF12-9F9E-494E-9DE9-778726EA4D56}" destId="{6EC1D7C9-1647-45A4-A4B9-3AFF2CEE79C4}" srcOrd="1" destOrd="0" presId="urn:microsoft.com/office/officeart/2008/layout/HorizontalMultiLevelHierarchy"/>
    <dgm:cxn modelId="{F358D2B2-E3A9-437E-9B2E-7130E2B324BD}" type="presParOf" srcId="{F87F14E1-8DBB-4551-8D8C-739ED1B0AF02}" destId="{1ECBEE4A-5FB5-47A3-BC83-279E5B563D53}" srcOrd="2" destOrd="0" presId="urn:microsoft.com/office/officeart/2008/layout/HorizontalMultiLevelHierarchy"/>
    <dgm:cxn modelId="{7548B65D-E226-4411-A240-CD7989D40C9D}" type="presParOf" srcId="{1ECBEE4A-5FB5-47A3-BC83-279E5B563D53}" destId="{366B88EE-5052-4748-A9A8-C46A5D63FE8C}" srcOrd="0" destOrd="0" presId="urn:microsoft.com/office/officeart/2008/layout/HorizontalMultiLevelHierarchy"/>
    <dgm:cxn modelId="{E608F6FB-D044-4783-AA74-290D2926A8A0}" type="presParOf" srcId="{F87F14E1-8DBB-4551-8D8C-739ED1B0AF02}" destId="{B61A38BD-8155-4FEC-AAB3-51A864B9DED0}" srcOrd="3" destOrd="0" presId="urn:microsoft.com/office/officeart/2008/layout/HorizontalMultiLevelHierarchy"/>
    <dgm:cxn modelId="{9C9C0A57-4FE1-4B8D-BE68-D66A2CB3BF5A}" type="presParOf" srcId="{B61A38BD-8155-4FEC-AAB3-51A864B9DED0}" destId="{45FDA541-32F6-4C33-B618-F84586601B24}" srcOrd="0" destOrd="0" presId="urn:microsoft.com/office/officeart/2008/layout/HorizontalMultiLevelHierarchy"/>
    <dgm:cxn modelId="{2EE78402-32CE-40D7-BA8A-0A458C2B5AB8}" type="presParOf" srcId="{B61A38BD-8155-4FEC-AAB3-51A864B9DED0}" destId="{029F6D50-1C8A-43DF-9838-ECEE7063FF9C}" srcOrd="1" destOrd="0" presId="urn:microsoft.com/office/officeart/2008/layout/HorizontalMultiLevelHierarchy"/>
    <dgm:cxn modelId="{39ED1C14-C227-4885-B9E9-BAC166C7E8A9}" type="presParOf" srcId="{029F6D50-1C8A-43DF-9838-ECEE7063FF9C}" destId="{CD327FAA-A471-47FC-AB35-8BC8FBDEC0F1}" srcOrd="0" destOrd="0" presId="urn:microsoft.com/office/officeart/2008/layout/HorizontalMultiLevelHierarchy"/>
    <dgm:cxn modelId="{24158B9F-31EF-4404-9A3B-43333837E5A3}" type="presParOf" srcId="{CD327FAA-A471-47FC-AB35-8BC8FBDEC0F1}" destId="{35050B5A-1AB0-4663-A8F6-3F316FC1A24A}" srcOrd="0" destOrd="0" presId="urn:microsoft.com/office/officeart/2008/layout/HorizontalMultiLevelHierarchy"/>
    <dgm:cxn modelId="{41B31140-025F-43F4-99FD-7F28EF731EE5}" type="presParOf" srcId="{029F6D50-1C8A-43DF-9838-ECEE7063FF9C}" destId="{D931BDA6-872B-42F3-9F01-1D2E18804602}" srcOrd="1" destOrd="0" presId="urn:microsoft.com/office/officeart/2008/layout/HorizontalMultiLevelHierarchy"/>
    <dgm:cxn modelId="{BABDD5D2-6E3F-43D6-8AB9-DB735E1CCA6C}" type="presParOf" srcId="{D931BDA6-872B-42F3-9F01-1D2E18804602}" destId="{26592EF3-838F-4F5E-B2BD-F58A270EBD5F}" srcOrd="0" destOrd="0" presId="urn:microsoft.com/office/officeart/2008/layout/HorizontalMultiLevelHierarchy"/>
    <dgm:cxn modelId="{1C257FAD-D51B-4165-8D48-C8EB9DCB1936}" type="presParOf" srcId="{D931BDA6-872B-42F3-9F01-1D2E18804602}" destId="{B7D25AB5-2F96-4EB4-9908-5399C2214F4C}" srcOrd="1" destOrd="0" presId="urn:microsoft.com/office/officeart/2008/layout/HorizontalMultiLevelHierarchy"/>
    <dgm:cxn modelId="{B7BEA236-018B-4189-8A55-777046210558}" type="presParOf" srcId="{F87F14E1-8DBB-4551-8D8C-739ED1B0AF02}" destId="{46359185-52B5-4786-8860-5B2CC13D0CB7}" srcOrd="4" destOrd="0" presId="urn:microsoft.com/office/officeart/2008/layout/HorizontalMultiLevelHierarchy"/>
    <dgm:cxn modelId="{89BAEA33-0D3F-4F31-9370-4354940D2CC3}" type="presParOf" srcId="{46359185-52B5-4786-8860-5B2CC13D0CB7}" destId="{86E8180D-64B2-458F-9A0D-C2423D352920}" srcOrd="0" destOrd="0" presId="urn:microsoft.com/office/officeart/2008/layout/HorizontalMultiLevelHierarchy"/>
    <dgm:cxn modelId="{1DDEBAF8-3215-4AF6-9B67-9862FF0F9B3F}" type="presParOf" srcId="{F87F14E1-8DBB-4551-8D8C-739ED1B0AF02}" destId="{AB5B0ABD-E9FA-4572-8E27-B52B30B1C6AB}" srcOrd="5" destOrd="0" presId="urn:microsoft.com/office/officeart/2008/layout/HorizontalMultiLevelHierarchy"/>
    <dgm:cxn modelId="{604D6E8A-9E54-4A9C-A511-834643D75F88}" type="presParOf" srcId="{AB5B0ABD-E9FA-4572-8E27-B52B30B1C6AB}" destId="{8FCA9F13-E4B0-48B0-A6ED-D3B5332FF771}" srcOrd="0" destOrd="0" presId="urn:microsoft.com/office/officeart/2008/layout/HorizontalMultiLevelHierarchy"/>
    <dgm:cxn modelId="{C0EC1A23-53BC-4A66-BE53-A22168D3F4E4}" type="presParOf" srcId="{AB5B0ABD-E9FA-4572-8E27-B52B30B1C6AB}" destId="{D68EE543-669D-4A7C-B189-8BC7E31BD8B1}" srcOrd="1" destOrd="0" presId="urn:microsoft.com/office/officeart/2008/layout/HorizontalMultiLevelHierarchy"/>
    <dgm:cxn modelId="{89092624-901A-4E59-9127-14FDD1919903}" type="presParOf" srcId="{D68EE543-669D-4A7C-B189-8BC7E31BD8B1}" destId="{4158FF51-452F-4EFA-BB04-5926178579A1}" srcOrd="0" destOrd="0" presId="urn:microsoft.com/office/officeart/2008/layout/HorizontalMultiLevelHierarchy"/>
    <dgm:cxn modelId="{26FEB078-120A-42C0-9D22-961381FDD1EA}" type="presParOf" srcId="{4158FF51-452F-4EFA-BB04-5926178579A1}" destId="{9482AFAC-AFBB-4CE4-8208-48419BD41A37}" srcOrd="0" destOrd="0" presId="urn:microsoft.com/office/officeart/2008/layout/HorizontalMultiLevelHierarchy"/>
    <dgm:cxn modelId="{89984880-1361-4A6E-9AB3-1167D3E4C5F7}" type="presParOf" srcId="{D68EE543-669D-4A7C-B189-8BC7E31BD8B1}" destId="{A2EE2002-D11E-429C-8063-D8E13C188F69}" srcOrd="1" destOrd="0" presId="urn:microsoft.com/office/officeart/2008/layout/HorizontalMultiLevelHierarchy"/>
    <dgm:cxn modelId="{228BB7EC-062A-4C0D-AB10-ADB461BC4BE2}" type="presParOf" srcId="{A2EE2002-D11E-429C-8063-D8E13C188F69}" destId="{DD19F4B7-FFF1-477A-993C-1CF47FBCC180}" srcOrd="0" destOrd="0" presId="urn:microsoft.com/office/officeart/2008/layout/HorizontalMultiLevelHierarchy"/>
    <dgm:cxn modelId="{B6003781-6CE6-491F-9F71-B88098636132}" type="presParOf" srcId="{A2EE2002-D11E-429C-8063-D8E13C188F69}" destId="{9B29657C-6412-4536-B401-73A85664FC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8FF51-452F-4EFA-BB04-5926178579A1}">
      <dsp:nvSpPr>
        <dsp:cNvPr id="0" name=""/>
        <dsp:cNvSpPr/>
      </dsp:nvSpPr>
      <dsp:spPr>
        <a:xfrm>
          <a:off x="4909838" y="4183956"/>
          <a:ext cx="4329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6464" y="45720"/>
              </a:lnTo>
              <a:lnTo>
                <a:pt x="216464" y="65761"/>
              </a:lnTo>
              <a:lnTo>
                <a:pt x="432929" y="6576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15468" y="4218841"/>
        <a:ext cx="21669" cy="21669"/>
      </dsp:txXfrm>
    </dsp:sp>
    <dsp:sp modelId="{46359185-52B5-4786-8860-5B2CC13D0CB7}">
      <dsp:nvSpPr>
        <dsp:cNvPr id="0" name=""/>
        <dsp:cNvSpPr/>
      </dsp:nvSpPr>
      <dsp:spPr>
        <a:xfrm>
          <a:off x="1472289" y="2001691"/>
          <a:ext cx="1123617" cy="2227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1808" y="0"/>
              </a:lnTo>
              <a:lnTo>
                <a:pt x="561808" y="2227984"/>
              </a:lnTo>
              <a:lnTo>
                <a:pt x="1123617" y="2227984"/>
              </a:lnTo>
            </a:path>
          </a:pathLst>
        </a:custGeom>
        <a:noFill/>
        <a:ln w="381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000" kern="1200"/>
        </a:p>
      </dsp:txBody>
      <dsp:txXfrm>
        <a:off x="1971715" y="3053301"/>
        <a:ext cx="124764" cy="124764"/>
      </dsp:txXfrm>
    </dsp:sp>
    <dsp:sp modelId="{CD327FAA-A471-47FC-AB35-8BC8FBDEC0F1}">
      <dsp:nvSpPr>
        <dsp:cNvPr id="0" name=""/>
        <dsp:cNvSpPr/>
      </dsp:nvSpPr>
      <dsp:spPr>
        <a:xfrm>
          <a:off x="4916370" y="2490796"/>
          <a:ext cx="448353" cy="323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176" y="0"/>
              </a:lnTo>
              <a:lnTo>
                <a:pt x="224176" y="323010"/>
              </a:lnTo>
              <a:lnTo>
                <a:pt x="448353" y="323010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26732" y="2638487"/>
        <a:ext cx="27629" cy="27629"/>
      </dsp:txXfrm>
    </dsp:sp>
    <dsp:sp modelId="{1ECBEE4A-5FB5-47A3-BC83-279E5B563D53}">
      <dsp:nvSpPr>
        <dsp:cNvPr id="0" name=""/>
        <dsp:cNvSpPr/>
      </dsp:nvSpPr>
      <dsp:spPr>
        <a:xfrm>
          <a:off x="1472289" y="2001691"/>
          <a:ext cx="1168893" cy="489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446" y="0"/>
              </a:lnTo>
              <a:lnTo>
                <a:pt x="584446" y="489104"/>
              </a:lnTo>
              <a:lnTo>
                <a:pt x="1168893" y="48910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2025058" y="2214566"/>
        <a:ext cx="63354" cy="63354"/>
      </dsp:txXfrm>
    </dsp:sp>
    <dsp:sp modelId="{3CE8B645-518C-4B0C-A13D-27FE6E57117F}">
      <dsp:nvSpPr>
        <dsp:cNvPr id="0" name=""/>
        <dsp:cNvSpPr/>
      </dsp:nvSpPr>
      <dsp:spPr>
        <a:xfrm>
          <a:off x="4898506" y="1003514"/>
          <a:ext cx="466217" cy="985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108" y="0"/>
              </a:lnTo>
              <a:lnTo>
                <a:pt x="233108" y="985351"/>
              </a:lnTo>
              <a:lnTo>
                <a:pt x="466217" y="98535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04363" y="1468938"/>
        <a:ext cx="54504" cy="54504"/>
      </dsp:txXfrm>
    </dsp:sp>
    <dsp:sp modelId="{EAFF688A-69C6-4B08-8051-93CD02A609AA}">
      <dsp:nvSpPr>
        <dsp:cNvPr id="0" name=""/>
        <dsp:cNvSpPr/>
      </dsp:nvSpPr>
      <dsp:spPr>
        <a:xfrm>
          <a:off x="4898506" y="1003514"/>
          <a:ext cx="466217" cy="168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108" y="0"/>
              </a:lnTo>
              <a:lnTo>
                <a:pt x="233108" y="168095"/>
              </a:lnTo>
              <a:lnTo>
                <a:pt x="466217" y="16809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19225" y="1075172"/>
        <a:ext cx="24779" cy="24779"/>
      </dsp:txXfrm>
    </dsp:sp>
    <dsp:sp modelId="{478A30F5-45DD-4E69-AC38-3FE29E1A3612}">
      <dsp:nvSpPr>
        <dsp:cNvPr id="0" name=""/>
        <dsp:cNvSpPr/>
      </dsp:nvSpPr>
      <dsp:spPr>
        <a:xfrm>
          <a:off x="4898506" y="340281"/>
          <a:ext cx="459685" cy="663232"/>
        </a:xfrm>
        <a:custGeom>
          <a:avLst/>
          <a:gdLst/>
          <a:ahLst/>
          <a:cxnLst/>
          <a:rect l="0" t="0" r="0" b="0"/>
          <a:pathLst>
            <a:path>
              <a:moveTo>
                <a:pt x="0" y="663232"/>
              </a:moveTo>
              <a:lnTo>
                <a:pt x="229842" y="663232"/>
              </a:lnTo>
              <a:lnTo>
                <a:pt x="229842" y="0"/>
              </a:lnTo>
              <a:lnTo>
                <a:pt x="459685" y="0"/>
              </a:lnTo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08175" y="651723"/>
        <a:ext cx="40348" cy="40348"/>
      </dsp:txXfrm>
    </dsp:sp>
    <dsp:sp modelId="{9A1FDC3F-6F2C-43F3-B66C-F7EB06A2F97F}">
      <dsp:nvSpPr>
        <dsp:cNvPr id="0" name=""/>
        <dsp:cNvSpPr/>
      </dsp:nvSpPr>
      <dsp:spPr>
        <a:xfrm>
          <a:off x="1472289" y="1003514"/>
          <a:ext cx="1151029" cy="998177"/>
        </a:xfrm>
        <a:custGeom>
          <a:avLst/>
          <a:gdLst/>
          <a:ahLst/>
          <a:cxnLst/>
          <a:rect l="0" t="0" r="0" b="0"/>
          <a:pathLst>
            <a:path>
              <a:moveTo>
                <a:pt x="0" y="998177"/>
              </a:moveTo>
              <a:lnTo>
                <a:pt x="575514" y="998177"/>
              </a:lnTo>
              <a:lnTo>
                <a:pt x="575514" y="0"/>
              </a:lnTo>
              <a:lnTo>
                <a:pt x="1151029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2009715" y="1464514"/>
        <a:ext cx="76177" cy="76177"/>
      </dsp:txXfrm>
    </dsp:sp>
    <dsp:sp modelId="{25E98E48-2C75-41C9-B1B6-6E11429CBEA0}">
      <dsp:nvSpPr>
        <dsp:cNvPr id="0" name=""/>
        <dsp:cNvSpPr/>
      </dsp:nvSpPr>
      <dsp:spPr>
        <a:xfrm rot="16200000">
          <a:off x="-688964" y="1336180"/>
          <a:ext cx="2991484" cy="1331023"/>
        </a:xfrm>
        <a:prstGeom prst="rect">
          <a:avLst/>
        </a:prstGeom>
        <a:solidFill>
          <a:srgbClr val="CE9D3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/>
            </a:rPr>
            <a:t>綜高</a:t>
          </a:r>
          <a:endParaRPr lang="en-US" altLang="zh-TW" sz="3600" b="1" kern="1200" dirty="0">
            <a:effectLst/>
          </a:endParaRPr>
        </a:p>
        <a:p>
          <a:pPr marL="0" lvl="0" indent="0" algn="ctr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/>
            </a:rPr>
            <a:t>學術</a:t>
          </a:r>
          <a:endParaRPr lang="en-US" altLang="zh-TW" sz="3600" b="1" kern="1200" dirty="0">
            <a:effectLst/>
          </a:endParaRPr>
        </a:p>
        <a:p>
          <a:pPr marL="0" lvl="0" indent="0" algn="ctr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/>
            </a:rPr>
            <a:t>學程</a:t>
          </a:r>
        </a:p>
      </dsp:txBody>
      <dsp:txXfrm>
        <a:off x="-688964" y="1336180"/>
        <a:ext cx="2991484" cy="1331023"/>
      </dsp:txXfrm>
    </dsp:sp>
    <dsp:sp modelId="{4EE1E24E-14DF-4758-A1F7-5625B1C4093D}">
      <dsp:nvSpPr>
        <dsp:cNvPr id="0" name=""/>
        <dsp:cNvSpPr/>
      </dsp:nvSpPr>
      <dsp:spPr>
        <a:xfrm>
          <a:off x="2623318" y="438055"/>
          <a:ext cx="2275187" cy="113091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effectLst/>
            </a:rPr>
            <a:t> 大學學科</a:t>
          </a:r>
          <a:endParaRPr lang="en-US" altLang="zh-TW" sz="2800" b="1" kern="1200" dirty="0">
            <a:effectLst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effectLst/>
            </a:rPr>
            <a:t> </a:t>
          </a:r>
          <a:r>
            <a:rPr lang="zh-TW" altLang="en-US" sz="2800" b="1" kern="1200" dirty="0">
              <a:effectLst/>
            </a:rPr>
            <a:t>能力測驗</a:t>
          </a:r>
        </a:p>
      </dsp:txBody>
      <dsp:txXfrm>
        <a:off x="2623318" y="438055"/>
        <a:ext cx="2275187" cy="1130917"/>
      </dsp:txXfrm>
    </dsp:sp>
    <dsp:sp modelId="{B7DFACD2-7E8D-4AE3-9ED0-BCD4092BA0EA}">
      <dsp:nvSpPr>
        <dsp:cNvPr id="0" name=""/>
        <dsp:cNvSpPr/>
      </dsp:nvSpPr>
      <dsp:spPr>
        <a:xfrm>
          <a:off x="5358192" y="0"/>
          <a:ext cx="2177815" cy="680562"/>
        </a:xfrm>
        <a:prstGeom prst="rect">
          <a:avLst/>
        </a:prstGeom>
        <a:solidFill>
          <a:srgbClr val="376081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>
              <a:effectLst/>
            </a:rPr>
            <a:t>大學繁星</a:t>
          </a:r>
          <a:endParaRPr lang="zh-TW" altLang="en-US" sz="2400" b="1" kern="1200" dirty="0">
            <a:effectLst/>
          </a:endParaRPr>
        </a:p>
      </dsp:txBody>
      <dsp:txXfrm>
        <a:off x="5358192" y="0"/>
        <a:ext cx="2177815" cy="680562"/>
      </dsp:txXfrm>
    </dsp:sp>
    <dsp:sp modelId="{77E062BD-D205-4387-998E-89D64E1D9A19}">
      <dsp:nvSpPr>
        <dsp:cNvPr id="0" name=""/>
        <dsp:cNvSpPr/>
      </dsp:nvSpPr>
      <dsp:spPr>
        <a:xfrm>
          <a:off x="5364724" y="830964"/>
          <a:ext cx="2177815" cy="681290"/>
        </a:xfrm>
        <a:prstGeom prst="rect">
          <a:avLst/>
        </a:prstGeom>
        <a:solidFill>
          <a:srgbClr val="376081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</a:rPr>
            <a:t>大學個人申請</a:t>
          </a:r>
        </a:p>
      </dsp:txBody>
      <dsp:txXfrm>
        <a:off x="5364724" y="830964"/>
        <a:ext cx="2177815" cy="681290"/>
      </dsp:txXfrm>
    </dsp:sp>
    <dsp:sp modelId="{6B989DCE-881E-487D-A179-59AF395529E3}">
      <dsp:nvSpPr>
        <dsp:cNvPr id="0" name=""/>
        <dsp:cNvSpPr/>
      </dsp:nvSpPr>
      <dsp:spPr>
        <a:xfrm>
          <a:off x="5364724" y="1647492"/>
          <a:ext cx="2180123" cy="682746"/>
        </a:xfrm>
        <a:prstGeom prst="rect">
          <a:avLst/>
        </a:prstGeom>
        <a:solidFill>
          <a:srgbClr val="376081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</a:rPr>
            <a:t>四技申請入學</a:t>
          </a:r>
        </a:p>
      </dsp:txBody>
      <dsp:txXfrm>
        <a:off x="5364724" y="1647492"/>
        <a:ext cx="2180123" cy="682746"/>
      </dsp:txXfrm>
    </dsp:sp>
    <dsp:sp modelId="{45FDA541-32F6-4C33-B618-F84586601B24}">
      <dsp:nvSpPr>
        <dsp:cNvPr id="0" name=""/>
        <dsp:cNvSpPr/>
      </dsp:nvSpPr>
      <dsp:spPr>
        <a:xfrm>
          <a:off x="2641182" y="1873365"/>
          <a:ext cx="2275187" cy="1234861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effectLst/>
            </a:rPr>
            <a:t>大學</a:t>
          </a:r>
          <a:endParaRPr lang="en-US" altLang="zh-TW" sz="2800" b="1" kern="1200" dirty="0">
            <a:effectLst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effectLst/>
            </a:rPr>
            <a:t>分科測驗</a:t>
          </a:r>
        </a:p>
      </dsp:txBody>
      <dsp:txXfrm>
        <a:off x="2641182" y="1873365"/>
        <a:ext cx="2275187" cy="1234861"/>
      </dsp:txXfrm>
    </dsp:sp>
    <dsp:sp modelId="{26592EF3-838F-4F5E-B2BD-F58A270EBD5F}">
      <dsp:nvSpPr>
        <dsp:cNvPr id="0" name=""/>
        <dsp:cNvSpPr/>
      </dsp:nvSpPr>
      <dsp:spPr>
        <a:xfrm>
          <a:off x="5364724" y="2471706"/>
          <a:ext cx="2184793" cy="684201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</a:rPr>
            <a:t>考試入學分發</a:t>
          </a:r>
        </a:p>
      </dsp:txBody>
      <dsp:txXfrm>
        <a:off x="5364724" y="2471706"/>
        <a:ext cx="2184793" cy="684201"/>
      </dsp:txXfrm>
    </dsp:sp>
    <dsp:sp modelId="{8FCA9F13-E4B0-48B0-A6ED-D3B5332FF771}">
      <dsp:nvSpPr>
        <dsp:cNvPr id="0" name=""/>
        <dsp:cNvSpPr/>
      </dsp:nvSpPr>
      <dsp:spPr>
        <a:xfrm>
          <a:off x="2595906" y="3753281"/>
          <a:ext cx="2313932" cy="952789"/>
        </a:xfrm>
        <a:prstGeom prst="rect">
          <a:avLst/>
        </a:prstGeom>
        <a:solidFill>
          <a:srgbClr val="0099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四技二專</a:t>
          </a:r>
          <a:endParaRPr lang="en-US" altLang="zh-TW" sz="2400" b="1" kern="1200" dirty="0">
            <a:effectLst/>
            <a:latin typeface="王漢宗細圓體繁" panose="02020300000000000000" pitchFamily="18" charset="-120"/>
            <a:ea typeface="王漢宗細圓體繁" panose="02020300000000000000" pitchFamily="18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統一入學測驗</a:t>
          </a:r>
        </a:p>
      </dsp:txBody>
      <dsp:txXfrm>
        <a:off x="2595906" y="3753281"/>
        <a:ext cx="2313932" cy="952789"/>
      </dsp:txXfrm>
    </dsp:sp>
    <dsp:sp modelId="{DD19F4B7-FFF1-477A-993C-1CF47FBCC180}">
      <dsp:nvSpPr>
        <dsp:cNvPr id="0" name=""/>
        <dsp:cNvSpPr/>
      </dsp:nvSpPr>
      <dsp:spPr>
        <a:xfrm>
          <a:off x="5342768" y="3907617"/>
          <a:ext cx="2189462" cy="684201"/>
        </a:xfrm>
        <a:prstGeom prst="rect">
          <a:avLst/>
        </a:prstGeom>
        <a:solidFill>
          <a:srgbClr val="00CC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登記分發</a:t>
          </a:r>
        </a:p>
      </dsp:txBody>
      <dsp:txXfrm>
        <a:off x="5342768" y="3907617"/>
        <a:ext cx="2189462" cy="684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945862" cy="4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kumimoji="0" sz="1300"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0294" y="2"/>
            <a:ext cx="2945862" cy="4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kumimoji="0" sz="1300">
                <a:latin typeface="Calibri" pitchFamily="34" charset="0"/>
              </a:defRPr>
            </a:lvl1pPr>
          </a:lstStyle>
          <a:p>
            <a:fld id="{ABA73847-10AE-446F-A7C4-10B14E3E80DC}" type="datetime1">
              <a:rPr lang="zh-TW" altLang="en-US" smtClean="0"/>
              <a:pPr/>
              <a:t>2024/9/12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1" y="9429306"/>
            <a:ext cx="2945862" cy="4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kumimoji="0" sz="1300"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0294" y="9429306"/>
            <a:ext cx="2945862" cy="4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kumimoji="0" sz="1300">
                <a:latin typeface="Calibri" pitchFamily="34" charset="0"/>
              </a:defRPr>
            </a:lvl1pPr>
          </a:lstStyle>
          <a:p>
            <a:fld id="{C08A622A-48D0-4433-95E1-CED69FBC9E6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82678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862" cy="49579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294" y="2"/>
            <a:ext cx="2945862" cy="49579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B0081339-9428-4DB8-8C83-713C534E3FAA}" type="datetime1">
              <a:rPr lang="zh-TW" altLang="en-US" smtClean="0"/>
              <a:pPr/>
              <a:t>2024/9/12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7"/>
          </a:xfrm>
          <a:prstGeom prst="rect">
            <a:avLst/>
          </a:prstGeom>
        </p:spPr>
        <p:txBody>
          <a:bodyPr vert="horz" lIns="88230" tIns="44115" rIns="88230" bIns="4411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9306"/>
            <a:ext cx="2945862" cy="49579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294" y="9429306"/>
            <a:ext cx="2945862" cy="49579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9944C0FD-99AE-4136-A2AD-943A570624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7082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7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8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41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6" descr="圖片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51909"/>
            <a:ext cx="540000" cy="52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7" descr="saihs_myself_text_logo.pn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504" y="908720"/>
            <a:ext cx="360040" cy="144016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8000"/>
            <a:ext cx="9144000" cy="936000"/>
          </a:xfrm>
        </p:spPr>
        <p:txBody>
          <a:bodyPr/>
          <a:lstStyle>
            <a:lvl1pPr algn="ctr" rtl="0" eaLnBrk="1" fontAlgn="auto" hangingPunct="1">
              <a:spcBef>
                <a:spcPct val="0"/>
              </a:spcBef>
              <a:spcAft>
                <a:spcPts val="0"/>
              </a:spcAft>
              <a:defRPr lang="en-US" altLang="en-US" sz="4800" b="1" kern="1200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pic>
        <p:nvPicPr>
          <p:cNvPr id="1026" name="Picture 2" descr="G:\原始工農校徽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9552" cy="568441"/>
          </a:xfrm>
          <a:prstGeom prst="rect">
            <a:avLst/>
          </a:prstGeom>
          <a:noFill/>
        </p:spPr>
      </p:pic>
      <p:sp>
        <p:nvSpPr>
          <p:cNvPr id="12" name="投影片編號版面配置區 4"/>
          <p:cNvSpPr txBox="1">
            <a:spLocks/>
          </p:cNvSpPr>
          <p:nvPr userDrawn="1"/>
        </p:nvSpPr>
        <p:spPr>
          <a:xfrm>
            <a:off x="0" y="6570000"/>
            <a:ext cx="540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 anchorCtr="0">
            <a:normAutofit fontScale="92500" lnSpcReduction="1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68994-C435-432C-A0ED-B83A254FB936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539552" y="0"/>
            <a:ext cx="3057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臺北市立松山高級工農職業學校</a:t>
            </a:r>
          </a:p>
        </p:txBody>
      </p:sp>
      <p:sp>
        <p:nvSpPr>
          <p:cNvPr id="14" name="內容版面配置區 8"/>
          <p:cNvSpPr>
            <a:spLocks noGrp="1"/>
          </p:cNvSpPr>
          <p:nvPr>
            <p:ph sz="quarter" idx="1"/>
          </p:nvPr>
        </p:nvSpPr>
        <p:spPr>
          <a:xfrm>
            <a:off x="540000" y="1620000"/>
            <a:ext cx="8280000" cy="4419600"/>
          </a:xfrm>
        </p:spPr>
        <p:txBody>
          <a:bodyPr/>
          <a:lstStyle>
            <a:lvl1pPr algn="just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defRPr sz="3600">
                <a:solidFill>
                  <a:srgbClr val="0033CC"/>
                </a:solidFill>
              </a:defRPr>
            </a:lvl1pPr>
            <a:lvl2pPr algn="just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defRPr sz="3200"/>
            </a:lvl2pPr>
            <a:lvl3pPr algn="just">
              <a:lnSpc>
                <a:spcPts val="4200"/>
              </a:lnSpc>
              <a:spcAft>
                <a:spcPts val="600"/>
              </a:spcAft>
              <a:defRPr sz="2800">
                <a:solidFill>
                  <a:schemeClr val="tx1"/>
                </a:solidFill>
              </a:defRPr>
            </a:lvl3pPr>
            <a:lvl4pPr algn="just">
              <a:lnSpc>
                <a:spcPts val="4200"/>
              </a:lnSpc>
              <a:spcAft>
                <a:spcPts val="600"/>
              </a:spcAft>
              <a:defRPr sz="2800"/>
            </a:lvl4pPr>
            <a:lvl5pPr algn="just">
              <a:lnSpc>
                <a:spcPts val="4200"/>
              </a:lnSpc>
              <a:spcAft>
                <a:spcPts val="600"/>
              </a:spcAft>
              <a:defRPr sz="28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2016.09.03</a:t>
            </a: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A47D-D54B-4EED-81C0-AB9429DC238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圓角矩形 4"/>
          <p:cNvSpPr/>
          <p:nvPr userDrawn="1"/>
        </p:nvSpPr>
        <p:spPr>
          <a:xfrm rot="21332046">
            <a:off x="214313" y="1714500"/>
            <a:ext cx="1000125" cy="71437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0" y="5857875"/>
            <a:ext cx="1214438" cy="85725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圓角矩形 6"/>
          <p:cNvSpPr/>
          <p:nvPr userDrawn="1"/>
        </p:nvSpPr>
        <p:spPr>
          <a:xfrm>
            <a:off x="44450" y="3071813"/>
            <a:ext cx="1214438" cy="85725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圓角矩形 7"/>
          <p:cNvSpPr/>
          <p:nvPr userDrawn="1"/>
        </p:nvSpPr>
        <p:spPr>
          <a:xfrm>
            <a:off x="106363" y="255588"/>
            <a:ext cx="1214437" cy="85725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 userDrawn="1"/>
        </p:nvSpPr>
        <p:spPr>
          <a:xfrm rot="624786">
            <a:off x="285750" y="4572000"/>
            <a:ext cx="1000125" cy="714375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 rot="954215">
            <a:off x="911830" y="5504821"/>
            <a:ext cx="2214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reflection blurRad="6350" stA="55000" endA="50" endPos="85000" dist="60007" dir="5400000" sy="-100000" algn="bl" rotWithShape="0"/>
                </a:effectLst>
                <a:ea typeface="新細明體" charset="-120"/>
              </a:rPr>
              <a:t>View</a:t>
            </a:r>
            <a:endParaRPr lang="zh-TW" altLang="en-US" sz="2200" dirty="0">
              <a:solidFill>
                <a:schemeClr val="bg1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ea typeface="新細明體" charset="-120"/>
            </a:endParaRPr>
          </a:p>
        </p:txBody>
      </p:sp>
      <p:sp>
        <p:nvSpPr>
          <p:cNvPr id="11" name="矩形 10"/>
          <p:cNvSpPr/>
          <p:nvPr userDrawn="1"/>
        </p:nvSpPr>
        <p:spPr>
          <a:xfrm flipH="1">
            <a:off x="8000992" y="24"/>
            <a:ext cx="1142976" cy="685800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" name="圖片 26" descr="圖片9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0738" y="0"/>
            <a:ext cx="703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saihs_myself_text_logo.png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2166" y="252096"/>
            <a:ext cx="503206" cy="2105358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15" name="文字方塊 14"/>
          <p:cNvSpPr txBox="1"/>
          <p:nvPr userDrawn="1"/>
        </p:nvSpPr>
        <p:spPr>
          <a:xfrm rot="1333327">
            <a:off x="6623880" y="392485"/>
            <a:ext cx="2214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reflection blurRad="6350" stA="55000" endA="50" endPos="85000" dist="60007" dir="5400000" sy="-100000" algn="bl" rotWithShape="0"/>
                </a:effectLst>
                <a:ea typeface="新細明體" charset="-120"/>
              </a:rPr>
              <a:t>World</a:t>
            </a:r>
            <a:endParaRPr lang="zh-TW" altLang="en-US" sz="2200" dirty="0">
              <a:solidFill>
                <a:schemeClr val="bg1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2016.09.03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94EF46-C1A1-40CB-A49D-4EC89E485E9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33575"/>
          </a:xfrm>
        </p:spPr>
        <p:txBody>
          <a:bodyPr anchor="b"/>
          <a:lstStyle>
            <a:lvl1pPr>
              <a:defRPr sz="56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42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8429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2016.09.03</a:t>
            </a:r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0" r:id="rId2"/>
    <p:sldLayoutId id="2147483678" r:id="rId3"/>
    <p:sldLayoutId id="214748370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3"/>
          <p:cNvSpPr txBox="1">
            <a:spLocks/>
          </p:cNvSpPr>
          <p:nvPr/>
        </p:nvSpPr>
        <p:spPr>
          <a:xfrm>
            <a:off x="1151620" y="1412776"/>
            <a:ext cx="6840760" cy="4752528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zh-TW" altLang="en-US" sz="500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臺北市立松山工農</a:t>
            </a:r>
            <a:endParaRPr kumimoji="0" lang="en-US" altLang="zh-TW" sz="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720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綜高課程宣導</a:t>
            </a:r>
            <a:endParaRPr kumimoji="0" lang="en-US" altLang="zh-TW" sz="72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dirty="0"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教務處課務組長 邱肇嘉</a:t>
            </a:r>
            <a:endParaRPr kumimoji="0" lang="en-US" altLang="zh-TW" sz="800" dirty="0">
              <a:solidFill>
                <a:srgbClr val="FF00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en-US" altLang="zh-TW" sz="3600" dirty="0"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aca_cd@saihs.edu.tw</a:t>
            </a:r>
            <a:endParaRPr kumimoji="0" lang="zh-TW" altLang="en-US" sz="3600" dirty="0">
              <a:solidFill>
                <a:srgbClr val="FF00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1" descr="G:\原始工農校徽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08920"/>
            <a:ext cx="1511968" cy="16561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學期總成績百分比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次定期學業成績評量占</a:t>
            </a:r>
            <a:r>
              <a:rPr lang="en-US" altLang="zh-TW" dirty="0"/>
              <a:t>15</a:t>
            </a:r>
            <a:r>
              <a:rPr lang="zh-TW" altLang="en-US" dirty="0"/>
              <a:t>％。</a:t>
            </a:r>
          </a:p>
          <a:p>
            <a:r>
              <a:rPr lang="zh-TW" altLang="en-US" dirty="0"/>
              <a:t>第</a:t>
            </a:r>
            <a:r>
              <a:rPr lang="en-US" altLang="zh-TW" dirty="0"/>
              <a:t>2</a:t>
            </a:r>
            <a:r>
              <a:rPr lang="zh-TW" altLang="en-US" dirty="0"/>
              <a:t>次定期學業成績評量占</a:t>
            </a:r>
            <a:r>
              <a:rPr lang="en-US" altLang="zh-TW" dirty="0"/>
              <a:t>15</a:t>
            </a:r>
            <a:r>
              <a:rPr lang="zh-TW" altLang="en-US" dirty="0"/>
              <a:t>％。</a:t>
            </a:r>
          </a:p>
          <a:p>
            <a:r>
              <a:rPr lang="zh-TW" altLang="en-US" dirty="0"/>
              <a:t>第</a:t>
            </a:r>
            <a:r>
              <a:rPr lang="en-US" altLang="zh-TW" dirty="0"/>
              <a:t>3</a:t>
            </a:r>
            <a:r>
              <a:rPr lang="zh-TW" altLang="en-US" dirty="0"/>
              <a:t>次定期學業成績評量占</a:t>
            </a:r>
            <a:r>
              <a:rPr lang="en-US" altLang="zh-TW" dirty="0"/>
              <a:t>30</a:t>
            </a:r>
            <a:r>
              <a:rPr lang="zh-TW" altLang="en-US" dirty="0"/>
              <a:t>％。</a:t>
            </a:r>
          </a:p>
          <a:p>
            <a:r>
              <a:rPr lang="zh-TW" altLang="en-US" dirty="0"/>
              <a:t>日常學業成績評量占</a:t>
            </a:r>
            <a:r>
              <a:rPr lang="en-US" altLang="zh-TW" dirty="0"/>
              <a:t>40</a:t>
            </a:r>
            <a:r>
              <a:rPr lang="zh-TW" altLang="en-US" dirty="0"/>
              <a:t>％。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5576" y="42930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成績評量以上述為基準，部分科目會依老師需求調整</a:t>
            </a:r>
          </a:p>
        </p:txBody>
      </p:sp>
    </p:spTree>
    <p:extLst>
      <p:ext uri="{BB962C8B-B14F-4D97-AF65-F5344CB8AC3E}">
        <p14:creationId xmlns:p14="http://schemas.microsoft.com/office/powerpoint/2010/main" val="17414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學期學業總平均成績之計算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zh-TW" sz="2800" dirty="0"/>
              <a:t>學年學業總平均成績之計算，以該學年度各學期學業總平均成績平均之。</a:t>
            </a:r>
            <a:r>
              <a:rPr lang="zh-TW" altLang="en-US" sz="2800" dirty="0"/>
              <a:t> </a:t>
            </a:r>
          </a:p>
          <a:p>
            <a:pPr>
              <a:lnSpc>
                <a:spcPct val="100000"/>
              </a:lnSpc>
            </a:pPr>
            <a:r>
              <a:rPr lang="zh-TW" altLang="zh-TW" sz="2800" dirty="0"/>
              <a:t>學生學年學業成績</a:t>
            </a:r>
            <a:r>
              <a:rPr lang="zh-TW" altLang="zh-TW" sz="2800" b="1" dirty="0">
                <a:solidFill>
                  <a:srgbClr val="FF0066"/>
                </a:solidFill>
              </a:rPr>
              <a:t>達及格基準</a:t>
            </a:r>
            <a:r>
              <a:rPr lang="zh-TW" altLang="zh-TW" sz="2800" dirty="0"/>
              <a:t>之科目，其各學期成績仍應以該學期</a:t>
            </a:r>
            <a:r>
              <a:rPr lang="zh-TW" altLang="zh-TW" sz="2800" b="1" dirty="0">
                <a:solidFill>
                  <a:srgbClr val="FF0066"/>
                </a:solidFill>
              </a:rPr>
              <a:t>實得分數登錄</a:t>
            </a:r>
            <a:r>
              <a:rPr lang="zh-TW" altLang="zh-TW" sz="2800" dirty="0"/>
              <a:t>。</a:t>
            </a:r>
            <a:r>
              <a:rPr lang="zh-TW" altLang="en-US" sz="2800" dirty="0"/>
              <a:t> </a:t>
            </a:r>
            <a:endParaRPr lang="en-US" altLang="zh-TW" sz="2800" dirty="0"/>
          </a:p>
          <a:p>
            <a:pPr lvl="1">
              <a:lnSpc>
                <a:spcPct val="100000"/>
              </a:lnSpc>
            </a:pPr>
            <a:r>
              <a:rPr lang="zh-TW" altLang="en-US" sz="2400" dirty="0"/>
              <a:t>一上國文</a:t>
            </a:r>
            <a:r>
              <a:rPr lang="en-US" altLang="zh-TW" sz="2400" dirty="0"/>
              <a:t>58</a:t>
            </a:r>
            <a:r>
              <a:rPr lang="zh-TW" altLang="en-US" sz="2400" dirty="0"/>
              <a:t>分，一下國文</a:t>
            </a:r>
            <a:r>
              <a:rPr lang="en-US" altLang="zh-TW" sz="2400" dirty="0"/>
              <a:t>64 </a:t>
            </a:r>
            <a:r>
              <a:rPr lang="zh-TW" altLang="en-US" sz="2400" dirty="0"/>
              <a:t>，學年成績</a:t>
            </a:r>
            <a:r>
              <a:rPr lang="en-US" altLang="zh-TW" sz="2400" dirty="0"/>
              <a:t>61</a:t>
            </a:r>
            <a:r>
              <a:rPr lang="zh-TW" altLang="en-US" sz="2400" dirty="0"/>
              <a:t>分，該學年度各學期均授予學分。 </a:t>
            </a:r>
          </a:p>
          <a:p>
            <a:pPr lvl="1">
              <a:lnSpc>
                <a:spcPct val="100000"/>
              </a:lnSpc>
            </a:pPr>
            <a:r>
              <a:rPr lang="zh-TW" altLang="en-US" sz="2400" dirty="0"/>
              <a:t>一上國文</a:t>
            </a:r>
            <a:r>
              <a:rPr lang="en-US" altLang="zh-TW" sz="2400" dirty="0"/>
              <a:t>58</a:t>
            </a:r>
            <a:r>
              <a:rPr lang="zh-TW" altLang="en-US" sz="2400" dirty="0"/>
              <a:t>分，一下國文</a:t>
            </a:r>
            <a:r>
              <a:rPr lang="en-US" altLang="zh-TW" sz="2400" dirty="0"/>
              <a:t>60 </a:t>
            </a:r>
            <a:r>
              <a:rPr lang="zh-TW" altLang="en-US" sz="2400" dirty="0"/>
              <a:t>，學年成績</a:t>
            </a:r>
            <a:r>
              <a:rPr lang="en-US" altLang="zh-TW" sz="2400" dirty="0"/>
              <a:t>59</a:t>
            </a:r>
            <a:r>
              <a:rPr lang="zh-TW" altLang="en-US" sz="2400" dirty="0"/>
              <a:t>分，僅取得一下學分，一上國文須重修。 </a:t>
            </a:r>
          </a:p>
        </p:txBody>
      </p:sp>
    </p:spTree>
    <p:extLst>
      <p:ext uri="{BB962C8B-B14F-4D97-AF65-F5344CB8AC3E}">
        <p14:creationId xmlns:p14="http://schemas.microsoft.com/office/powerpoint/2010/main" val="35422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一般學生學業成績不及格，且成績達</a:t>
            </a:r>
            <a:r>
              <a:rPr lang="en-US" altLang="zh-TW" dirty="0"/>
              <a:t>40</a:t>
            </a:r>
            <a:r>
              <a:rPr lang="zh-TW" altLang="en-US" dirty="0"/>
              <a:t>分者，得申請補考。</a:t>
            </a:r>
          </a:p>
          <a:p>
            <a:pPr lvl="1"/>
            <a:r>
              <a:rPr lang="zh-TW" altLang="zh-TW" dirty="0"/>
              <a:t>補考科目成績</a:t>
            </a:r>
            <a:r>
              <a:rPr lang="zh-TW" altLang="zh-TW" b="1" dirty="0">
                <a:solidFill>
                  <a:srgbClr val="FF0066"/>
                </a:solidFill>
              </a:rPr>
              <a:t>達及格基準</a:t>
            </a:r>
            <a:r>
              <a:rPr lang="zh-TW" altLang="zh-TW" dirty="0"/>
              <a:t>者，</a:t>
            </a:r>
            <a:r>
              <a:rPr lang="zh-TW" altLang="en-US" b="1" dirty="0">
                <a:solidFill>
                  <a:srgbClr val="FF0066"/>
                </a:solidFill>
              </a:rPr>
              <a:t>授予學分</a:t>
            </a:r>
            <a:r>
              <a:rPr lang="zh-TW" altLang="en-US" dirty="0"/>
              <a:t>，並</a:t>
            </a:r>
            <a:r>
              <a:rPr lang="zh-TW" altLang="zh-TW" dirty="0"/>
              <a:t>依及格基準分數登錄。</a:t>
            </a:r>
            <a:endParaRPr lang="en-US" altLang="zh-TW" dirty="0"/>
          </a:p>
          <a:p>
            <a:pPr lvl="1"/>
            <a:r>
              <a:rPr lang="zh-TW" altLang="en-US" dirty="0"/>
              <a:t>補考科目成績</a:t>
            </a:r>
            <a:r>
              <a:rPr lang="zh-TW" altLang="zh-TW" b="1" dirty="0">
                <a:solidFill>
                  <a:srgbClr val="FF0066"/>
                </a:solidFill>
              </a:rPr>
              <a:t>未達及格基準</a:t>
            </a:r>
            <a:r>
              <a:rPr lang="zh-TW" altLang="zh-TW" dirty="0"/>
              <a:t>者，</a:t>
            </a:r>
            <a:r>
              <a:rPr lang="zh-TW" altLang="zh-TW" b="1" dirty="0">
                <a:solidFill>
                  <a:srgbClr val="FF0066"/>
                </a:solidFill>
              </a:rPr>
              <a:t>不授予學分</a:t>
            </a:r>
            <a:r>
              <a:rPr lang="zh-TW" altLang="zh-TW" dirty="0"/>
              <a:t>，並就補考後成績或原成績擇優登錄。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497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zh-TW" altLang="en-US" sz="36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3200" dirty="0">
                <a:latin typeface="微軟正黑體" panose="020B0604030504040204" pitchFamily="34" charset="-120"/>
              </a:rPr>
              <a:t>教務處開課</a:t>
            </a:r>
            <a:r>
              <a:rPr lang="zh-TW" altLang="en-US" dirty="0">
                <a:latin typeface="微軟正黑體" panose="020B0604030504040204" pitchFamily="34" charset="-120"/>
              </a:rPr>
              <a:t>→</a:t>
            </a:r>
            <a:r>
              <a:rPr lang="zh-TW" altLang="en-US" sz="3200" dirty="0">
                <a:latin typeface="微軟正黑體" panose="020B0604030504040204" pitchFamily="34" charset="-120"/>
              </a:rPr>
              <a:t>線上選課→繳費→上課</a:t>
            </a:r>
          </a:p>
          <a:p>
            <a:pPr lvl="1" eaLnBrk="1" hangingPunct="1"/>
            <a:r>
              <a:rPr lang="zh-TW" altLang="en-US" dirty="0"/>
              <a:t>重修成績</a:t>
            </a:r>
            <a:r>
              <a:rPr lang="zh-TW" altLang="en-US" b="1" dirty="0">
                <a:solidFill>
                  <a:srgbClr val="FF0066"/>
                </a:solidFill>
              </a:rPr>
              <a:t>達</a:t>
            </a:r>
            <a:r>
              <a:rPr lang="zh-TW" altLang="zh-TW" b="1" dirty="0">
                <a:solidFill>
                  <a:srgbClr val="FF0066"/>
                </a:solidFill>
              </a:rPr>
              <a:t>及格</a:t>
            </a:r>
            <a:r>
              <a:rPr lang="zh-TW" altLang="zh-TW" dirty="0"/>
              <a:t>基準者，依及格基準分數登錄；</a:t>
            </a:r>
            <a:r>
              <a:rPr lang="zh-TW" altLang="zh-TW" b="1" dirty="0">
                <a:solidFill>
                  <a:srgbClr val="FF0066"/>
                </a:solidFill>
              </a:rPr>
              <a:t>未達及格</a:t>
            </a:r>
            <a:r>
              <a:rPr lang="zh-TW" altLang="zh-TW" dirty="0"/>
              <a:t>基準者，就重修前後成績，擇優登錄。</a:t>
            </a:r>
            <a:endParaRPr lang="en-US" altLang="zh-TW" sz="32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3200" b="1" dirty="0">
                <a:solidFill>
                  <a:srgbClr val="FF0066"/>
                </a:solidFill>
                <a:latin typeface="微軟正黑體" panose="020B0604030504040204" pitchFamily="34" charset="-120"/>
              </a:rPr>
              <a:t>缺課達</a:t>
            </a:r>
            <a:r>
              <a:rPr lang="en-US" altLang="zh-TW" sz="3200" b="1" dirty="0">
                <a:solidFill>
                  <a:srgbClr val="FF0066"/>
                </a:solidFill>
                <a:latin typeface="微軟正黑體" panose="020B0604030504040204" pitchFamily="34" charset="-120"/>
              </a:rPr>
              <a:t>1/3</a:t>
            </a:r>
            <a:r>
              <a:rPr lang="zh-TW" altLang="en-US" sz="3200" b="1" dirty="0">
                <a:solidFill>
                  <a:srgbClr val="FF0066"/>
                </a:solidFill>
                <a:latin typeface="微軟正黑體" panose="020B0604030504040204" pitchFamily="34" charset="-120"/>
              </a:rPr>
              <a:t>授課時數</a:t>
            </a:r>
            <a:r>
              <a:rPr lang="zh-TW" altLang="en-US" sz="3200" dirty="0">
                <a:latin typeface="微軟正黑體" panose="020B0604030504040204" pitchFamily="34" charset="-120"/>
              </a:rPr>
              <a:t>，該重修紀錄將以</a:t>
            </a:r>
            <a:r>
              <a:rPr lang="en-US" altLang="zh-TW" sz="3200" dirty="0">
                <a:solidFill>
                  <a:srgbClr val="FF0066"/>
                </a:solidFill>
                <a:latin typeface="微軟正黑體" panose="020B0604030504040204" pitchFamily="34" charset="-120"/>
              </a:rPr>
              <a:t>0</a:t>
            </a:r>
            <a:r>
              <a:rPr lang="zh-TW" altLang="en-US" sz="3200" dirty="0">
                <a:solidFill>
                  <a:srgbClr val="FF0066"/>
                </a:solidFill>
                <a:latin typeface="微軟正黑體" panose="020B0604030504040204" pitchFamily="34" charset="-120"/>
              </a:rPr>
              <a:t>分</a:t>
            </a:r>
            <a:r>
              <a:rPr lang="zh-TW" altLang="en-US" sz="3200" dirty="0">
                <a:latin typeface="微軟正黑體" panose="020B0604030504040204" pitchFamily="34" charset="-120"/>
              </a:rPr>
              <a:t>計算。</a:t>
            </a:r>
            <a:endParaRPr lang="en-US" altLang="zh-TW" sz="3200" dirty="0">
              <a:latin typeface="微軟正黑體" panose="020B0604030504040204" pitchFamily="34" charset="-120"/>
            </a:endParaRPr>
          </a:p>
          <a:p>
            <a:pPr lvl="1" eaLnBrk="1" hangingPunct="1"/>
            <a:endParaRPr lang="zh-TW" altLang="en-US" sz="3200" dirty="0">
              <a:latin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72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學生各學年度取得之學分數，未達該學年度修習總學分數</a:t>
            </a:r>
            <a:r>
              <a:rPr lang="en-US" altLang="zh-TW" b="1" dirty="0">
                <a:solidFill>
                  <a:srgbClr val="FF0066"/>
                </a:solidFill>
              </a:rPr>
              <a:t>1/2</a:t>
            </a:r>
            <a:r>
              <a:rPr lang="zh-TW" altLang="zh-TW" dirty="0"/>
              <a:t>者，</a:t>
            </a:r>
            <a:r>
              <a:rPr lang="zh-TW" altLang="zh-TW" b="1" dirty="0">
                <a:solidFill>
                  <a:srgbClr val="FF0066"/>
                </a:solidFill>
              </a:rPr>
              <a:t>得</a:t>
            </a:r>
            <a:r>
              <a:rPr lang="en-US" altLang="zh-TW" b="1" dirty="0">
                <a:solidFill>
                  <a:srgbClr val="FF0066"/>
                </a:solidFill>
              </a:rPr>
              <a:t>(</a:t>
            </a:r>
            <a:r>
              <a:rPr lang="zh-CN" altLang="en-US" b="1" dirty="0">
                <a:solidFill>
                  <a:srgbClr val="FF0066"/>
                </a:solidFill>
              </a:rPr>
              <a:t>ㄉㄜˊ</a:t>
            </a:r>
            <a:r>
              <a:rPr lang="en-US" altLang="zh-TW" b="1" dirty="0">
                <a:solidFill>
                  <a:srgbClr val="FF0066"/>
                </a:solidFill>
              </a:rPr>
              <a:t>)</a:t>
            </a:r>
            <a:r>
              <a:rPr lang="zh-TW" altLang="zh-TW" b="1" dirty="0">
                <a:solidFill>
                  <a:srgbClr val="FF0066"/>
                </a:solidFill>
              </a:rPr>
              <a:t>重讀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重讀時，以重讀之實得分數登錄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zh-TW" dirty="0"/>
              <a:t>重讀前已修習且取得學分之科目，</a:t>
            </a:r>
            <a:r>
              <a:rPr lang="zh-TW" altLang="en-US" dirty="0"/>
              <a:t>得依規定</a:t>
            </a:r>
            <a:r>
              <a:rPr lang="zh-TW" altLang="zh-TW" b="1" dirty="0">
                <a:solidFill>
                  <a:srgbClr val="FF0066"/>
                </a:solidFill>
              </a:rPr>
              <a:t>申請免修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zh-TW" dirty="0"/>
              <a:t>未申請免修而自願再次選讀者，該科目成績，應就再次選讀之成績或原成績擇優登錄。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86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缺課</a:t>
            </a:r>
            <a:r>
              <a:rPr lang="en-US" altLang="zh-TW" dirty="0"/>
              <a:t>1/3</a:t>
            </a:r>
            <a:r>
              <a:rPr lang="zh-TW" altLang="en-US" dirty="0"/>
              <a:t>零分計算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學生缺課，除經本校依請假規定核准給假者外</a:t>
            </a:r>
            <a:r>
              <a:rPr lang="en-US" altLang="zh-TW" dirty="0"/>
              <a:t>(</a:t>
            </a:r>
            <a:r>
              <a:rPr lang="zh-TW" altLang="en-US" dirty="0"/>
              <a:t>不含事假</a:t>
            </a:r>
            <a:r>
              <a:rPr lang="en-US" altLang="zh-TW" dirty="0"/>
              <a:t>)</a:t>
            </a:r>
            <a:r>
              <a:rPr lang="zh-TW" altLang="zh-TW" dirty="0"/>
              <a:t>，其缺課節數達該科目全學期教學總節數</a:t>
            </a:r>
            <a:r>
              <a:rPr lang="en-US" altLang="zh-TW" b="1" dirty="0">
                <a:solidFill>
                  <a:srgbClr val="FF0066"/>
                </a:solidFill>
              </a:rPr>
              <a:t>1/3</a:t>
            </a:r>
            <a:r>
              <a:rPr lang="zh-TW" altLang="zh-TW" dirty="0"/>
              <a:t>者，該科目學期學業成績以</a:t>
            </a:r>
            <a:r>
              <a:rPr lang="en-US" altLang="zh-TW" b="1" dirty="0">
                <a:solidFill>
                  <a:srgbClr val="FF0066"/>
                </a:solidFill>
              </a:rPr>
              <a:t>0</a:t>
            </a:r>
            <a:r>
              <a:rPr lang="zh-TW" altLang="zh-TW" b="1" dirty="0">
                <a:solidFill>
                  <a:srgbClr val="FF0066"/>
                </a:solidFill>
              </a:rPr>
              <a:t>分</a:t>
            </a:r>
            <a:r>
              <a:rPr lang="zh-TW" altLang="zh-TW" dirty="0"/>
              <a:t>計算。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42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缺課</a:t>
            </a:r>
            <a:r>
              <a:rPr lang="en-US" altLang="zh-TW" dirty="0"/>
              <a:t>1/2</a:t>
            </a:r>
            <a:r>
              <a:rPr lang="zh-TW" altLang="en-US" dirty="0"/>
              <a:t>或曠課</a:t>
            </a:r>
            <a:r>
              <a:rPr lang="en-US" altLang="zh-TW" dirty="0"/>
              <a:t>42</a:t>
            </a:r>
            <a:r>
              <a:rPr lang="zh-TW" altLang="en-US" dirty="0"/>
              <a:t>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學生除公假外，全學期缺課節數達教學總節數</a:t>
            </a:r>
            <a:r>
              <a:rPr lang="en-US" altLang="zh-TW" b="1" dirty="0">
                <a:solidFill>
                  <a:srgbClr val="FF0066"/>
                </a:solidFill>
              </a:rPr>
              <a:t>1/2</a:t>
            </a:r>
            <a:r>
              <a:rPr lang="zh-TW" altLang="zh-TW" dirty="0"/>
              <a:t>，或</a:t>
            </a:r>
            <a:r>
              <a:rPr lang="zh-TW" altLang="zh-TW" b="1" dirty="0">
                <a:solidFill>
                  <a:srgbClr val="FF0066"/>
                </a:solidFill>
              </a:rPr>
              <a:t>曠課累積達</a:t>
            </a:r>
            <a:r>
              <a:rPr lang="en-US" altLang="zh-TW" b="1" dirty="0">
                <a:solidFill>
                  <a:srgbClr val="FF0066"/>
                </a:solidFill>
              </a:rPr>
              <a:t>42</a:t>
            </a:r>
            <a:r>
              <a:rPr lang="zh-TW" altLang="zh-TW" b="1" dirty="0">
                <a:solidFill>
                  <a:srgbClr val="FF0066"/>
                </a:solidFill>
              </a:rPr>
              <a:t>節</a:t>
            </a:r>
            <a:r>
              <a:rPr lang="zh-TW" altLang="zh-TW" dirty="0"/>
              <a:t>者，經提學生事務相關會議後，應依本校學生獎懲辦法規定處理，並進行</a:t>
            </a:r>
            <a:r>
              <a:rPr lang="zh-TW" altLang="zh-TW" b="1" dirty="0">
                <a:solidFill>
                  <a:srgbClr val="FF0066"/>
                </a:solidFill>
              </a:rPr>
              <a:t>適性輔導</a:t>
            </a:r>
            <a:r>
              <a:rPr lang="zh-TW" altLang="zh-TW" dirty="0"/>
              <a:t>及</a:t>
            </a:r>
            <a:r>
              <a:rPr lang="zh-TW" altLang="zh-TW" b="1" dirty="0">
                <a:solidFill>
                  <a:srgbClr val="FF0066"/>
                </a:solidFill>
              </a:rPr>
              <a:t>適性教育</a:t>
            </a:r>
            <a:r>
              <a:rPr lang="zh-TW" altLang="zh-TW" dirty="0"/>
              <a:t>處置。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35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0033CC"/>
                </a:solidFill>
              </a:rPr>
              <a:t>綜合高中的畢業要求</a:t>
            </a:r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17886" t="29509" r="35870" b="17780"/>
          <a:stretch/>
        </p:blipFill>
        <p:spPr bwMode="auto">
          <a:xfrm>
            <a:off x="1115616" y="1340768"/>
            <a:ext cx="7230745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907704" y="3284984"/>
            <a:ext cx="5832648" cy="432048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74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5884264"/>
              </p:ext>
            </p:extLst>
          </p:nvPr>
        </p:nvGraphicFramePr>
        <p:xfrm>
          <a:off x="539750" y="1619250"/>
          <a:ext cx="8280400" cy="476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2555776" y="1335496"/>
            <a:ext cx="6557301" cy="3931079"/>
          </a:xfrm>
          <a:prstGeom prst="rect">
            <a:avLst/>
          </a:prstGeom>
          <a:noFill/>
          <a:ln w="152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8000"/>
            <a:ext cx="5148064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升學輔導以普通大學為主</a:t>
            </a:r>
          </a:p>
        </p:txBody>
      </p:sp>
    </p:spTree>
    <p:extLst>
      <p:ext uri="{BB962C8B-B14F-4D97-AF65-F5344CB8AC3E}">
        <p14:creationId xmlns:p14="http://schemas.microsoft.com/office/powerpoint/2010/main" val="24957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62350"/>
            <a:ext cx="8208912" cy="5207010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8000"/>
            <a:ext cx="493204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升學輔導以四技二專為主</a:t>
            </a:r>
          </a:p>
        </p:txBody>
      </p:sp>
      <p:sp>
        <p:nvSpPr>
          <p:cNvPr id="6" name="矩形 5"/>
          <p:cNvSpPr/>
          <p:nvPr/>
        </p:nvSpPr>
        <p:spPr>
          <a:xfrm>
            <a:off x="3059832" y="2708920"/>
            <a:ext cx="1872208" cy="986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kern="100" dirty="0">
                <a:solidFill>
                  <a:srgbClr val="C55A11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大學</a:t>
            </a:r>
            <a:endParaRPr lang="zh-TW" sz="2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sz="2400" b="1" kern="100" dirty="0">
                <a:solidFill>
                  <a:srgbClr val="C55A11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分科測驗</a:t>
            </a:r>
            <a:endParaRPr lang="zh-TW" sz="2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74778" y="1580322"/>
            <a:ext cx="5472608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堅持延緩分流。</a:t>
            </a:r>
            <a:endParaRPr lang="zh-TW" altLang="en-US" sz="28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48530" y="624394"/>
            <a:ext cx="5472608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綜合高中的理念與精神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4778" y="2262276"/>
            <a:ext cx="5472608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分流時重視學生的興趣、性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向，而不以學業成績為依據。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4778" y="3127894"/>
            <a:ext cx="6544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三</a:t>
            </a:r>
            <a:r>
              <a:rPr lang="en-US" altLang="zh-TW" sz="2800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受教權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教育選擇權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還給學生，  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建構適性教育；落實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學生為中心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 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學校本位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的教育精神；帶好每一位 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，發揮教育</a:t>
            </a:r>
            <a:r>
              <a:rPr lang="zh-TW" altLang="en-US" sz="28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的最大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290566" y="4512889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 </a:t>
            </a:r>
            <a:r>
              <a:rPr lang="zh-TW" altLang="en-US" dirty="0"/>
              <a:t> 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42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8000"/>
            <a:ext cx="8388424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TW" sz="2800" dirty="0"/>
              <a:t>112</a:t>
            </a:r>
            <a:r>
              <a:rPr lang="zh-TW" altLang="en-US" sz="2800" dirty="0"/>
              <a:t>學年度松山工農綜高升學統計表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AB6BA34-8736-469C-8D12-CD745ADF6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71" y="2204864"/>
            <a:ext cx="8281441" cy="367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6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本校綜高業務諮詢單位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350012"/>
            <a:ext cx="8280920" cy="5373216"/>
          </a:xfrm>
        </p:spPr>
        <p:txBody>
          <a:bodyPr/>
          <a:lstStyle/>
          <a:p>
            <a:pPr eaLnBrk="1" hangingPunct="1"/>
            <a:r>
              <a:rPr lang="zh-TW" altLang="en-US" sz="3200" dirty="0">
                <a:latin typeface="微軟正黑體" panose="020B0604030504040204" pitchFamily="34" charset="-120"/>
              </a:rPr>
              <a:t>教務處</a:t>
            </a:r>
            <a:r>
              <a:rPr lang="en-US" altLang="zh-TW" sz="3200" dirty="0">
                <a:latin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</a:rPr>
              <a:t>自強樓</a:t>
            </a:r>
            <a:r>
              <a:rPr lang="en-US" altLang="zh-TW" sz="3200" dirty="0">
                <a:latin typeface="微軟正黑體" panose="020B0604030504040204" pitchFamily="34" charset="-120"/>
              </a:rPr>
              <a:t>1</a:t>
            </a:r>
            <a:r>
              <a:rPr lang="zh-TW" altLang="en-US" sz="3200" dirty="0">
                <a:latin typeface="微軟正黑體" panose="020B0604030504040204" pitchFamily="34" charset="-120"/>
              </a:rPr>
              <a:t>樓</a:t>
            </a:r>
            <a:r>
              <a:rPr lang="en-US" altLang="zh-TW" sz="3200" dirty="0">
                <a:latin typeface="微軟正黑體" panose="020B0604030504040204" pitchFamily="34" charset="-120"/>
              </a:rPr>
              <a:t>)</a:t>
            </a:r>
            <a:endParaRPr lang="zh-TW" altLang="en-US" sz="32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2800" dirty="0">
                <a:latin typeface="微軟正黑體" panose="020B0604030504040204" pitchFamily="34" charset="-120"/>
              </a:rPr>
              <a:t>教務主任：鄭才新 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201)</a:t>
            </a:r>
            <a:endParaRPr lang="zh-TW" altLang="en-US" sz="28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2800" dirty="0">
                <a:latin typeface="微軟正黑體" panose="020B0604030504040204" pitchFamily="34" charset="-120"/>
              </a:rPr>
              <a:t>課務組長：謝佳惠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232)</a:t>
            </a:r>
            <a:endParaRPr lang="zh-TW" altLang="en-US" sz="28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2800" dirty="0">
                <a:latin typeface="微軟正黑體" panose="020B0604030504040204" pitchFamily="34" charset="-120"/>
              </a:rPr>
              <a:t>綜高學程主任：陳文儀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233)</a:t>
            </a:r>
            <a:endParaRPr lang="zh-TW" altLang="en-US" sz="2800" dirty="0">
              <a:latin typeface="微軟正黑體" panose="020B0604030504040204" pitchFamily="34" charset="-120"/>
            </a:endParaRPr>
          </a:p>
          <a:p>
            <a:pPr eaLnBrk="1" hangingPunct="1"/>
            <a:r>
              <a:rPr lang="zh-TW" altLang="en-US" sz="3200" dirty="0">
                <a:latin typeface="微軟正黑體" panose="020B0604030504040204" pitchFamily="34" charset="-120"/>
              </a:rPr>
              <a:t>輔導室</a:t>
            </a:r>
            <a:r>
              <a:rPr lang="en-US" altLang="zh-TW" sz="3200" dirty="0">
                <a:latin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</a:rPr>
              <a:t>大同樓</a:t>
            </a:r>
            <a:r>
              <a:rPr lang="en-US" altLang="zh-TW" sz="3200" dirty="0">
                <a:latin typeface="微軟正黑體" panose="020B0604030504040204" pitchFamily="34" charset="-120"/>
              </a:rPr>
              <a:t>3</a:t>
            </a:r>
            <a:r>
              <a:rPr lang="zh-TW" altLang="en-US" sz="3200" dirty="0">
                <a:latin typeface="微軟正黑體" panose="020B0604030504040204" pitchFamily="34" charset="-120"/>
              </a:rPr>
              <a:t>樓</a:t>
            </a:r>
            <a:r>
              <a:rPr lang="en-US" altLang="zh-TW" sz="3200" dirty="0">
                <a:latin typeface="微軟正黑體" panose="020B0604030504040204" pitchFamily="34" charset="-120"/>
              </a:rPr>
              <a:t>)</a:t>
            </a:r>
          </a:p>
          <a:p>
            <a:pPr lvl="1" eaLnBrk="1" hangingPunct="1"/>
            <a:r>
              <a:rPr lang="zh-TW" altLang="en-US" sz="2800" dirty="0">
                <a:latin typeface="微軟正黑體" panose="020B0604030504040204" pitchFamily="34" charset="-120"/>
              </a:rPr>
              <a:t>輔導老師：徐琬畇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727)</a:t>
            </a:r>
          </a:p>
          <a:p>
            <a:pPr eaLnBrk="1" hangingPunct="1"/>
            <a:r>
              <a:rPr lang="zh-TW" altLang="en-US" sz="3200" dirty="0">
                <a:latin typeface="微軟正黑體" panose="020B0604030504040204" pitchFamily="34" charset="-120"/>
              </a:rPr>
              <a:t>課諮師</a:t>
            </a:r>
            <a:endParaRPr lang="en-US" altLang="zh-TW" sz="3200" dirty="0">
              <a:latin typeface="微軟正黑體" panose="020B0604030504040204" pitchFamily="34" charset="-120"/>
            </a:endParaRPr>
          </a:p>
          <a:p>
            <a:pPr lvl="1" eaLnBrk="1" hangingPunct="1">
              <a:buClr>
                <a:srgbClr val="A3C1D9"/>
              </a:buClr>
              <a:buFont typeface="Wingdings" panose="05000000000000000000" pitchFamily="2" charset="2"/>
              <a:buChar char="p"/>
            </a:pPr>
            <a:r>
              <a:rPr lang="zh-TW" altLang="en-US" sz="2800" dirty="0">
                <a:latin typeface="微軟正黑體" panose="020B0604030504040204" pitchFamily="34" charset="-120"/>
              </a:rPr>
              <a:t>課諮師：吳至菘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364</a:t>
            </a:r>
            <a:r>
              <a:rPr lang="zh-TW" altLang="en-US" sz="2800" dirty="0">
                <a:latin typeface="微軟正黑體" panose="020B0604030504040204" pitchFamily="34" charset="-120"/>
              </a:rPr>
              <a:t>自強樓</a:t>
            </a:r>
            <a:r>
              <a:rPr lang="en-US" altLang="zh-TW" sz="2800" dirty="0">
                <a:latin typeface="微軟正黑體" panose="020B0604030504040204" pitchFamily="34" charset="-120"/>
              </a:rPr>
              <a:t>1F</a:t>
            </a:r>
            <a:r>
              <a:rPr lang="zh-TW" altLang="en-US" sz="2800" dirty="0">
                <a:latin typeface="微軟正黑體" panose="020B0604030504040204" pitchFamily="34" charset="-120"/>
              </a:rPr>
              <a:t>小導師室</a:t>
            </a:r>
            <a:r>
              <a:rPr lang="en-US" altLang="zh-TW" sz="2800" dirty="0">
                <a:latin typeface="微軟正黑體" panose="020B0604030504040204" pitchFamily="34" charset="-120"/>
              </a:rPr>
              <a:t>)</a:t>
            </a:r>
          </a:p>
          <a:p>
            <a:pPr lvl="1" eaLnBrk="1" hangingPunct="1">
              <a:buClr>
                <a:srgbClr val="A3C1D9"/>
              </a:buClr>
              <a:buFont typeface="Wingdings" panose="05000000000000000000" pitchFamily="2" charset="2"/>
              <a:buChar char="p"/>
            </a:pPr>
            <a:r>
              <a:rPr lang="zh-TW" altLang="en-US" sz="2800" dirty="0">
                <a:latin typeface="微軟正黑體" panose="020B0604030504040204" pitchFamily="34" charset="-120"/>
              </a:rPr>
              <a:t>課諮師：吳瓊雯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382 </a:t>
            </a:r>
            <a:r>
              <a:rPr lang="zh-TW" altLang="en-US" sz="2800" dirty="0">
                <a:latin typeface="微軟正黑體" panose="020B0604030504040204" pitchFamily="34" charset="-120"/>
              </a:rPr>
              <a:t>自強樓</a:t>
            </a:r>
            <a:r>
              <a:rPr lang="en-US" altLang="zh-TW" sz="2800" dirty="0">
                <a:latin typeface="微軟正黑體" panose="020B0604030504040204" pitchFamily="34" charset="-120"/>
              </a:rPr>
              <a:t>1F</a:t>
            </a:r>
            <a:r>
              <a:rPr lang="zh-TW" altLang="en-US" sz="2800" dirty="0">
                <a:latin typeface="微軟正黑體" panose="020B0604030504040204" pitchFamily="34" charset="-120"/>
              </a:rPr>
              <a:t>大導師室</a:t>
            </a:r>
            <a:r>
              <a:rPr lang="en-US" altLang="zh-TW" sz="2800" dirty="0">
                <a:latin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</a:rPr>
              <a:t>   </a:t>
            </a:r>
            <a:endParaRPr lang="en-US" altLang="zh-TW" dirty="0">
              <a:latin typeface="微軟正黑體" panose="020B0604030504040204" pitchFamily="34" charset="-120"/>
            </a:endParaRPr>
          </a:p>
        </p:txBody>
      </p:sp>
      <p:sp>
        <p:nvSpPr>
          <p:cNvPr id="4" name="AutoShape 2" descr="目前顯示的是「IMG_0066.JPG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8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部定必修科目表</a:t>
            </a:r>
          </a:p>
        </p:txBody>
      </p:sp>
      <p:sp>
        <p:nvSpPr>
          <p:cNvPr id="6" name="橢圓 5"/>
          <p:cNvSpPr/>
          <p:nvPr/>
        </p:nvSpPr>
        <p:spPr>
          <a:xfrm>
            <a:off x="7058025" y="2348880"/>
            <a:ext cx="64807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新增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14475"/>
            <a:ext cx="5000625" cy="5343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7822" y="2348880"/>
            <a:ext cx="3960441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6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校訂必修科目表</a:t>
            </a:r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l="14986" t="43829" r="34903" b="24655"/>
          <a:stretch/>
        </p:blipFill>
        <p:spPr bwMode="auto">
          <a:xfrm>
            <a:off x="755577" y="1617050"/>
            <a:ext cx="7950186" cy="3756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2339752" y="3933056"/>
            <a:ext cx="5688632" cy="1152128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七角星形 5"/>
          <p:cNvSpPr/>
          <p:nvPr/>
        </p:nvSpPr>
        <p:spPr>
          <a:xfrm>
            <a:off x="1835696" y="3645024"/>
            <a:ext cx="576064" cy="687070"/>
          </a:xfrm>
          <a:prstGeom prst="star7">
            <a:avLst/>
          </a:prstGeom>
          <a:noFill/>
          <a:ln w="857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47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彈性學習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9508" t="19193" r="10733" b="6889"/>
          <a:stretch/>
        </p:blipFill>
        <p:spPr bwMode="auto">
          <a:xfrm>
            <a:off x="558500" y="1484784"/>
            <a:ext cx="8279999" cy="4427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6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團體活動時間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9789" t="15305" r="10928" b="11081"/>
          <a:stretch/>
        </p:blipFill>
        <p:spPr>
          <a:xfrm>
            <a:off x="609114" y="1412776"/>
            <a:ext cx="815693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47864" y="157163"/>
            <a:ext cx="4895632" cy="960233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0000CC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學校特色活動課程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1037884"/>
            <a:ext cx="7344816" cy="1851803"/>
          </a:xfrm>
        </p:spPr>
        <p:txBody>
          <a:bodyPr/>
          <a:lstStyle/>
          <a:p>
            <a:pPr algn="l"/>
            <a:r>
              <a:rPr lang="zh-TW" altLang="en-US" sz="36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▲</a:t>
            </a:r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課程時間：每週</a:t>
            </a:r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</a:rPr>
              <a:t>五</a:t>
            </a:r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第</a:t>
            </a:r>
            <a:r>
              <a:rPr lang="en-US" altLang="zh-TW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</a:t>
            </a:r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、</a:t>
            </a:r>
            <a:r>
              <a:rPr lang="en-US" altLang="zh-TW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2</a:t>
            </a:r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節課</a:t>
            </a:r>
            <a:endParaRPr lang="en-US" altLang="zh-TW" sz="3600" dirty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l"/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▲實施週期：高一上每</a:t>
            </a:r>
            <a:r>
              <a:rPr lang="zh-TW" altLang="en-US" sz="36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六</a:t>
            </a:r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週為一期</a:t>
            </a:r>
            <a:endParaRPr lang="en-US" altLang="zh-TW" sz="3600" dirty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l"/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▲內容方式：</a:t>
            </a:r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</a:rPr>
              <a:t>活動</a:t>
            </a:r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試探和體驗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48998007"/>
              </p:ext>
            </p:extLst>
          </p:nvPr>
        </p:nvGraphicFramePr>
        <p:xfrm>
          <a:off x="1403648" y="2890473"/>
          <a:ext cx="5149552" cy="196101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93218">
                  <a:extLst>
                    <a:ext uri="{9D8B030D-6E8A-4147-A177-3AD203B41FA5}">
                      <a16:colId xmlns:a16="http://schemas.microsoft.com/office/drawing/2014/main" val="592978389"/>
                    </a:ext>
                  </a:extLst>
                </a:gridCol>
                <a:gridCol w="3256334">
                  <a:extLst>
                    <a:ext uri="{9D8B030D-6E8A-4147-A177-3AD203B41FA5}">
                      <a16:colId xmlns:a16="http://schemas.microsoft.com/office/drawing/2014/main" val="3961179205"/>
                    </a:ext>
                  </a:extLst>
                </a:gridCol>
              </a:tblGrid>
              <a:tr h="610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化工科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1" dirty="0"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陳祈良主任</a:t>
                      </a:r>
                      <a:endParaRPr lang="en-US" altLang="zh-TW" sz="3200" b="1" dirty="0"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186491"/>
                  </a:ext>
                </a:extLst>
              </a:tr>
              <a:tr h="675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1" dirty="0">
                          <a:solidFill>
                            <a:srgbClr val="0000CC"/>
                          </a:solidFill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電子科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詹耀仁主任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679032"/>
                  </a:ext>
                </a:extLst>
              </a:tr>
              <a:tr h="6752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rgbClr val="008000"/>
                          </a:solidFill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園藝科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>
                          <a:solidFill>
                            <a:schemeClr val="tx1"/>
                          </a:solidFill>
                          <a:latin typeface="細明體" panose="02020509000000000000" pitchFamily="49" charset="-120"/>
                          <a:ea typeface="細明體" panose="02020509000000000000" pitchFamily="49" charset="-120"/>
                          <a:cs typeface="+mn-cs"/>
                        </a:rPr>
                        <a:t>陳冠名</a:t>
                      </a:r>
                      <a:r>
                        <a:rPr lang="zh-TW" altLang="en-US" sz="3200" b="1" dirty="0"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主任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847610"/>
                  </a:ext>
                </a:extLst>
              </a:tr>
            </a:tbl>
          </a:graphicData>
        </a:graphic>
      </p:graphicFrame>
      <p:pic>
        <p:nvPicPr>
          <p:cNvPr id="6" name="圖片 5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84" y="5614317"/>
            <a:ext cx="520824" cy="5208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51920" y="1037884"/>
            <a:ext cx="3744416" cy="110929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2699792" cy="69269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新細明體" panose="02020500000000000000" pitchFamily="18" charset="-120"/>
              </a:rPr>
              <a:t>選 讀 學 程</a:t>
            </a:r>
            <a:endParaRPr lang="zh-TW" altLang="en-US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95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52225" y="877845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一、總學分數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82335" y="1395107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3-1 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綜合高中整體課程架構表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(p.4)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796580"/>
              </p:ext>
            </p:extLst>
          </p:nvPr>
        </p:nvGraphicFramePr>
        <p:xfrm>
          <a:off x="0" y="1052736"/>
          <a:ext cx="8708366" cy="37812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75882">
                  <a:extLst>
                    <a:ext uri="{9D8B030D-6E8A-4147-A177-3AD203B41FA5}">
                      <a16:colId xmlns:a16="http://schemas.microsoft.com/office/drawing/2014/main" val="1519707988"/>
                    </a:ext>
                  </a:extLst>
                </a:gridCol>
                <a:gridCol w="1699836">
                  <a:extLst>
                    <a:ext uri="{9D8B030D-6E8A-4147-A177-3AD203B41FA5}">
                      <a16:colId xmlns:a16="http://schemas.microsoft.com/office/drawing/2014/main" val="305660571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34389287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29199511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126174787"/>
                    </a:ext>
                  </a:extLst>
                </a:gridCol>
              </a:tblGrid>
              <a:tr h="1116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 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zh-TW" sz="2800" kern="100" dirty="0">
                          <a:effectLst/>
                        </a:rPr>
                        <a:t>科目</a:t>
                      </a: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學生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高一上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國</a:t>
                      </a:r>
                      <a:r>
                        <a:rPr lang="zh-TW" altLang="en-US" sz="3200" kern="100" dirty="0">
                          <a:effectLst/>
                        </a:rPr>
                        <a:t>語</a:t>
                      </a:r>
                      <a:r>
                        <a:rPr lang="zh-TW" sz="3200" kern="100" dirty="0">
                          <a:effectLst/>
                        </a:rPr>
                        <a:t>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高一下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國</a:t>
                      </a:r>
                      <a:r>
                        <a:rPr lang="zh-TW" altLang="en-US" sz="3200" kern="100" dirty="0">
                          <a:effectLst/>
                        </a:rPr>
                        <a:t>語</a:t>
                      </a:r>
                      <a:r>
                        <a:rPr lang="zh-TW" sz="3200" kern="100" dirty="0">
                          <a:effectLst/>
                        </a:rPr>
                        <a:t>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學年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平均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學分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取得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441978"/>
                  </a:ext>
                </a:extLst>
              </a:tr>
              <a:tr h="64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甲生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70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60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65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4+4=8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862058"/>
                  </a:ext>
                </a:extLst>
              </a:tr>
              <a:tr h="64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乙生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50*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40*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0+0=0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12671"/>
                  </a:ext>
                </a:extLst>
              </a:tr>
              <a:tr h="64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</a:rPr>
                        <a:t>★</a:t>
                      </a:r>
                      <a:r>
                        <a:rPr lang="zh-TW" sz="2400" kern="100" dirty="0">
                          <a:effectLst/>
                        </a:rPr>
                        <a:t>丙生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50*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70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4800" kern="1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60</a:t>
                      </a:r>
                      <a:endParaRPr lang="zh-TW" sz="4800" kern="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C00000"/>
                          </a:solidFill>
                          <a:effectLst/>
                        </a:rPr>
                        <a:t>4+4=8</a:t>
                      </a:r>
                      <a:endParaRPr lang="zh-TW" sz="4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094574"/>
                  </a:ext>
                </a:extLst>
              </a:tr>
              <a:tr h="64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丁生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60</a:t>
                      </a:r>
                      <a:endParaRPr lang="zh-TW" sz="4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50*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4+0=4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738773"/>
                  </a:ext>
                </a:extLst>
              </a:tr>
            </a:tbl>
          </a:graphicData>
        </a:graphic>
      </p:graphicFrame>
      <p:sp>
        <p:nvSpPr>
          <p:cNvPr id="9" name="投影片編號版面配置區 3"/>
          <p:cNvSpPr txBox="1">
            <a:spLocks/>
          </p:cNvSpPr>
          <p:nvPr/>
        </p:nvSpPr>
        <p:spPr>
          <a:xfrm>
            <a:off x="6297078" y="624821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2" name="矩形 11"/>
          <p:cNvSpPr/>
          <p:nvPr/>
        </p:nvSpPr>
        <p:spPr>
          <a:xfrm>
            <a:off x="1259632" y="4833962"/>
            <a:ext cx="7398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丙生高一上國語文成績雖不及格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但學年平均及格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即符合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課綱總綱所訂「必修科目及格」之條件，不需重修。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454343" y="166267"/>
            <a:ext cx="5400600" cy="55599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r>
              <a:rPr kumimoji="0"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kumimoji="0"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課綱新學年學分制</a:t>
            </a:r>
            <a:endParaRPr kumimoji="0"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59632" y="5457403"/>
            <a:ext cx="6358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部必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校必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課程名稱</a:t>
            </a:r>
            <a:r>
              <a:rPr kumimoji="0"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學分數都必須相同，才能平均。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0"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成績登錄部分，請參見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p.11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</a:p>
        </p:txBody>
      </p:sp>
    </p:spTree>
    <p:extLst>
      <p:ext uri="{BB962C8B-B14F-4D97-AF65-F5344CB8AC3E}">
        <p14:creationId xmlns:p14="http://schemas.microsoft.com/office/powerpoint/2010/main" val="41158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3"/>
          <p:cNvSpPr txBox="1">
            <a:spLocks/>
          </p:cNvSpPr>
          <p:nvPr/>
        </p:nvSpPr>
        <p:spPr>
          <a:xfrm>
            <a:off x="1331640" y="2420888"/>
            <a:ext cx="6588732" cy="1512168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kumimoji="0" lang="en-US" altLang="zh-TW" sz="6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4883" y="738772"/>
            <a:ext cx="6100095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9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2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領取畢業證書的必選修學分條件</a:t>
            </a:r>
            <a:endParaRPr lang="en-US" altLang="zh-TW" sz="29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1652" y="1434023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部定必修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lang="en-US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21652" y="2173424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校訂必修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lang="en-US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1640" y="2975705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校訂選修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學分（以上）</a:t>
            </a:r>
            <a:endParaRPr lang="en-US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9672" y="3761727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共計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160</a:t>
            </a:r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學分（以上）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24356" y="4547749"/>
            <a:ext cx="5761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學生在特定專門學程修滿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學分含該學程之核心科目及專題實作均及格者，得在畢業證書上加註其主修學程。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65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8118</TotalTime>
  <Words>1029</Words>
  <Application>Microsoft Office PowerPoint</Application>
  <PresentationFormat>如螢幕大小 (4:3)</PresentationFormat>
  <Paragraphs>136</Paragraphs>
  <Slides>21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3" baseType="lpstr">
      <vt:lpstr>新細明體</vt:lpstr>
      <vt:lpstr>細明體</vt:lpstr>
      <vt:lpstr>Wingdings 2</vt:lpstr>
      <vt:lpstr>微軟正黑體</vt:lpstr>
      <vt:lpstr>Calibri</vt:lpstr>
      <vt:lpstr>標楷體</vt:lpstr>
      <vt:lpstr>Tw Cen MT</vt:lpstr>
      <vt:lpstr>Wingdings</vt:lpstr>
      <vt:lpstr>Arial</vt:lpstr>
      <vt:lpstr>王漢宗細圓體繁</vt:lpstr>
      <vt:lpstr>Times New Roman</vt:lpstr>
      <vt:lpstr>中庸</vt:lpstr>
      <vt:lpstr>PowerPoint 簡報</vt:lpstr>
      <vt:lpstr>PowerPoint 簡報</vt:lpstr>
      <vt:lpstr>部定必修科目表</vt:lpstr>
      <vt:lpstr>校訂必修科目表</vt:lpstr>
      <vt:lpstr>彈性學習</vt:lpstr>
      <vt:lpstr>                 團體活動時間</vt:lpstr>
      <vt:lpstr>學校特色活動課程</vt:lpstr>
      <vt:lpstr>PowerPoint 簡報</vt:lpstr>
      <vt:lpstr>PowerPoint 簡報</vt:lpstr>
      <vt:lpstr>學期總成績百分比</vt:lpstr>
      <vt:lpstr>學期學業總平均成績之計算</vt:lpstr>
      <vt:lpstr>補考</vt:lpstr>
      <vt:lpstr>重修</vt:lpstr>
      <vt:lpstr>重讀</vt:lpstr>
      <vt:lpstr>缺課1/3零分計算 </vt:lpstr>
      <vt:lpstr>缺課1/2或曠課42節</vt:lpstr>
      <vt:lpstr>綜合高中的畢業要求</vt:lpstr>
      <vt:lpstr>升學輔導以普通大學為主</vt:lpstr>
      <vt:lpstr>升學輔導以四技二專為主</vt:lpstr>
      <vt:lpstr>112學年度松山工農綜高升學統計表</vt:lpstr>
      <vt:lpstr>本校綜高業務諮詢單位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shuang</dc:creator>
  <cp:lastModifiedBy>user</cp:lastModifiedBy>
  <cp:revision>642</cp:revision>
  <cp:lastPrinted>2022-08-25T04:20:14Z</cp:lastPrinted>
  <dcterms:created xsi:type="dcterms:W3CDTF">2012-03-26T07:44:59Z</dcterms:created>
  <dcterms:modified xsi:type="dcterms:W3CDTF">2024-09-12T04:54:25Z</dcterms:modified>
</cp:coreProperties>
</file>