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5"/>
  </p:notesMasterIdLst>
  <p:handoutMasterIdLst>
    <p:handoutMasterId r:id="rId36"/>
  </p:handoutMasterIdLst>
  <p:sldIdLst>
    <p:sldId id="272" r:id="rId2"/>
    <p:sldId id="428" r:id="rId3"/>
    <p:sldId id="399" r:id="rId4"/>
    <p:sldId id="417" r:id="rId5"/>
    <p:sldId id="418" r:id="rId6"/>
    <p:sldId id="391" r:id="rId7"/>
    <p:sldId id="411" r:id="rId8"/>
    <p:sldId id="425" r:id="rId9"/>
    <p:sldId id="392" r:id="rId10"/>
    <p:sldId id="415" r:id="rId11"/>
    <p:sldId id="401" r:id="rId12"/>
    <p:sldId id="402" r:id="rId13"/>
    <p:sldId id="403" r:id="rId14"/>
    <p:sldId id="421" r:id="rId15"/>
    <p:sldId id="372" r:id="rId16"/>
    <p:sldId id="427" r:id="rId17"/>
    <p:sldId id="396" r:id="rId18"/>
    <p:sldId id="397" r:id="rId19"/>
    <p:sldId id="393" r:id="rId20"/>
    <p:sldId id="409" r:id="rId21"/>
    <p:sldId id="410" r:id="rId22"/>
    <p:sldId id="429" r:id="rId23"/>
    <p:sldId id="430" r:id="rId24"/>
    <p:sldId id="386" r:id="rId25"/>
    <p:sldId id="387" r:id="rId26"/>
    <p:sldId id="426" r:id="rId27"/>
    <p:sldId id="419" r:id="rId28"/>
    <p:sldId id="389" r:id="rId29"/>
    <p:sldId id="405" r:id="rId30"/>
    <p:sldId id="416" r:id="rId31"/>
    <p:sldId id="413" r:id="rId32"/>
    <p:sldId id="414" r:id="rId33"/>
    <p:sldId id="408" r:id="rId34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9900FF"/>
    <a:srgbClr val="DAFE9A"/>
    <a:srgbClr val="CCF1FE"/>
    <a:srgbClr val="CC0066"/>
    <a:srgbClr val="0033CC"/>
    <a:srgbClr val="FFFFFF"/>
    <a:srgbClr val="B808B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CD3CC-06B5-4D0E-AC9A-354165EA0CD0}" v="496" dt="2019-02-07T06:32:50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1" autoAdjust="0"/>
    <p:restoredTop sz="94660"/>
  </p:normalViewPr>
  <p:slideViewPr>
    <p:cSldViewPr>
      <p:cViewPr varScale="1">
        <p:scale>
          <a:sx n="99" d="100"/>
          <a:sy n="99" d="100"/>
        </p:scale>
        <p:origin x="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89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ungyu Yu" userId="dd3de1aa9de49be3" providerId="LiveId" clId="{2083C436-2086-4025-835B-B3145123147D}"/>
    <pc:docChg chg="custSel mod addSld modSld">
      <pc:chgData name="Tsungyu Yu" userId="dd3de1aa9de49be3" providerId="LiveId" clId="{2083C436-2086-4025-835B-B3145123147D}" dt="2019-02-01T09:07:02.442" v="147"/>
      <pc:docMkLst>
        <pc:docMk/>
      </pc:docMkLst>
      <pc:sldChg chg="modSp">
        <pc:chgData name="Tsungyu Yu" userId="dd3de1aa9de49be3" providerId="LiveId" clId="{2083C436-2086-4025-835B-B3145123147D}" dt="2019-02-01T08:43:45.194" v="53" actId="20577"/>
        <pc:sldMkLst>
          <pc:docMk/>
          <pc:sldMk cId="591830729" sldId="279"/>
        </pc:sldMkLst>
        <pc:graphicFrameChg chg="mod">
          <ac:chgData name="Tsungyu Yu" userId="dd3de1aa9de49be3" providerId="LiveId" clId="{2083C436-2086-4025-835B-B3145123147D}" dt="2019-02-01T08:43:45.194" v="53" actId="20577"/>
          <ac:graphicFrameMkLst>
            <pc:docMk/>
            <pc:sldMk cId="591830729" sldId="279"/>
            <ac:graphicFrameMk id="4" creationId="{00000000-0000-0000-0000-000000000000}"/>
          </ac:graphicFrameMkLst>
        </pc:graphicFrameChg>
      </pc:sldChg>
      <pc:sldChg chg="addSp delSp modSp add mod setBg">
        <pc:chgData name="Tsungyu Yu" userId="dd3de1aa9de49be3" providerId="LiveId" clId="{2083C436-2086-4025-835B-B3145123147D}" dt="2019-02-01T08:58:56.887" v="144" actId="14100"/>
        <pc:sldMkLst>
          <pc:docMk/>
          <pc:sldMk cId="1784572938" sldId="292"/>
        </pc:sldMkLst>
        <pc:spChg chg="mod">
          <ac:chgData name="Tsungyu Yu" userId="dd3de1aa9de49be3" providerId="LiveId" clId="{2083C436-2086-4025-835B-B3145123147D}" dt="2019-02-01T08:58:56.887" v="144" actId="14100"/>
          <ac:spMkLst>
            <pc:docMk/>
            <pc:sldMk cId="1784572938" sldId="292"/>
            <ac:spMk id="2" creationId="{6BDEAC09-EEE0-4969-A898-0B27BDCAD806}"/>
          </ac:spMkLst>
        </pc:spChg>
        <pc:spChg chg="del">
          <ac:chgData name="Tsungyu Yu" userId="dd3de1aa9de49be3" providerId="LiveId" clId="{2083C436-2086-4025-835B-B3145123147D}" dt="2019-02-01T08:57:35.450" v="130"/>
          <ac:spMkLst>
            <pc:docMk/>
            <pc:sldMk cId="1784572938" sldId="292"/>
            <ac:spMk id="3" creationId="{5FF8D6DB-AF3E-4375-962D-D6DD8CC6E6D6}"/>
          </ac:spMkLst>
        </pc:spChg>
        <pc:spChg chg="add mod">
          <ac:chgData name="Tsungyu Yu" userId="dd3de1aa9de49be3" providerId="LiveId" clId="{2083C436-2086-4025-835B-B3145123147D}" dt="2019-02-01T08:57:52.033" v="131" actId="26606"/>
          <ac:spMkLst>
            <pc:docMk/>
            <pc:sldMk cId="1784572938" sldId="292"/>
            <ac:spMk id="4" creationId="{41C3545F-A54C-490E-A77A-FAB59498FECD}"/>
          </ac:spMkLst>
        </pc:spChg>
        <pc:spChg chg="add">
          <ac:chgData name="Tsungyu Yu" userId="dd3de1aa9de49be3" providerId="LiveId" clId="{2083C436-2086-4025-835B-B3145123147D}" dt="2019-02-01T08:57:52.033" v="131" actId="26606"/>
          <ac:spMkLst>
            <pc:docMk/>
            <pc:sldMk cId="1784572938" sldId="292"/>
            <ac:spMk id="9" creationId="{52C0B2E1-0268-42EC-ABD3-94F81A05BCBD}"/>
          </ac:spMkLst>
        </pc:spChg>
        <pc:spChg chg="add">
          <ac:chgData name="Tsungyu Yu" userId="dd3de1aa9de49be3" providerId="LiveId" clId="{2083C436-2086-4025-835B-B3145123147D}" dt="2019-02-01T08:57:52.033" v="131" actId="26606"/>
          <ac:spMkLst>
            <pc:docMk/>
            <pc:sldMk cId="1784572938" sldId="292"/>
            <ac:spMk id="11" creationId="{7D2256B4-48EA-40FC-BBC0-AA1EE6E0080C}"/>
          </ac:spMkLst>
        </pc:spChg>
        <pc:spChg chg="add">
          <ac:chgData name="Tsungyu Yu" userId="dd3de1aa9de49be3" providerId="LiveId" clId="{2083C436-2086-4025-835B-B3145123147D}" dt="2019-02-01T08:57:52.033" v="131" actId="26606"/>
          <ac:spMkLst>
            <pc:docMk/>
            <pc:sldMk cId="1784572938" sldId="292"/>
            <ac:spMk id="15" creationId="{FBDCECDC-EEE3-4128-AA5E-82A8C08796E8}"/>
          </ac:spMkLst>
        </pc:spChg>
        <pc:spChg chg="add">
          <ac:chgData name="Tsungyu Yu" userId="dd3de1aa9de49be3" providerId="LiveId" clId="{2083C436-2086-4025-835B-B3145123147D}" dt="2019-02-01T08:57:52.033" v="131" actId="26606"/>
          <ac:spMkLst>
            <pc:docMk/>
            <pc:sldMk cId="1784572938" sldId="292"/>
            <ac:spMk id="17" creationId="{4260EDE0-989C-4E16-AF94-F652294D828E}"/>
          </ac:spMkLst>
        </pc:spChg>
        <pc:spChg chg="add">
          <ac:chgData name="Tsungyu Yu" userId="dd3de1aa9de49be3" providerId="LiveId" clId="{2083C436-2086-4025-835B-B3145123147D}" dt="2019-02-01T08:57:52.033" v="131" actId="26606"/>
          <ac:spMkLst>
            <pc:docMk/>
            <pc:sldMk cId="1784572938" sldId="292"/>
            <ac:spMk id="19" creationId="{1F3985C0-E548-44D2-B30E-F3E42DADE133}"/>
          </ac:spMkLst>
        </pc:spChg>
        <pc:cxnChg chg="add">
          <ac:chgData name="Tsungyu Yu" userId="dd3de1aa9de49be3" providerId="LiveId" clId="{2083C436-2086-4025-835B-B3145123147D}" dt="2019-02-01T08:57:52.033" v="131" actId="26606"/>
          <ac:cxnSpMkLst>
            <pc:docMk/>
            <pc:sldMk cId="1784572938" sldId="292"/>
            <ac:cxnSpMk id="13" creationId="{3D44BCCA-102D-4A9D-B1E4-2450CAF0B05E}"/>
          </ac:cxnSpMkLst>
        </pc:cxnChg>
      </pc:sldChg>
      <pc:sldChg chg="addSp delSp modSp add">
        <pc:chgData name="Tsungyu Yu" userId="dd3de1aa9de49be3" providerId="LiveId" clId="{2083C436-2086-4025-835B-B3145123147D}" dt="2019-02-01T09:07:02.442" v="147"/>
        <pc:sldMkLst>
          <pc:docMk/>
          <pc:sldMk cId="3932847793" sldId="293"/>
        </pc:sldMkLst>
        <pc:spChg chg="del">
          <ac:chgData name="Tsungyu Yu" userId="dd3de1aa9de49be3" providerId="LiveId" clId="{2083C436-2086-4025-835B-B3145123147D}" dt="2019-02-01T09:05:50.938" v="146"/>
          <ac:spMkLst>
            <pc:docMk/>
            <pc:sldMk cId="3932847793" sldId="293"/>
            <ac:spMk id="2" creationId="{A007287D-514F-4B39-87F4-0FE6B1E5771E}"/>
          </ac:spMkLst>
        </pc:spChg>
        <pc:spChg chg="del">
          <ac:chgData name="Tsungyu Yu" userId="dd3de1aa9de49be3" providerId="LiveId" clId="{2083C436-2086-4025-835B-B3145123147D}" dt="2019-02-01T09:05:50.938" v="146"/>
          <ac:spMkLst>
            <pc:docMk/>
            <pc:sldMk cId="3932847793" sldId="293"/>
            <ac:spMk id="3" creationId="{8BE3BCEC-31AF-4039-BAC9-41480C69E4A1}"/>
          </ac:spMkLst>
        </pc:spChg>
        <pc:spChg chg="add mod">
          <ac:chgData name="Tsungyu Yu" userId="dd3de1aa9de49be3" providerId="LiveId" clId="{2083C436-2086-4025-835B-B3145123147D}" dt="2019-02-01T09:05:50.938" v="146"/>
          <ac:spMkLst>
            <pc:docMk/>
            <pc:sldMk cId="3932847793" sldId="293"/>
            <ac:spMk id="4" creationId="{3670F226-E3B9-49EA-87F9-4C986C8996B9}"/>
          </ac:spMkLst>
        </pc:spChg>
        <pc:spChg chg="add mod">
          <ac:chgData name="Tsungyu Yu" userId="dd3de1aa9de49be3" providerId="LiveId" clId="{2083C436-2086-4025-835B-B3145123147D}" dt="2019-02-01T09:05:50.938" v="146"/>
          <ac:spMkLst>
            <pc:docMk/>
            <pc:sldMk cId="3932847793" sldId="293"/>
            <ac:spMk id="5" creationId="{8FC721F8-1D38-4250-BE4A-5BEFE4259C64}"/>
          </ac:spMkLst>
        </pc:spChg>
        <pc:picChg chg="add">
          <ac:chgData name="Tsungyu Yu" userId="dd3de1aa9de49be3" providerId="LiveId" clId="{2083C436-2086-4025-835B-B3145123147D}" dt="2019-02-01T09:07:02.442" v="147"/>
          <ac:picMkLst>
            <pc:docMk/>
            <pc:sldMk cId="3932847793" sldId="293"/>
            <ac:picMk id="6" creationId="{ABB7FF84-0285-4C10-8E31-8158729AD8A8}"/>
          </ac:picMkLst>
        </pc:picChg>
      </pc:sldChg>
    </pc:docChg>
  </pc:docChgLst>
  <pc:docChgLst>
    <pc:chgData name="Tsungyu Yu" userId="dd3de1aa9de49be3" providerId="LiveId" clId="{355CD3CC-06B5-4D0E-AC9A-354165EA0CD0}"/>
    <pc:docChg chg="custSel addSld modSld">
      <pc:chgData name="Tsungyu Yu" userId="dd3de1aa9de49be3" providerId="LiveId" clId="{355CD3CC-06B5-4D0E-AC9A-354165EA0CD0}" dt="2019-02-07T06:33:02.995" v="1144" actId="1076"/>
      <pc:docMkLst>
        <pc:docMk/>
      </pc:docMkLst>
      <pc:sldChg chg="addSp modSp modAnim">
        <pc:chgData name="Tsungyu Yu" userId="dd3de1aa9de49be3" providerId="LiveId" clId="{355CD3CC-06B5-4D0E-AC9A-354165EA0CD0}" dt="2019-02-07T06:00:29.505" v="158"/>
        <pc:sldMkLst>
          <pc:docMk/>
          <pc:sldMk cId="588049182" sldId="297"/>
        </pc:sldMkLst>
        <pc:picChg chg="add mod">
          <ac:chgData name="Tsungyu Yu" userId="dd3de1aa9de49be3" providerId="LiveId" clId="{355CD3CC-06B5-4D0E-AC9A-354165EA0CD0}" dt="2019-02-07T06:00:23.963" v="157" actId="1076"/>
          <ac:picMkLst>
            <pc:docMk/>
            <pc:sldMk cId="588049182" sldId="297"/>
            <ac:picMk id="7" creationId="{72DCFF09-3C8C-4018-BCD7-F3A9AA8B1D4F}"/>
          </ac:picMkLst>
        </pc:picChg>
      </pc:sldChg>
      <pc:sldChg chg="addSp delSp modSp delAnim modAnim">
        <pc:chgData name="Tsungyu Yu" userId="dd3de1aa9de49be3" providerId="LiveId" clId="{355CD3CC-06B5-4D0E-AC9A-354165EA0CD0}" dt="2019-02-07T06:09:44.031" v="197"/>
        <pc:sldMkLst>
          <pc:docMk/>
          <pc:sldMk cId="2661632164" sldId="298"/>
        </pc:sldMkLst>
        <pc:picChg chg="add del mod">
          <ac:chgData name="Tsungyu Yu" userId="dd3de1aa9de49be3" providerId="LiveId" clId="{355CD3CC-06B5-4D0E-AC9A-354165EA0CD0}" dt="2019-02-07T06:08:59.757" v="188" actId="478"/>
          <ac:picMkLst>
            <pc:docMk/>
            <pc:sldMk cId="2661632164" sldId="298"/>
            <ac:picMk id="6" creationId="{38114957-E78B-41BB-867E-F0810343CCC3}"/>
          </ac:picMkLst>
        </pc:picChg>
        <pc:picChg chg="add mod">
          <ac:chgData name="Tsungyu Yu" userId="dd3de1aa9de49be3" providerId="LiveId" clId="{355CD3CC-06B5-4D0E-AC9A-354165EA0CD0}" dt="2019-02-07T06:09:37.844" v="196" actId="1076"/>
          <ac:picMkLst>
            <pc:docMk/>
            <pc:sldMk cId="2661632164" sldId="298"/>
            <ac:picMk id="8" creationId="{D23A2667-D9EA-4289-AF47-44BB8F55AEF0}"/>
          </ac:picMkLst>
        </pc:picChg>
      </pc:sldChg>
      <pc:sldChg chg="addSp modSp modAnim">
        <pc:chgData name="Tsungyu Yu" userId="dd3de1aa9de49be3" providerId="LiveId" clId="{355CD3CC-06B5-4D0E-AC9A-354165EA0CD0}" dt="2019-02-07T06:07:19.195" v="187"/>
        <pc:sldMkLst>
          <pc:docMk/>
          <pc:sldMk cId="2739570727" sldId="299"/>
        </pc:sldMkLst>
        <pc:picChg chg="add mod">
          <ac:chgData name="Tsungyu Yu" userId="dd3de1aa9de49be3" providerId="LiveId" clId="{355CD3CC-06B5-4D0E-AC9A-354165EA0CD0}" dt="2019-02-07T06:07:12.862" v="186" actId="1076"/>
          <ac:picMkLst>
            <pc:docMk/>
            <pc:sldMk cId="2739570727" sldId="299"/>
            <ac:picMk id="6" creationId="{5008C634-F512-4EE5-83A5-3EDE2714D78F}"/>
          </ac:picMkLst>
        </pc:picChg>
      </pc:sldChg>
      <pc:sldChg chg="addSp modSp modAnim">
        <pc:chgData name="Tsungyu Yu" userId="dd3de1aa9de49be3" providerId="LiveId" clId="{355CD3CC-06B5-4D0E-AC9A-354165EA0CD0}" dt="2019-02-07T06:17:26.355" v="205"/>
        <pc:sldMkLst>
          <pc:docMk/>
          <pc:sldMk cId="1602304750" sldId="304"/>
        </pc:sldMkLst>
        <pc:picChg chg="add mod">
          <ac:chgData name="Tsungyu Yu" userId="dd3de1aa9de49be3" providerId="LiveId" clId="{355CD3CC-06B5-4D0E-AC9A-354165EA0CD0}" dt="2019-02-07T06:17:15.055" v="204" actId="1076"/>
          <ac:picMkLst>
            <pc:docMk/>
            <pc:sldMk cId="1602304750" sldId="304"/>
            <ac:picMk id="6" creationId="{202A6933-5228-4DA1-A5FC-13883827F218}"/>
          </ac:picMkLst>
        </pc:picChg>
      </pc:sldChg>
      <pc:sldChg chg="addSp modSp modAnim">
        <pc:chgData name="Tsungyu Yu" userId="dd3de1aa9de49be3" providerId="LiveId" clId="{355CD3CC-06B5-4D0E-AC9A-354165EA0CD0}" dt="2019-02-07T06:21:24.554" v="226"/>
        <pc:sldMkLst>
          <pc:docMk/>
          <pc:sldMk cId="2382888251" sldId="307"/>
        </pc:sldMkLst>
        <pc:spChg chg="mod">
          <ac:chgData name="Tsungyu Yu" userId="dd3de1aa9de49be3" providerId="LiveId" clId="{355CD3CC-06B5-4D0E-AC9A-354165EA0CD0}" dt="2019-02-07T06:21:24.554" v="226"/>
          <ac:spMkLst>
            <pc:docMk/>
            <pc:sldMk cId="2382888251" sldId="307"/>
            <ac:spMk id="2" creationId="{00000000-0000-0000-0000-000000000000}"/>
          </ac:spMkLst>
        </pc:spChg>
        <pc:picChg chg="add mod">
          <ac:chgData name="Tsungyu Yu" userId="dd3de1aa9de49be3" providerId="LiveId" clId="{355CD3CC-06B5-4D0E-AC9A-354165EA0CD0}" dt="2019-02-07T06:20:45.176" v="210" actId="1076"/>
          <ac:picMkLst>
            <pc:docMk/>
            <pc:sldMk cId="2382888251" sldId="307"/>
            <ac:picMk id="6" creationId="{E9319FD0-D9CB-4249-AE5F-3A8CE9B5EC4B}"/>
          </ac:picMkLst>
        </pc:picChg>
      </pc:sldChg>
      <pc:sldChg chg="modSp">
        <pc:chgData name="Tsungyu Yu" userId="dd3de1aa9de49be3" providerId="LiveId" clId="{355CD3CC-06B5-4D0E-AC9A-354165EA0CD0}" dt="2019-02-07T03:51:35.407" v="6"/>
        <pc:sldMkLst>
          <pc:docMk/>
          <pc:sldMk cId="1655264570" sldId="330"/>
        </pc:sldMkLst>
        <pc:spChg chg="mod">
          <ac:chgData name="Tsungyu Yu" userId="dd3de1aa9de49be3" providerId="LiveId" clId="{355CD3CC-06B5-4D0E-AC9A-354165EA0CD0}" dt="2019-02-07T03:51:35.407" v="6"/>
          <ac:spMkLst>
            <pc:docMk/>
            <pc:sldMk cId="1655264570" sldId="330"/>
            <ac:spMk id="2" creationId="{235C1EBB-2245-4A19-BA3F-3C971C8FCE1A}"/>
          </ac:spMkLst>
        </pc:spChg>
      </pc:sldChg>
      <pc:sldChg chg="addSp modSp add">
        <pc:chgData name="Tsungyu Yu" userId="dd3de1aa9de49be3" providerId="LiveId" clId="{355CD3CC-06B5-4D0E-AC9A-354165EA0CD0}" dt="2019-02-07T06:33:02.995" v="1144" actId="1076"/>
        <pc:sldMkLst>
          <pc:docMk/>
          <pc:sldMk cId="1263894752" sldId="332"/>
        </pc:sldMkLst>
        <pc:spChg chg="mod">
          <ac:chgData name="Tsungyu Yu" userId="dd3de1aa9de49be3" providerId="LiveId" clId="{355CD3CC-06B5-4D0E-AC9A-354165EA0CD0}" dt="2019-02-07T03:52:41.315" v="74"/>
          <ac:spMkLst>
            <pc:docMk/>
            <pc:sldMk cId="1263894752" sldId="332"/>
            <ac:spMk id="2" creationId="{008FD027-FDA4-4C48-A84B-0C063D21C160}"/>
          </ac:spMkLst>
        </pc:spChg>
        <pc:spChg chg="mod">
          <ac:chgData name="Tsungyu Yu" userId="dd3de1aa9de49be3" providerId="LiveId" clId="{355CD3CC-06B5-4D0E-AC9A-354165EA0CD0}" dt="2019-02-07T06:33:02.995" v="1144" actId="1076"/>
          <ac:spMkLst>
            <pc:docMk/>
            <pc:sldMk cId="1263894752" sldId="332"/>
            <ac:spMk id="3" creationId="{34376222-7CE3-4996-AD77-E3424B6E72B8}"/>
          </ac:spMkLst>
        </pc:spChg>
        <pc:graphicFrameChg chg="add mod">
          <ac:chgData name="Tsungyu Yu" userId="dd3de1aa9de49be3" providerId="LiveId" clId="{355CD3CC-06B5-4D0E-AC9A-354165EA0CD0}" dt="2019-02-07T06:30:36.748" v="762" actId="113"/>
          <ac:graphicFrameMkLst>
            <pc:docMk/>
            <pc:sldMk cId="1263894752" sldId="332"/>
            <ac:graphicFrameMk id="4" creationId="{F0761052-34FF-45AA-A787-A2122113413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E5744-9722-4B4A-BA0C-7B5C9A9CA7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97E26B01-0F26-4F83-977D-58D20E81C444}">
      <dgm:prSet phldrT="[文字]"/>
      <dgm:spPr/>
      <dgm:t>
        <a:bodyPr/>
        <a:lstStyle/>
        <a:p>
          <a:r>
            <a: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rPr>
            <a:t>什麼是學習歷程檔案</a:t>
          </a:r>
        </a:p>
      </dgm:t>
    </dgm:pt>
    <dgm:pt modelId="{02EA6BB4-2465-41D6-BB14-73B6E2BC0A94}" type="parTrans" cxnId="{A02FB397-6FA1-429B-954D-514DE4D3112D}">
      <dgm:prSet/>
      <dgm:spPr/>
      <dgm:t>
        <a:bodyPr/>
        <a:lstStyle/>
        <a:p>
          <a:endParaRPr lang="zh-TW" altLang="en-US">
            <a:latin typeface="華康超明體" panose="02020C09000000000000" pitchFamily="49" charset="-120"/>
            <a:ea typeface="華康超明體" panose="02020C09000000000000" pitchFamily="49" charset="-120"/>
          </a:endParaRPr>
        </a:p>
      </dgm:t>
    </dgm:pt>
    <dgm:pt modelId="{989B9BC5-068B-48E5-9E71-D815636252A4}" type="sibTrans" cxnId="{A02FB397-6FA1-429B-954D-514DE4D3112D}">
      <dgm:prSet/>
      <dgm:spPr/>
      <dgm:t>
        <a:bodyPr/>
        <a:lstStyle/>
        <a:p>
          <a:endParaRPr lang="zh-TW" altLang="en-US">
            <a:latin typeface="華康超明體" panose="02020C09000000000000" pitchFamily="49" charset="-120"/>
            <a:ea typeface="華康超明體" panose="02020C09000000000000" pitchFamily="49" charset="-120"/>
          </a:endParaRPr>
        </a:p>
      </dgm:t>
    </dgm:pt>
    <dgm:pt modelId="{2080C916-872B-400C-89C5-0B8494142D24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rPr>
            <a:t>學習歷程檔案與升學的關係</a:t>
          </a:r>
        </a:p>
      </dgm:t>
    </dgm:pt>
    <dgm:pt modelId="{671465C8-E981-4B98-AA70-E4B707A68173}" type="parTrans" cxnId="{D326F6E7-7A50-455D-8B06-C5CF04B5EC20}">
      <dgm:prSet/>
      <dgm:spPr/>
      <dgm:t>
        <a:bodyPr/>
        <a:lstStyle/>
        <a:p>
          <a:endParaRPr lang="zh-TW" altLang="en-US">
            <a:latin typeface="華康超明體" panose="02020C09000000000000" pitchFamily="49" charset="-120"/>
            <a:ea typeface="華康超明體" panose="02020C09000000000000" pitchFamily="49" charset="-120"/>
          </a:endParaRPr>
        </a:p>
      </dgm:t>
    </dgm:pt>
    <dgm:pt modelId="{EEF06ED3-5093-4E03-ADBB-A8EF7EBD4902}" type="sibTrans" cxnId="{D326F6E7-7A50-455D-8B06-C5CF04B5EC20}">
      <dgm:prSet/>
      <dgm:spPr/>
      <dgm:t>
        <a:bodyPr/>
        <a:lstStyle/>
        <a:p>
          <a:endParaRPr lang="zh-TW" altLang="en-US">
            <a:latin typeface="華康超明體" panose="02020C09000000000000" pitchFamily="49" charset="-120"/>
            <a:ea typeface="華康超明體" panose="02020C09000000000000" pitchFamily="49" charset="-120"/>
          </a:endParaRPr>
        </a:p>
      </dgm:t>
    </dgm:pt>
    <dgm:pt modelId="{CC20C20D-D096-4F15-A332-43FC0B2616AB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rPr>
            <a:t>學習歷程檔案的內容</a:t>
          </a:r>
        </a:p>
      </dgm:t>
    </dgm:pt>
    <dgm:pt modelId="{65C91F04-DF95-4230-B802-F47C3008F633}" type="parTrans" cxnId="{69342762-FB83-44CD-A662-F16B48AE479E}">
      <dgm:prSet/>
      <dgm:spPr/>
      <dgm:t>
        <a:bodyPr/>
        <a:lstStyle/>
        <a:p>
          <a:endParaRPr lang="zh-TW" altLang="en-US">
            <a:latin typeface="華康超明體" panose="02020C09000000000000" pitchFamily="49" charset="-120"/>
            <a:ea typeface="華康超明體" panose="02020C09000000000000" pitchFamily="49" charset="-120"/>
          </a:endParaRPr>
        </a:p>
      </dgm:t>
    </dgm:pt>
    <dgm:pt modelId="{0F71CB05-7135-4028-A707-CB07124DFAD1}" type="sibTrans" cxnId="{69342762-FB83-44CD-A662-F16B48AE479E}">
      <dgm:prSet/>
      <dgm:spPr/>
      <dgm:t>
        <a:bodyPr/>
        <a:lstStyle/>
        <a:p>
          <a:endParaRPr lang="zh-TW" altLang="en-US">
            <a:latin typeface="華康超明體" panose="02020C09000000000000" pitchFamily="49" charset="-120"/>
            <a:ea typeface="華康超明體" panose="02020C09000000000000" pitchFamily="49" charset="-120"/>
          </a:endParaRPr>
        </a:p>
      </dgm:t>
    </dgm:pt>
    <dgm:pt modelId="{A72C8FDB-C5B1-4F0C-8AFF-0D9BF246DFC2}">
      <dgm:prSet/>
      <dgm:spPr>
        <a:solidFill>
          <a:srgbClr val="7030A0"/>
        </a:solidFill>
      </dgm:spPr>
      <dgm:t>
        <a:bodyPr/>
        <a:lstStyle/>
        <a:p>
          <a:r>
            <a: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rPr>
            <a:t>學習歷程檔案建置流程</a:t>
          </a:r>
        </a:p>
      </dgm:t>
    </dgm:pt>
    <dgm:pt modelId="{123F12A8-DB8A-49B6-9287-B80BD7A75D80}" type="parTrans" cxnId="{0DCD02C0-1CA8-4AE5-A7E8-9CDC0E6EFB72}">
      <dgm:prSet/>
      <dgm:spPr/>
      <dgm:t>
        <a:bodyPr/>
        <a:lstStyle/>
        <a:p>
          <a:endParaRPr lang="zh-TW" altLang="en-US">
            <a:latin typeface="華康超明體" panose="02020C09000000000000" pitchFamily="49" charset="-120"/>
            <a:ea typeface="華康超明體" panose="02020C09000000000000" pitchFamily="49" charset="-120"/>
          </a:endParaRPr>
        </a:p>
      </dgm:t>
    </dgm:pt>
    <dgm:pt modelId="{6D095A7B-878E-4D0C-A0DF-1680A3F80C55}" type="sibTrans" cxnId="{0DCD02C0-1CA8-4AE5-A7E8-9CDC0E6EFB72}">
      <dgm:prSet/>
      <dgm:spPr/>
      <dgm:t>
        <a:bodyPr/>
        <a:lstStyle/>
        <a:p>
          <a:endParaRPr lang="zh-TW" altLang="en-US">
            <a:latin typeface="華康超明體" panose="02020C09000000000000" pitchFamily="49" charset="-120"/>
            <a:ea typeface="華康超明體" panose="02020C09000000000000" pitchFamily="49" charset="-120"/>
          </a:endParaRPr>
        </a:p>
      </dgm:t>
    </dgm:pt>
    <dgm:pt modelId="{FBC06E68-AA6F-4FAF-A571-1D58B9EA0A17}">
      <dgm:prSet/>
      <dgm:spPr>
        <a:solidFill>
          <a:srgbClr val="C00000"/>
        </a:solidFill>
      </dgm:spPr>
      <dgm:t>
        <a:bodyPr/>
        <a:lstStyle/>
        <a:p>
          <a:r>
            <a: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rPr>
            <a:t>其他相關資訊</a:t>
          </a:r>
        </a:p>
      </dgm:t>
    </dgm:pt>
    <dgm:pt modelId="{B36E78E6-4AF5-48DA-AF8A-5BD595E053B6}" type="parTrans" cxnId="{36E0483E-D6D7-442C-82DC-533DD793FDFC}">
      <dgm:prSet/>
      <dgm:spPr/>
      <dgm:t>
        <a:bodyPr/>
        <a:lstStyle/>
        <a:p>
          <a:endParaRPr lang="zh-TW" altLang="en-US">
            <a:latin typeface="華康超明體" panose="02020C09000000000000" pitchFamily="49" charset="-120"/>
            <a:ea typeface="華康超明體" panose="02020C09000000000000" pitchFamily="49" charset="-120"/>
          </a:endParaRPr>
        </a:p>
      </dgm:t>
    </dgm:pt>
    <dgm:pt modelId="{88F35296-ED74-49F7-B2C1-8A94A803BE28}" type="sibTrans" cxnId="{36E0483E-D6D7-442C-82DC-533DD793FDFC}">
      <dgm:prSet/>
      <dgm:spPr/>
      <dgm:t>
        <a:bodyPr/>
        <a:lstStyle/>
        <a:p>
          <a:endParaRPr lang="zh-TW" altLang="en-US">
            <a:latin typeface="華康超明體" panose="02020C09000000000000" pitchFamily="49" charset="-120"/>
            <a:ea typeface="華康超明體" panose="02020C09000000000000" pitchFamily="49" charset="-120"/>
          </a:endParaRPr>
        </a:p>
      </dgm:t>
    </dgm:pt>
    <dgm:pt modelId="{DB0049EB-9090-4D77-9F26-F644B9EEF8E0}" type="pres">
      <dgm:prSet presAssocID="{595E5744-9722-4B4A-BA0C-7B5C9A9CA70A}" presName="Name0" presStyleCnt="0">
        <dgm:presLayoutVars>
          <dgm:chMax val="7"/>
          <dgm:chPref val="7"/>
          <dgm:dir/>
        </dgm:presLayoutVars>
      </dgm:prSet>
      <dgm:spPr/>
    </dgm:pt>
    <dgm:pt modelId="{65820586-8F84-400A-A019-65844739A27A}" type="pres">
      <dgm:prSet presAssocID="{595E5744-9722-4B4A-BA0C-7B5C9A9CA70A}" presName="Name1" presStyleCnt="0"/>
      <dgm:spPr/>
    </dgm:pt>
    <dgm:pt modelId="{CFF30051-054C-46EA-800C-E3E76DBFEBD1}" type="pres">
      <dgm:prSet presAssocID="{595E5744-9722-4B4A-BA0C-7B5C9A9CA70A}" presName="cycle" presStyleCnt="0"/>
      <dgm:spPr/>
    </dgm:pt>
    <dgm:pt modelId="{7848512F-74B4-4F50-BF2D-A37E17AA528D}" type="pres">
      <dgm:prSet presAssocID="{595E5744-9722-4B4A-BA0C-7B5C9A9CA70A}" presName="srcNode" presStyleLbl="node1" presStyleIdx="0" presStyleCnt="5"/>
      <dgm:spPr/>
    </dgm:pt>
    <dgm:pt modelId="{395F7602-5001-4B7C-BDD1-26E14120667C}" type="pres">
      <dgm:prSet presAssocID="{595E5744-9722-4B4A-BA0C-7B5C9A9CA70A}" presName="conn" presStyleLbl="parChTrans1D2" presStyleIdx="0" presStyleCnt="1"/>
      <dgm:spPr/>
    </dgm:pt>
    <dgm:pt modelId="{6BEBE39A-1939-4B50-9EFC-1E2BA7FAB21E}" type="pres">
      <dgm:prSet presAssocID="{595E5744-9722-4B4A-BA0C-7B5C9A9CA70A}" presName="extraNode" presStyleLbl="node1" presStyleIdx="0" presStyleCnt="5"/>
      <dgm:spPr/>
    </dgm:pt>
    <dgm:pt modelId="{6544FB56-42CC-4334-9D9A-8EE7548B649A}" type="pres">
      <dgm:prSet presAssocID="{595E5744-9722-4B4A-BA0C-7B5C9A9CA70A}" presName="dstNode" presStyleLbl="node1" presStyleIdx="0" presStyleCnt="5"/>
      <dgm:spPr/>
    </dgm:pt>
    <dgm:pt modelId="{A9EAB1CD-61EF-4095-99BE-C4683E1EC99F}" type="pres">
      <dgm:prSet presAssocID="{97E26B01-0F26-4F83-977D-58D20E81C444}" presName="text_1" presStyleLbl="node1" presStyleIdx="0" presStyleCnt="5">
        <dgm:presLayoutVars>
          <dgm:bulletEnabled val="1"/>
        </dgm:presLayoutVars>
      </dgm:prSet>
      <dgm:spPr/>
    </dgm:pt>
    <dgm:pt modelId="{CC4554E9-25D7-4A5C-B282-9210AF8EF39F}" type="pres">
      <dgm:prSet presAssocID="{97E26B01-0F26-4F83-977D-58D20E81C444}" presName="accent_1" presStyleCnt="0"/>
      <dgm:spPr/>
    </dgm:pt>
    <dgm:pt modelId="{16718B07-2932-47D7-BC3B-B92391A7EE53}" type="pres">
      <dgm:prSet presAssocID="{97E26B01-0F26-4F83-977D-58D20E81C444}" presName="accentRepeatNode" presStyleLbl="solidFgAcc1" presStyleIdx="0" presStyleCnt="5" custLinFactNeighborX="-639" custLinFactNeighborY="-893"/>
      <dgm:spPr/>
    </dgm:pt>
    <dgm:pt modelId="{16759ECB-3B00-4859-8BB2-316FE0BEB569}" type="pres">
      <dgm:prSet presAssocID="{2080C916-872B-400C-89C5-0B8494142D24}" presName="text_2" presStyleLbl="node1" presStyleIdx="1" presStyleCnt="5">
        <dgm:presLayoutVars>
          <dgm:bulletEnabled val="1"/>
        </dgm:presLayoutVars>
      </dgm:prSet>
      <dgm:spPr/>
    </dgm:pt>
    <dgm:pt modelId="{D7CD328C-16A0-40A3-A9A5-81C6DC6DD04B}" type="pres">
      <dgm:prSet presAssocID="{2080C916-872B-400C-89C5-0B8494142D24}" presName="accent_2" presStyleCnt="0"/>
      <dgm:spPr/>
    </dgm:pt>
    <dgm:pt modelId="{41E2CE7A-0DB5-4F2A-BD7D-1F583BCB13CB}" type="pres">
      <dgm:prSet presAssocID="{2080C916-872B-400C-89C5-0B8494142D24}" presName="accentRepeatNode" presStyleLbl="solidFgAcc1" presStyleIdx="1" presStyleCnt="5"/>
      <dgm:spPr/>
    </dgm:pt>
    <dgm:pt modelId="{0AD67574-DEA2-41C8-A522-C13C2AE906AC}" type="pres">
      <dgm:prSet presAssocID="{CC20C20D-D096-4F15-A332-43FC0B2616AB}" presName="text_3" presStyleLbl="node1" presStyleIdx="2" presStyleCnt="5">
        <dgm:presLayoutVars>
          <dgm:bulletEnabled val="1"/>
        </dgm:presLayoutVars>
      </dgm:prSet>
      <dgm:spPr/>
    </dgm:pt>
    <dgm:pt modelId="{54D33463-3E0E-466F-BF4F-E3EA9D2A1876}" type="pres">
      <dgm:prSet presAssocID="{CC20C20D-D096-4F15-A332-43FC0B2616AB}" presName="accent_3" presStyleCnt="0"/>
      <dgm:spPr/>
    </dgm:pt>
    <dgm:pt modelId="{F8C78B26-974E-4DDE-9E53-A657C21B0F4C}" type="pres">
      <dgm:prSet presAssocID="{CC20C20D-D096-4F15-A332-43FC0B2616AB}" presName="accentRepeatNode" presStyleLbl="solidFgAcc1" presStyleIdx="2" presStyleCnt="5"/>
      <dgm:spPr/>
    </dgm:pt>
    <dgm:pt modelId="{05CBB669-B8F3-47BB-ADDE-21D24E1EDED4}" type="pres">
      <dgm:prSet presAssocID="{A72C8FDB-C5B1-4F0C-8AFF-0D9BF246DFC2}" presName="text_4" presStyleLbl="node1" presStyleIdx="3" presStyleCnt="5">
        <dgm:presLayoutVars>
          <dgm:bulletEnabled val="1"/>
        </dgm:presLayoutVars>
      </dgm:prSet>
      <dgm:spPr/>
    </dgm:pt>
    <dgm:pt modelId="{0038A385-E200-47D2-8F60-D5567F231F10}" type="pres">
      <dgm:prSet presAssocID="{A72C8FDB-C5B1-4F0C-8AFF-0D9BF246DFC2}" presName="accent_4" presStyleCnt="0"/>
      <dgm:spPr/>
    </dgm:pt>
    <dgm:pt modelId="{E5738F95-4B29-45A7-AD30-4352DD41591F}" type="pres">
      <dgm:prSet presAssocID="{A72C8FDB-C5B1-4F0C-8AFF-0D9BF246DFC2}" presName="accentRepeatNode" presStyleLbl="solidFgAcc1" presStyleIdx="3" presStyleCnt="5"/>
      <dgm:spPr/>
    </dgm:pt>
    <dgm:pt modelId="{360B1627-0631-4B32-97E3-41A3AF7A3783}" type="pres">
      <dgm:prSet presAssocID="{FBC06E68-AA6F-4FAF-A571-1D58B9EA0A17}" presName="text_5" presStyleLbl="node1" presStyleIdx="4" presStyleCnt="5" custLinFactNeighborX="-263" custLinFactNeighborY="4560">
        <dgm:presLayoutVars>
          <dgm:bulletEnabled val="1"/>
        </dgm:presLayoutVars>
      </dgm:prSet>
      <dgm:spPr/>
    </dgm:pt>
    <dgm:pt modelId="{D7A023D4-385D-4F1D-9389-1A98C67CEDD4}" type="pres">
      <dgm:prSet presAssocID="{FBC06E68-AA6F-4FAF-A571-1D58B9EA0A17}" presName="accent_5" presStyleCnt="0"/>
      <dgm:spPr/>
    </dgm:pt>
    <dgm:pt modelId="{830A1385-B323-416F-BBA1-F497A4B134F6}" type="pres">
      <dgm:prSet presAssocID="{FBC06E68-AA6F-4FAF-A571-1D58B9EA0A17}" presName="accentRepeatNode" presStyleLbl="solidFgAcc1" presStyleIdx="4" presStyleCnt="5"/>
      <dgm:spPr/>
    </dgm:pt>
  </dgm:ptLst>
  <dgm:cxnLst>
    <dgm:cxn modelId="{E0446404-965D-48C2-B32C-1CBD3870FB0F}" type="presOf" srcId="{CC20C20D-D096-4F15-A332-43FC0B2616AB}" destId="{0AD67574-DEA2-41C8-A522-C13C2AE906AC}" srcOrd="0" destOrd="0" presId="urn:microsoft.com/office/officeart/2008/layout/VerticalCurvedList"/>
    <dgm:cxn modelId="{36E0483E-D6D7-442C-82DC-533DD793FDFC}" srcId="{595E5744-9722-4B4A-BA0C-7B5C9A9CA70A}" destId="{FBC06E68-AA6F-4FAF-A571-1D58B9EA0A17}" srcOrd="4" destOrd="0" parTransId="{B36E78E6-4AF5-48DA-AF8A-5BD595E053B6}" sibTransId="{88F35296-ED74-49F7-B2C1-8A94A803BE28}"/>
    <dgm:cxn modelId="{E92CBB3F-2F72-4503-B922-D5DD95C6111D}" type="presOf" srcId="{97E26B01-0F26-4F83-977D-58D20E81C444}" destId="{A9EAB1CD-61EF-4095-99BE-C4683E1EC99F}" srcOrd="0" destOrd="0" presId="urn:microsoft.com/office/officeart/2008/layout/VerticalCurvedList"/>
    <dgm:cxn modelId="{69342762-FB83-44CD-A662-F16B48AE479E}" srcId="{595E5744-9722-4B4A-BA0C-7B5C9A9CA70A}" destId="{CC20C20D-D096-4F15-A332-43FC0B2616AB}" srcOrd="2" destOrd="0" parTransId="{65C91F04-DF95-4230-B802-F47C3008F633}" sibTransId="{0F71CB05-7135-4028-A707-CB07124DFAD1}"/>
    <dgm:cxn modelId="{2B348C43-737C-45F2-86DA-36D98284A14D}" type="presOf" srcId="{595E5744-9722-4B4A-BA0C-7B5C9A9CA70A}" destId="{DB0049EB-9090-4D77-9F26-F644B9EEF8E0}" srcOrd="0" destOrd="0" presId="urn:microsoft.com/office/officeart/2008/layout/VerticalCurvedList"/>
    <dgm:cxn modelId="{EB2C7074-65F2-4252-9A01-9D6179902DD3}" type="presOf" srcId="{FBC06E68-AA6F-4FAF-A571-1D58B9EA0A17}" destId="{360B1627-0631-4B32-97E3-41A3AF7A3783}" srcOrd="0" destOrd="0" presId="urn:microsoft.com/office/officeart/2008/layout/VerticalCurvedList"/>
    <dgm:cxn modelId="{A02FB397-6FA1-429B-954D-514DE4D3112D}" srcId="{595E5744-9722-4B4A-BA0C-7B5C9A9CA70A}" destId="{97E26B01-0F26-4F83-977D-58D20E81C444}" srcOrd="0" destOrd="0" parTransId="{02EA6BB4-2465-41D6-BB14-73B6E2BC0A94}" sibTransId="{989B9BC5-068B-48E5-9E71-D815636252A4}"/>
    <dgm:cxn modelId="{03E34E9C-57AB-4EA1-8C3B-7E6DFFBCCD96}" type="presOf" srcId="{A72C8FDB-C5B1-4F0C-8AFF-0D9BF246DFC2}" destId="{05CBB669-B8F3-47BB-ADDE-21D24E1EDED4}" srcOrd="0" destOrd="0" presId="urn:microsoft.com/office/officeart/2008/layout/VerticalCurvedList"/>
    <dgm:cxn modelId="{8332CEBB-8442-4DBA-9C5E-F541DA9C2C5C}" type="presOf" srcId="{989B9BC5-068B-48E5-9E71-D815636252A4}" destId="{395F7602-5001-4B7C-BDD1-26E14120667C}" srcOrd="0" destOrd="0" presId="urn:microsoft.com/office/officeart/2008/layout/VerticalCurvedList"/>
    <dgm:cxn modelId="{0DCD02C0-1CA8-4AE5-A7E8-9CDC0E6EFB72}" srcId="{595E5744-9722-4B4A-BA0C-7B5C9A9CA70A}" destId="{A72C8FDB-C5B1-4F0C-8AFF-0D9BF246DFC2}" srcOrd="3" destOrd="0" parTransId="{123F12A8-DB8A-49B6-9287-B80BD7A75D80}" sibTransId="{6D095A7B-878E-4D0C-A0DF-1680A3F80C55}"/>
    <dgm:cxn modelId="{4A393FDC-24F7-46F4-AA7E-ECF235751E48}" type="presOf" srcId="{2080C916-872B-400C-89C5-0B8494142D24}" destId="{16759ECB-3B00-4859-8BB2-316FE0BEB569}" srcOrd="0" destOrd="0" presId="urn:microsoft.com/office/officeart/2008/layout/VerticalCurvedList"/>
    <dgm:cxn modelId="{D326F6E7-7A50-455D-8B06-C5CF04B5EC20}" srcId="{595E5744-9722-4B4A-BA0C-7B5C9A9CA70A}" destId="{2080C916-872B-400C-89C5-0B8494142D24}" srcOrd="1" destOrd="0" parTransId="{671465C8-E981-4B98-AA70-E4B707A68173}" sibTransId="{EEF06ED3-5093-4E03-ADBB-A8EF7EBD4902}"/>
    <dgm:cxn modelId="{FDC332E7-4DBC-4A83-AC6B-1B2F86C38DEB}" type="presParOf" srcId="{DB0049EB-9090-4D77-9F26-F644B9EEF8E0}" destId="{65820586-8F84-400A-A019-65844739A27A}" srcOrd="0" destOrd="0" presId="urn:microsoft.com/office/officeart/2008/layout/VerticalCurvedList"/>
    <dgm:cxn modelId="{0C472386-CB3B-4034-9F6B-86DE13E60176}" type="presParOf" srcId="{65820586-8F84-400A-A019-65844739A27A}" destId="{CFF30051-054C-46EA-800C-E3E76DBFEBD1}" srcOrd="0" destOrd="0" presId="urn:microsoft.com/office/officeart/2008/layout/VerticalCurvedList"/>
    <dgm:cxn modelId="{5C5203A4-8888-4FEF-B474-68C016389103}" type="presParOf" srcId="{CFF30051-054C-46EA-800C-E3E76DBFEBD1}" destId="{7848512F-74B4-4F50-BF2D-A37E17AA528D}" srcOrd="0" destOrd="0" presId="urn:microsoft.com/office/officeart/2008/layout/VerticalCurvedList"/>
    <dgm:cxn modelId="{D852A771-8180-473D-A258-DE69F7A25D22}" type="presParOf" srcId="{CFF30051-054C-46EA-800C-E3E76DBFEBD1}" destId="{395F7602-5001-4B7C-BDD1-26E14120667C}" srcOrd="1" destOrd="0" presId="urn:microsoft.com/office/officeart/2008/layout/VerticalCurvedList"/>
    <dgm:cxn modelId="{B384EB01-744D-4C39-8452-B3EF95D0EAE4}" type="presParOf" srcId="{CFF30051-054C-46EA-800C-E3E76DBFEBD1}" destId="{6BEBE39A-1939-4B50-9EFC-1E2BA7FAB21E}" srcOrd="2" destOrd="0" presId="urn:microsoft.com/office/officeart/2008/layout/VerticalCurvedList"/>
    <dgm:cxn modelId="{EFD517D8-6E76-45E7-A6C2-B6E48C4D1BA7}" type="presParOf" srcId="{CFF30051-054C-46EA-800C-E3E76DBFEBD1}" destId="{6544FB56-42CC-4334-9D9A-8EE7548B649A}" srcOrd="3" destOrd="0" presId="urn:microsoft.com/office/officeart/2008/layout/VerticalCurvedList"/>
    <dgm:cxn modelId="{36AC9B2B-148B-4D0D-A4AB-0A5E71D5FF0A}" type="presParOf" srcId="{65820586-8F84-400A-A019-65844739A27A}" destId="{A9EAB1CD-61EF-4095-99BE-C4683E1EC99F}" srcOrd="1" destOrd="0" presId="urn:microsoft.com/office/officeart/2008/layout/VerticalCurvedList"/>
    <dgm:cxn modelId="{3C3ABB59-297E-4EB3-8E17-CEF8F25DF439}" type="presParOf" srcId="{65820586-8F84-400A-A019-65844739A27A}" destId="{CC4554E9-25D7-4A5C-B282-9210AF8EF39F}" srcOrd="2" destOrd="0" presId="urn:microsoft.com/office/officeart/2008/layout/VerticalCurvedList"/>
    <dgm:cxn modelId="{60790C36-B262-4D80-BAD4-FD3ED1061034}" type="presParOf" srcId="{CC4554E9-25D7-4A5C-B282-9210AF8EF39F}" destId="{16718B07-2932-47D7-BC3B-B92391A7EE53}" srcOrd="0" destOrd="0" presId="urn:microsoft.com/office/officeart/2008/layout/VerticalCurvedList"/>
    <dgm:cxn modelId="{5ABF3DC0-C5F1-40C4-ADE5-F56A6BD525B7}" type="presParOf" srcId="{65820586-8F84-400A-A019-65844739A27A}" destId="{16759ECB-3B00-4859-8BB2-316FE0BEB569}" srcOrd="3" destOrd="0" presId="urn:microsoft.com/office/officeart/2008/layout/VerticalCurvedList"/>
    <dgm:cxn modelId="{162C14BC-A65F-4ABA-9C09-BC8C3DC3D169}" type="presParOf" srcId="{65820586-8F84-400A-A019-65844739A27A}" destId="{D7CD328C-16A0-40A3-A9A5-81C6DC6DD04B}" srcOrd="4" destOrd="0" presId="urn:microsoft.com/office/officeart/2008/layout/VerticalCurvedList"/>
    <dgm:cxn modelId="{097FED87-C197-4E61-88DC-044E8A3081CB}" type="presParOf" srcId="{D7CD328C-16A0-40A3-A9A5-81C6DC6DD04B}" destId="{41E2CE7A-0DB5-4F2A-BD7D-1F583BCB13CB}" srcOrd="0" destOrd="0" presId="urn:microsoft.com/office/officeart/2008/layout/VerticalCurvedList"/>
    <dgm:cxn modelId="{E9ABCD8B-4DA9-45B7-9B3E-8735284954AE}" type="presParOf" srcId="{65820586-8F84-400A-A019-65844739A27A}" destId="{0AD67574-DEA2-41C8-A522-C13C2AE906AC}" srcOrd="5" destOrd="0" presId="urn:microsoft.com/office/officeart/2008/layout/VerticalCurvedList"/>
    <dgm:cxn modelId="{B89D264E-DA6A-40D1-843B-7F9C2BAF45C3}" type="presParOf" srcId="{65820586-8F84-400A-A019-65844739A27A}" destId="{54D33463-3E0E-466F-BF4F-E3EA9D2A1876}" srcOrd="6" destOrd="0" presId="urn:microsoft.com/office/officeart/2008/layout/VerticalCurvedList"/>
    <dgm:cxn modelId="{C8069AD1-0867-4A08-9299-C3EE2800093D}" type="presParOf" srcId="{54D33463-3E0E-466F-BF4F-E3EA9D2A1876}" destId="{F8C78B26-974E-4DDE-9E53-A657C21B0F4C}" srcOrd="0" destOrd="0" presId="urn:microsoft.com/office/officeart/2008/layout/VerticalCurvedList"/>
    <dgm:cxn modelId="{276A8880-307D-460B-AA2E-7A323FE3918B}" type="presParOf" srcId="{65820586-8F84-400A-A019-65844739A27A}" destId="{05CBB669-B8F3-47BB-ADDE-21D24E1EDED4}" srcOrd="7" destOrd="0" presId="urn:microsoft.com/office/officeart/2008/layout/VerticalCurvedList"/>
    <dgm:cxn modelId="{FE1189D6-E042-4DC1-B614-3F497D6B91B3}" type="presParOf" srcId="{65820586-8F84-400A-A019-65844739A27A}" destId="{0038A385-E200-47D2-8F60-D5567F231F10}" srcOrd="8" destOrd="0" presId="urn:microsoft.com/office/officeart/2008/layout/VerticalCurvedList"/>
    <dgm:cxn modelId="{082006E7-9691-40FC-94C3-A9068045C6AA}" type="presParOf" srcId="{0038A385-E200-47D2-8F60-D5567F231F10}" destId="{E5738F95-4B29-45A7-AD30-4352DD41591F}" srcOrd="0" destOrd="0" presId="urn:microsoft.com/office/officeart/2008/layout/VerticalCurvedList"/>
    <dgm:cxn modelId="{885E7156-B74A-4E55-B02D-0CEAA2B9BD0B}" type="presParOf" srcId="{65820586-8F84-400A-A019-65844739A27A}" destId="{360B1627-0631-4B32-97E3-41A3AF7A3783}" srcOrd="9" destOrd="0" presId="urn:microsoft.com/office/officeart/2008/layout/VerticalCurvedList"/>
    <dgm:cxn modelId="{A8B2C3F9-6063-4A91-B382-7D45737A2721}" type="presParOf" srcId="{65820586-8F84-400A-A019-65844739A27A}" destId="{D7A023D4-385D-4F1D-9389-1A98C67CEDD4}" srcOrd="10" destOrd="0" presId="urn:microsoft.com/office/officeart/2008/layout/VerticalCurvedList"/>
    <dgm:cxn modelId="{DBB4A4C3-53AB-489E-83E4-A4CEF8217ED6}" type="presParOf" srcId="{D7A023D4-385D-4F1D-9389-1A98C67CEDD4}" destId="{830A1385-B323-416F-BBA1-F497A4B134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AE1C5-321A-428C-98FB-477B6705334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C90FF0E-7608-4E67-9E25-18F9EDEB420F}">
      <dgm:prSet phldrT="[文字]"/>
      <dgm:spPr/>
      <dgm:t>
        <a:bodyPr/>
        <a:lstStyle/>
        <a:p>
          <a:r>
            <a:rPr lang="zh-TW" altLang="en-US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幹部經歷</a:t>
          </a:r>
        </a:p>
      </dgm:t>
    </dgm:pt>
    <dgm:pt modelId="{9581A7BD-2EA8-4B8C-91E5-B5CE3AA3F92E}" type="parTrans" cxnId="{5B19CCA6-B541-4489-8EC4-0C9C09667F6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B307EA-A7A3-46E7-884C-1B64653DE2B8}" type="sibTrans" cxnId="{5B19CCA6-B541-4489-8EC4-0C9C09667F6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53661A-0A90-4E83-B06A-66EA77A51BDC}">
      <dgm:prSet phldrT="[文字]"/>
      <dgm:spPr/>
      <dgm:t>
        <a:bodyPr/>
        <a:lstStyle/>
        <a:p>
          <a:r>
            <a:rPr lang="zh-TW" altLang="en-US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競賽參與</a:t>
          </a:r>
        </a:p>
      </dgm:t>
    </dgm:pt>
    <dgm:pt modelId="{705F812B-0212-4D48-BF28-8DF726947334}" type="parTrans" cxnId="{7DC8731D-F482-4B23-A354-59E3D470758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CA1D28-A684-46DB-9A75-B9530CC0E00B}" type="sibTrans" cxnId="{7DC8731D-F482-4B23-A354-59E3D470758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806EE6-0C3F-496B-9F95-8616DE17CDBE}">
      <dgm:prSet phldrT="[文字]"/>
      <dgm:spPr/>
      <dgm:t>
        <a:bodyPr/>
        <a:lstStyle/>
        <a:p>
          <a:r>
            <a:rPr lang="zh-TW" altLang="en-US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檢定證照</a:t>
          </a:r>
        </a:p>
      </dgm:t>
    </dgm:pt>
    <dgm:pt modelId="{839EAAC1-924F-4778-A2BF-9F21A26988A3}" type="parTrans" cxnId="{1AEE30F9-92F9-431F-A410-9E9F84653FD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C5260D-C687-48A3-8C08-436D22CE3020}" type="sibTrans" cxnId="{1AEE30F9-92F9-431F-A410-9E9F84653FD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06D3D3-7A2C-49D1-B2EA-30E4C7C6818A}">
      <dgm:prSet phldrT="[文字]"/>
      <dgm:spPr/>
      <dgm:t>
        <a:bodyPr/>
        <a:lstStyle/>
        <a:p>
          <a:r>
            <a:rPr lang="zh-TW" altLang="en-US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服務學習</a:t>
          </a:r>
        </a:p>
      </dgm:t>
    </dgm:pt>
    <dgm:pt modelId="{AF28A9DB-B47F-45F1-A98E-50C7FA0678F1}" type="parTrans" cxnId="{05E6F277-CD03-4BE9-8EC9-261007F98B2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C45ADB-6700-4280-96D2-754D364B5CBB}" type="sibTrans" cxnId="{05E6F277-CD03-4BE9-8EC9-261007F98B2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C78A75-C2EF-4D83-83DD-9A59C1F5D210}">
      <dgm:prSet phldrT="[文字]"/>
      <dgm:spPr/>
      <dgm:t>
        <a:bodyPr/>
        <a:lstStyle/>
        <a:p>
          <a:r>
            <a:rPr lang="zh-TW" altLang="en-US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</a:t>
          </a:r>
        </a:p>
      </dgm:t>
    </dgm:pt>
    <dgm:pt modelId="{81F84FAA-8BE9-485C-83CA-C84E079C3B2C}" type="parTrans" cxnId="{04BC0990-143A-4821-92EC-615E8137476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FB030A-C6AC-44B0-8488-335220B61750}" type="sibTrans" cxnId="{04BC0990-143A-4821-92EC-615E8137476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1252BC-72DF-45A3-B3D5-A2C8934AEB78}" type="pres">
      <dgm:prSet presAssocID="{A0FAE1C5-321A-428C-98FB-477B67053347}" presName="Name0" presStyleCnt="0">
        <dgm:presLayoutVars>
          <dgm:dir/>
        </dgm:presLayoutVars>
      </dgm:prSet>
      <dgm:spPr/>
    </dgm:pt>
    <dgm:pt modelId="{83203917-7A87-4CCA-9FCB-98668894B00A}" type="pres">
      <dgm:prSet presAssocID="{DC90FF0E-7608-4E67-9E25-18F9EDEB420F}" presName="noChildren" presStyleCnt="0"/>
      <dgm:spPr/>
    </dgm:pt>
    <dgm:pt modelId="{17567750-D052-4B07-824C-46A098C7076C}" type="pres">
      <dgm:prSet presAssocID="{DC90FF0E-7608-4E67-9E25-18F9EDEB420F}" presName="gap" presStyleCnt="0"/>
      <dgm:spPr/>
    </dgm:pt>
    <dgm:pt modelId="{393DBE87-5229-44E0-AA7C-31E352CD1160}" type="pres">
      <dgm:prSet presAssocID="{DC90FF0E-7608-4E67-9E25-18F9EDEB420F}" presName="medCircle2" presStyleLbl="vennNode1" presStyleIdx="0" presStyleCnt="5"/>
      <dgm:spPr>
        <a:solidFill>
          <a:srgbClr val="00B050">
            <a:alpha val="50000"/>
          </a:srgbClr>
        </a:solidFill>
      </dgm:spPr>
    </dgm:pt>
    <dgm:pt modelId="{65F2F3F1-7B5B-4D85-8379-631729635C91}" type="pres">
      <dgm:prSet presAssocID="{DC90FF0E-7608-4E67-9E25-18F9EDEB420F}" presName="txLvlOnly1" presStyleLbl="revTx" presStyleIdx="0" presStyleCnt="5"/>
      <dgm:spPr/>
    </dgm:pt>
    <dgm:pt modelId="{EB7AC871-B949-4480-B0C5-EA17810995D6}" type="pres">
      <dgm:prSet presAssocID="{6E53661A-0A90-4E83-B06A-66EA77A51BDC}" presName="noChildren" presStyleCnt="0"/>
      <dgm:spPr/>
    </dgm:pt>
    <dgm:pt modelId="{DC10AEB0-A3D4-42B7-A96D-0A61C50CE04B}" type="pres">
      <dgm:prSet presAssocID="{6E53661A-0A90-4E83-B06A-66EA77A51BDC}" presName="gap" presStyleCnt="0"/>
      <dgm:spPr/>
    </dgm:pt>
    <dgm:pt modelId="{79154DBA-3B66-43BF-87FC-138661CF91DE}" type="pres">
      <dgm:prSet presAssocID="{6E53661A-0A90-4E83-B06A-66EA77A51BDC}" presName="medCircle2" presStyleLbl="vennNode1" presStyleIdx="1" presStyleCnt="5"/>
      <dgm:spPr>
        <a:solidFill>
          <a:srgbClr val="00B050">
            <a:alpha val="50000"/>
          </a:srgbClr>
        </a:solidFill>
      </dgm:spPr>
    </dgm:pt>
    <dgm:pt modelId="{9A30B12B-E498-415C-AB50-1DC3E7B6B083}" type="pres">
      <dgm:prSet presAssocID="{6E53661A-0A90-4E83-B06A-66EA77A51BDC}" presName="txLvlOnly1" presStyleLbl="revTx" presStyleIdx="1" presStyleCnt="5"/>
      <dgm:spPr/>
    </dgm:pt>
    <dgm:pt modelId="{C190915F-311A-49A7-B619-5124547A3EFA}" type="pres">
      <dgm:prSet presAssocID="{B9806EE6-0C3F-496B-9F95-8616DE17CDBE}" presName="noChildren" presStyleCnt="0"/>
      <dgm:spPr/>
    </dgm:pt>
    <dgm:pt modelId="{3422CE6E-B958-48B8-B0D4-B29C639FDE41}" type="pres">
      <dgm:prSet presAssocID="{B9806EE6-0C3F-496B-9F95-8616DE17CDBE}" presName="gap" presStyleCnt="0"/>
      <dgm:spPr/>
    </dgm:pt>
    <dgm:pt modelId="{7C287973-5758-45E0-9D95-3C8772E80DF4}" type="pres">
      <dgm:prSet presAssocID="{B9806EE6-0C3F-496B-9F95-8616DE17CDBE}" presName="medCircle2" presStyleLbl="vennNode1" presStyleIdx="2" presStyleCnt="5"/>
      <dgm:spPr>
        <a:solidFill>
          <a:srgbClr val="00B050">
            <a:alpha val="50000"/>
          </a:srgbClr>
        </a:solidFill>
      </dgm:spPr>
    </dgm:pt>
    <dgm:pt modelId="{1BB9DC3F-B44E-4A3F-AFAF-88CA290A5F30}" type="pres">
      <dgm:prSet presAssocID="{B9806EE6-0C3F-496B-9F95-8616DE17CDBE}" presName="txLvlOnly1" presStyleLbl="revTx" presStyleIdx="2" presStyleCnt="5"/>
      <dgm:spPr/>
    </dgm:pt>
    <dgm:pt modelId="{9F54C0B0-732F-4060-B13E-F590AC0555E5}" type="pres">
      <dgm:prSet presAssocID="{3B06D3D3-7A2C-49D1-B2EA-30E4C7C6818A}" presName="noChildren" presStyleCnt="0"/>
      <dgm:spPr/>
    </dgm:pt>
    <dgm:pt modelId="{983C6052-5126-4900-82BD-05FB897D1FA1}" type="pres">
      <dgm:prSet presAssocID="{3B06D3D3-7A2C-49D1-B2EA-30E4C7C6818A}" presName="gap" presStyleCnt="0"/>
      <dgm:spPr/>
    </dgm:pt>
    <dgm:pt modelId="{6BCEF39A-5796-4959-AB1B-4E2ADF2C7FA9}" type="pres">
      <dgm:prSet presAssocID="{3B06D3D3-7A2C-49D1-B2EA-30E4C7C6818A}" presName="medCircle2" presStyleLbl="vennNode1" presStyleIdx="3" presStyleCnt="5"/>
      <dgm:spPr>
        <a:solidFill>
          <a:srgbClr val="00B050">
            <a:alpha val="50000"/>
          </a:srgbClr>
        </a:solidFill>
      </dgm:spPr>
    </dgm:pt>
    <dgm:pt modelId="{900C5DE4-43F5-44A5-BD9A-1C65119448F6}" type="pres">
      <dgm:prSet presAssocID="{3B06D3D3-7A2C-49D1-B2EA-30E4C7C6818A}" presName="txLvlOnly1" presStyleLbl="revTx" presStyleIdx="3" presStyleCnt="5"/>
      <dgm:spPr/>
    </dgm:pt>
    <dgm:pt modelId="{5DCF5E89-FC07-49C7-B1EC-364AFAB88C14}" type="pres">
      <dgm:prSet presAssocID="{7BC78A75-C2EF-4D83-83DD-9A59C1F5D210}" presName="noChildren" presStyleCnt="0"/>
      <dgm:spPr/>
    </dgm:pt>
    <dgm:pt modelId="{3A4900ED-0B8A-4F9E-A280-8610D81A9D01}" type="pres">
      <dgm:prSet presAssocID="{7BC78A75-C2EF-4D83-83DD-9A59C1F5D210}" presName="gap" presStyleCnt="0"/>
      <dgm:spPr/>
    </dgm:pt>
    <dgm:pt modelId="{6529DE40-82A0-48D9-920A-1B77D6B17293}" type="pres">
      <dgm:prSet presAssocID="{7BC78A75-C2EF-4D83-83DD-9A59C1F5D210}" presName="medCircle2" presStyleLbl="vennNode1" presStyleIdx="4" presStyleCnt="5"/>
      <dgm:spPr>
        <a:solidFill>
          <a:srgbClr val="00B050">
            <a:alpha val="50000"/>
          </a:srgbClr>
        </a:solidFill>
      </dgm:spPr>
    </dgm:pt>
    <dgm:pt modelId="{72C1C2AA-FAF4-4FF3-B5EC-0F3FD551BB38}" type="pres">
      <dgm:prSet presAssocID="{7BC78A75-C2EF-4D83-83DD-9A59C1F5D210}" presName="txLvlOnly1" presStyleLbl="revTx" presStyleIdx="4" presStyleCnt="5"/>
      <dgm:spPr/>
    </dgm:pt>
  </dgm:ptLst>
  <dgm:cxnLst>
    <dgm:cxn modelId="{7DC8731D-F482-4B23-A354-59E3D470758C}" srcId="{A0FAE1C5-321A-428C-98FB-477B67053347}" destId="{6E53661A-0A90-4E83-B06A-66EA77A51BDC}" srcOrd="1" destOrd="0" parTransId="{705F812B-0212-4D48-BF28-8DF726947334}" sibTransId="{72CA1D28-A684-46DB-9A75-B9530CC0E00B}"/>
    <dgm:cxn modelId="{07D98929-2AC0-4EBC-B201-32A4B7B50A0E}" type="presOf" srcId="{7BC78A75-C2EF-4D83-83DD-9A59C1F5D210}" destId="{72C1C2AA-FAF4-4FF3-B5EC-0F3FD551BB38}" srcOrd="0" destOrd="0" presId="urn:microsoft.com/office/officeart/2008/layout/VerticalCircleList"/>
    <dgm:cxn modelId="{92CA6755-8E97-413A-A0FA-80C4AFB5D61A}" type="presOf" srcId="{A0FAE1C5-321A-428C-98FB-477B67053347}" destId="{151252BC-72DF-45A3-B3D5-A2C8934AEB78}" srcOrd="0" destOrd="0" presId="urn:microsoft.com/office/officeart/2008/layout/VerticalCircleList"/>
    <dgm:cxn modelId="{05E6F277-CD03-4BE9-8EC9-261007F98B29}" srcId="{A0FAE1C5-321A-428C-98FB-477B67053347}" destId="{3B06D3D3-7A2C-49D1-B2EA-30E4C7C6818A}" srcOrd="3" destOrd="0" parTransId="{AF28A9DB-B47F-45F1-A98E-50C7FA0678F1}" sibTransId="{84C45ADB-6700-4280-96D2-754D364B5CBB}"/>
    <dgm:cxn modelId="{04BC0990-143A-4821-92EC-615E8137476F}" srcId="{A0FAE1C5-321A-428C-98FB-477B67053347}" destId="{7BC78A75-C2EF-4D83-83DD-9A59C1F5D210}" srcOrd="4" destOrd="0" parTransId="{81F84FAA-8BE9-485C-83CA-C84E079C3B2C}" sibTransId="{72FB030A-C6AC-44B0-8488-335220B61750}"/>
    <dgm:cxn modelId="{40DA22A4-44AA-4E72-AABF-BB5E223A327A}" type="presOf" srcId="{B9806EE6-0C3F-496B-9F95-8616DE17CDBE}" destId="{1BB9DC3F-B44E-4A3F-AFAF-88CA290A5F30}" srcOrd="0" destOrd="0" presId="urn:microsoft.com/office/officeart/2008/layout/VerticalCircleList"/>
    <dgm:cxn modelId="{5B19CCA6-B541-4489-8EC4-0C9C09667F6C}" srcId="{A0FAE1C5-321A-428C-98FB-477B67053347}" destId="{DC90FF0E-7608-4E67-9E25-18F9EDEB420F}" srcOrd="0" destOrd="0" parTransId="{9581A7BD-2EA8-4B8C-91E5-B5CE3AA3F92E}" sibTransId="{B9B307EA-A7A3-46E7-884C-1B64653DE2B8}"/>
    <dgm:cxn modelId="{C126E1AF-D2D8-4BBE-AE26-3B4F82031D74}" type="presOf" srcId="{DC90FF0E-7608-4E67-9E25-18F9EDEB420F}" destId="{65F2F3F1-7B5B-4D85-8379-631729635C91}" srcOrd="0" destOrd="0" presId="urn:microsoft.com/office/officeart/2008/layout/VerticalCircleList"/>
    <dgm:cxn modelId="{4038D4C6-ED5C-48FE-81B3-4120420FDB57}" type="presOf" srcId="{3B06D3D3-7A2C-49D1-B2EA-30E4C7C6818A}" destId="{900C5DE4-43F5-44A5-BD9A-1C65119448F6}" srcOrd="0" destOrd="0" presId="urn:microsoft.com/office/officeart/2008/layout/VerticalCircleList"/>
    <dgm:cxn modelId="{1AEE30F9-92F9-431F-A410-9E9F84653FDF}" srcId="{A0FAE1C5-321A-428C-98FB-477B67053347}" destId="{B9806EE6-0C3F-496B-9F95-8616DE17CDBE}" srcOrd="2" destOrd="0" parTransId="{839EAAC1-924F-4778-A2BF-9F21A26988A3}" sibTransId="{ACC5260D-C687-48A3-8C08-436D22CE3020}"/>
    <dgm:cxn modelId="{DD3822FE-6C0A-499E-AF46-7620F284055A}" type="presOf" srcId="{6E53661A-0A90-4E83-B06A-66EA77A51BDC}" destId="{9A30B12B-E498-415C-AB50-1DC3E7B6B083}" srcOrd="0" destOrd="0" presId="urn:microsoft.com/office/officeart/2008/layout/VerticalCircleList"/>
    <dgm:cxn modelId="{A050CD8E-E132-4CE8-8744-AD9A5A01A018}" type="presParOf" srcId="{151252BC-72DF-45A3-B3D5-A2C8934AEB78}" destId="{83203917-7A87-4CCA-9FCB-98668894B00A}" srcOrd="0" destOrd="0" presId="urn:microsoft.com/office/officeart/2008/layout/VerticalCircleList"/>
    <dgm:cxn modelId="{D1104EB5-4F8E-431F-9B6D-DF5D867E92FE}" type="presParOf" srcId="{83203917-7A87-4CCA-9FCB-98668894B00A}" destId="{17567750-D052-4B07-824C-46A098C7076C}" srcOrd="0" destOrd="0" presId="urn:microsoft.com/office/officeart/2008/layout/VerticalCircleList"/>
    <dgm:cxn modelId="{AD4731B5-4BAA-48AC-B080-A4676889AB7F}" type="presParOf" srcId="{83203917-7A87-4CCA-9FCB-98668894B00A}" destId="{393DBE87-5229-44E0-AA7C-31E352CD1160}" srcOrd="1" destOrd="0" presId="urn:microsoft.com/office/officeart/2008/layout/VerticalCircleList"/>
    <dgm:cxn modelId="{ED0510D6-A1F8-4661-A6E6-9584F6AE67E5}" type="presParOf" srcId="{83203917-7A87-4CCA-9FCB-98668894B00A}" destId="{65F2F3F1-7B5B-4D85-8379-631729635C91}" srcOrd="2" destOrd="0" presId="urn:microsoft.com/office/officeart/2008/layout/VerticalCircleList"/>
    <dgm:cxn modelId="{7B5CFF71-670B-4FBB-AB1F-B173BEBB8605}" type="presParOf" srcId="{151252BC-72DF-45A3-B3D5-A2C8934AEB78}" destId="{EB7AC871-B949-4480-B0C5-EA17810995D6}" srcOrd="1" destOrd="0" presId="urn:microsoft.com/office/officeart/2008/layout/VerticalCircleList"/>
    <dgm:cxn modelId="{8D64CDF4-0B3C-4FE0-AFA2-2DC2D6C067A1}" type="presParOf" srcId="{EB7AC871-B949-4480-B0C5-EA17810995D6}" destId="{DC10AEB0-A3D4-42B7-A96D-0A61C50CE04B}" srcOrd="0" destOrd="0" presId="urn:microsoft.com/office/officeart/2008/layout/VerticalCircleList"/>
    <dgm:cxn modelId="{5528BD9F-5A18-403B-91FE-B1191F8A5589}" type="presParOf" srcId="{EB7AC871-B949-4480-B0C5-EA17810995D6}" destId="{79154DBA-3B66-43BF-87FC-138661CF91DE}" srcOrd="1" destOrd="0" presId="urn:microsoft.com/office/officeart/2008/layout/VerticalCircleList"/>
    <dgm:cxn modelId="{00712BEC-C780-42E1-B62A-A24BA93661E6}" type="presParOf" srcId="{EB7AC871-B949-4480-B0C5-EA17810995D6}" destId="{9A30B12B-E498-415C-AB50-1DC3E7B6B083}" srcOrd="2" destOrd="0" presId="urn:microsoft.com/office/officeart/2008/layout/VerticalCircleList"/>
    <dgm:cxn modelId="{0CE9151E-6E40-4BB9-B82E-1C245800E48F}" type="presParOf" srcId="{151252BC-72DF-45A3-B3D5-A2C8934AEB78}" destId="{C190915F-311A-49A7-B619-5124547A3EFA}" srcOrd="2" destOrd="0" presId="urn:microsoft.com/office/officeart/2008/layout/VerticalCircleList"/>
    <dgm:cxn modelId="{08DA8A72-882A-43C9-B8DA-D10B337C2064}" type="presParOf" srcId="{C190915F-311A-49A7-B619-5124547A3EFA}" destId="{3422CE6E-B958-48B8-B0D4-B29C639FDE41}" srcOrd="0" destOrd="0" presId="urn:microsoft.com/office/officeart/2008/layout/VerticalCircleList"/>
    <dgm:cxn modelId="{775AC079-77DD-4969-BC45-3791279ECA32}" type="presParOf" srcId="{C190915F-311A-49A7-B619-5124547A3EFA}" destId="{7C287973-5758-45E0-9D95-3C8772E80DF4}" srcOrd="1" destOrd="0" presId="urn:microsoft.com/office/officeart/2008/layout/VerticalCircleList"/>
    <dgm:cxn modelId="{EA5B2D5D-D249-4EA6-A30D-7E80F0B756A6}" type="presParOf" srcId="{C190915F-311A-49A7-B619-5124547A3EFA}" destId="{1BB9DC3F-B44E-4A3F-AFAF-88CA290A5F30}" srcOrd="2" destOrd="0" presId="urn:microsoft.com/office/officeart/2008/layout/VerticalCircleList"/>
    <dgm:cxn modelId="{734C5E18-B54C-4E9A-9BED-8274BC2385F9}" type="presParOf" srcId="{151252BC-72DF-45A3-B3D5-A2C8934AEB78}" destId="{9F54C0B0-732F-4060-B13E-F590AC0555E5}" srcOrd="3" destOrd="0" presId="urn:microsoft.com/office/officeart/2008/layout/VerticalCircleList"/>
    <dgm:cxn modelId="{BE127BF6-9A63-409A-8C79-F912AEC3DC4C}" type="presParOf" srcId="{9F54C0B0-732F-4060-B13E-F590AC0555E5}" destId="{983C6052-5126-4900-82BD-05FB897D1FA1}" srcOrd="0" destOrd="0" presId="urn:microsoft.com/office/officeart/2008/layout/VerticalCircleList"/>
    <dgm:cxn modelId="{082B4DAA-7A25-48A3-919A-ADE84AC57999}" type="presParOf" srcId="{9F54C0B0-732F-4060-B13E-F590AC0555E5}" destId="{6BCEF39A-5796-4959-AB1B-4E2ADF2C7FA9}" srcOrd="1" destOrd="0" presId="urn:microsoft.com/office/officeart/2008/layout/VerticalCircleList"/>
    <dgm:cxn modelId="{60BD8950-9D84-45D9-9399-4BD8C6492FC7}" type="presParOf" srcId="{9F54C0B0-732F-4060-B13E-F590AC0555E5}" destId="{900C5DE4-43F5-44A5-BD9A-1C65119448F6}" srcOrd="2" destOrd="0" presId="urn:microsoft.com/office/officeart/2008/layout/VerticalCircleList"/>
    <dgm:cxn modelId="{49E2786D-27FA-4633-A64A-77996D5AADF3}" type="presParOf" srcId="{151252BC-72DF-45A3-B3D5-A2C8934AEB78}" destId="{5DCF5E89-FC07-49C7-B1EC-364AFAB88C14}" srcOrd="4" destOrd="0" presId="urn:microsoft.com/office/officeart/2008/layout/VerticalCircleList"/>
    <dgm:cxn modelId="{2CF18DBB-8A6B-4507-9537-A79A32C072CD}" type="presParOf" srcId="{5DCF5E89-FC07-49C7-B1EC-364AFAB88C14}" destId="{3A4900ED-0B8A-4F9E-A280-8610D81A9D01}" srcOrd="0" destOrd="0" presId="urn:microsoft.com/office/officeart/2008/layout/VerticalCircleList"/>
    <dgm:cxn modelId="{FC7C4BA5-D270-48CB-ADB4-829155106E54}" type="presParOf" srcId="{5DCF5E89-FC07-49C7-B1EC-364AFAB88C14}" destId="{6529DE40-82A0-48D9-920A-1B77D6B17293}" srcOrd="1" destOrd="0" presId="urn:microsoft.com/office/officeart/2008/layout/VerticalCircleList"/>
    <dgm:cxn modelId="{649B238F-D3D2-4979-94EB-F72A579DAFE9}" type="presParOf" srcId="{5DCF5E89-FC07-49C7-B1EC-364AFAB88C14}" destId="{72C1C2AA-FAF4-4FF3-B5EC-0F3FD551BB3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AE1C5-321A-428C-98FB-477B6705334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C90FF0E-7608-4E67-9E25-18F9EDEB420F}">
      <dgm:prSet phldrT="[文字]"/>
      <dgm:spPr/>
      <dgm:t>
        <a:bodyPr/>
        <a:lstStyle/>
        <a:p>
          <a:r>
            <a:rPr lang="zh-TW" altLang="en-US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團體活動</a:t>
          </a:r>
        </a:p>
      </dgm:t>
    </dgm:pt>
    <dgm:pt modelId="{9581A7BD-2EA8-4B8C-91E5-B5CE3AA3F92E}" type="parTrans" cxnId="{5B19CCA6-B541-4489-8EC4-0C9C09667F6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B307EA-A7A3-46E7-884C-1B64653DE2B8}" type="sibTrans" cxnId="{5B19CCA6-B541-4489-8EC4-0C9C09667F6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53661A-0A90-4E83-B06A-66EA77A51BDC}">
      <dgm:prSet phldrT="[文字]"/>
      <dgm:spPr/>
      <dgm:t>
        <a:bodyPr/>
        <a:lstStyle/>
        <a:p>
          <a:r>
            <a:rPr lang="zh-TW" altLang="en-US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職場學習</a:t>
          </a:r>
        </a:p>
      </dgm:t>
    </dgm:pt>
    <dgm:pt modelId="{705F812B-0212-4D48-BF28-8DF726947334}" type="parTrans" cxnId="{7DC8731D-F482-4B23-A354-59E3D470758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CA1D28-A684-46DB-9A75-B9530CC0E00B}" type="sibTrans" cxnId="{7DC8731D-F482-4B23-A354-59E3D470758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806EE6-0C3F-496B-9F95-8616DE17CDBE}">
      <dgm:prSet phldrT="[文字]"/>
      <dgm:spPr/>
      <dgm:t>
        <a:bodyPr/>
        <a:lstStyle/>
        <a:p>
          <a:r>
            <a:rPr lang="zh-TW" altLang="en-US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作品成果</a:t>
          </a:r>
        </a:p>
      </dgm:t>
    </dgm:pt>
    <dgm:pt modelId="{839EAAC1-924F-4778-A2BF-9F21A26988A3}" type="parTrans" cxnId="{1AEE30F9-92F9-431F-A410-9E9F84653FD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C5260D-C687-48A3-8C08-436D22CE3020}" type="sibTrans" cxnId="{1AEE30F9-92F9-431F-A410-9E9F84653FD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06D3D3-7A2C-49D1-B2EA-30E4C7C6818A}">
      <dgm:prSet phldrT="[文字]"/>
      <dgm:spPr/>
      <dgm:t>
        <a:bodyPr/>
        <a:lstStyle/>
        <a:p>
          <a:r>
            <a:rPr lang="zh-TW" altLang="en-US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大學先修課程</a:t>
          </a:r>
        </a:p>
      </dgm:t>
    </dgm:pt>
    <dgm:pt modelId="{AF28A9DB-B47F-45F1-A98E-50C7FA0678F1}" type="parTrans" cxnId="{05E6F277-CD03-4BE9-8EC9-261007F98B2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C45ADB-6700-4280-96D2-754D364B5CBB}" type="sibTrans" cxnId="{05E6F277-CD03-4BE9-8EC9-261007F98B2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C78A75-C2EF-4D83-83DD-9A59C1F5D210}">
      <dgm:prSet phldrT="[文字]"/>
      <dgm:spPr/>
      <dgm:t>
        <a:bodyPr/>
        <a:lstStyle/>
        <a:p>
          <a:r>
            <a:rPr lang="zh-TW" altLang="en-US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其他活動</a:t>
          </a:r>
        </a:p>
      </dgm:t>
    </dgm:pt>
    <dgm:pt modelId="{81F84FAA-8BE9-485C-83CA-C84E079C3B2C}" type="parTrans" cxnId="{04BC0990-143A-4821-92EC-615E8137476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FB030A-C6AC-44B0-8488-335220B61750}" type="sibTrans" cxnId="{04BC0990-143A-4821-92EC-615E8137476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1252BC-72DF-45A3-B3D5-A2C8934AEB78}" type="pres">
      <dgm:prSet presAssocID="{A0FAE1C5-321A-428C-98FB-477B67053347}" presName="Name0" presStyleCnt="0">
        <dgm:presLayoutVars>
          <dgm:dir/>
        </dgm:presLayoutVars>
      </dgm:prSet>
      <dgm:spPr/>
    </dgm:pt>
    <dgm:pt modelId="{83203917-7A87-4CCA-9FCB-98668894B00A}" type="pres">
      <dgm:prSet presAssocID="{DC90FF0E-7608-4E67-9E25-18F9EDEB420F}" presName="noChildren" presStyleCnt="0"/>
      <dgm:spPr/>
    </dgm:pt>
    <dgm:pt modelId="{17567750-D052-4B07-824C-46A098C7076C}" type="pres">
      <dgm:prSet presAssocID="{DC90FF0E-7608-4E67-9E25-18F9EDEB420F}" presName="gap" presStyleCnt="0"/>
      <dgm:spPr/>
    </dgm:pt>
    <dgm:pt modelId="{393DBE87-5229-44E0-AA7C-31E352CD1160}" type="pres">
      <dgm:prSet presAssocID="{DC90FF0E-7608-4E67-9E25-18F9EDEB420F}" presName="medCircle2" presStyleLbl="vennNode1" presStyleIdx="0" presStyleCnt="5"/>
      <dgm:spPr>
        <a:solidFill>
          <a:srgbClr val="00B050">
            <a:alpha val="50000"/>
          </a:srgbClr>
        </a:solidFill>
      </dgm:spPr>
    </dgm:pt>
    <dgm:pt modelId="{65F2F3F1-7B5B-4D85-8379-631729635C91}" type="pres">
      <dgm:prSet presAssocID="{DC90FF0E-7608-4E67-9E25-18F9EDEB420F}" presName="txLvlOnly1" presStyleLbl="revTx" presStyleIdx="0" presStyleCnt="5"/>
      <dgm:spPr/>
    </dgm:pt>
    <dgm:pt modelId="{EB7AC871-B949-4480-B0C5-EA17810995D6}" type="pres">
      <dgm:prSet presAssocID="{6E53661A-0A90-4E83-B06A-66EA77A51BDC}" presName="noChildren" presStyleCnt="0"/>
      <dgm:spPr/>
    </dgm:pt>
    <dgm:pt modelId="{DC10AEB0-A3D4-42B7-A96D-0A61C50CE04B}" type="pres">
      <dgm:prSet presAssocID="{6E53661A-0A90-4E83-B06A-66EA77A51BDC}" presName="gap" presStyleCnt="0"/>
      <dgm:spPr/>
    </dgm:pt>
    <dgm:pt modelId="{79154DBA-3B66-43BF-87FC-138661CF91DE}" type="pres">
      <dgm:prSet presAssocID="{6E53661A-0A90-4E83-B06A-66EA77A51BDC}" presName="medCircle2" presStyleLbl="vennNode1" presStyleIdx="1" presStyleCnt="5"/>
      <dgm:spPr>
        <a:solidFill>
          <a:srgbClr val="00B050">
            <a:alpha val="50000"/>
          </a:srgbClr>
        </a:solidFill>
      </dgm:spPr>
    </dgm:pt>
    <dgm:pt modelId="{9A30B12B-E498-415C-AB50-1DC3E7B6B083}" type="pres">
      <dgm:prSet presAssocID="{6E53661A-0A90-4E83-B06A-66EA77A51BDC}" presName="txLvlOnly1" presStyleLbl="revTx" presStyleIdx="1" presStyleCnt="5"/>
      <dgm:spPr/>
    </dgm:pt>
    <dgm:pt modelId="{C190915F-311A-49A7-B619-5124547A3EFA}" type="pres">
      <dgm:prSet presAssocID="{B9806EE6-0C3F-496B-9F95-8616DE17CDBE}" presName="noChildren" presStyleCnt="0"/>
      <dgm:spPr/>
    </dgm:pt>
    <dgm:pt modelId="{3422CE6E-B958-48B8-B0D4-B29C639FDE41}" type="pres">
      <dgm:prSet presAssocID="{B9806EE6-0C3F-496B-9F95-8616DE17CDBE}" presName="gap" presStyleCnt="0"/>
      <dgm:spPr/>
    </dgm:pt>
    <dgm:pt modelId="{7C287973-5758-45E0-9D95-3C8772E80DF4}" type="pres">
      <dgm:prSet presAssocID="{B9806EE6-0C3F-496B-9F95-8616DE17CDBE}" presName="medCircle2" presStyleLbl="vennNode1" presStyleIdx="2" presStyleCnt="5"/>
      <dgm:spPr>
        <a:solidFill>
          <a:srgbClr val="00B050">
            <a:alpha val="50000"/>
          </a:srgbClr>
        </a:solidFill>
      </dgm:spPr>
    </dgm:pt>
    <dgm:pt modelId="{1BB9DC3F-B44E-4A3F-AFAF-88CA290A5F30}" type="pres">
      <dgm:prSet presAssocID="{B9806EE6-0C3F-496B-9F95-8616DE17CDBE}" presName="txLvlOnly1" presStyleLbl="revTx" presStyleIdx="2" presStyleCnt="5"/>
      <dgm:spPr/>
    </dgm:pt>
    <dgm:pt modelId="{9F54C0B0-732F-4060-B13E-F590AC0555E5}" type="pres">
      <dgm:prSet presAssocID="{3B06D3D3-7A2C-49D1-B2EA-30E4C7C6818A}" presName="noChildren" presStyleCnt="0"/>
      <dgm:spPr/>
    </dgm:pt>
    <dgm:pt modelId="{983C6052-5126-4900-82BD-05FB897D1FA1}" type="pres">
      <dgm:prSet presAssocID="{3B06D3D3-7A2C-49D1-B2EA-30E4C7C6818A}" presName="gap" presStyleCnt="0"/>
      <dgm:spPr/>
    </dgm:pt>
    <dgm:pt modelId="{6BCEF39A-5796-4959-AB1B-4E2ADF2C7FA9}" type="pres">
      <dgm:prSet presAssocID="{3B06D3D3-7A2C-49D1-B2EA-30E4C7C6818A}" presName="medCircle2" presStyleLbl="vennNode1" presStyleIdx="3" presStyleCnt="5"/>
      <dgm:spPr>
        <a:solidFill>
          <a:srgbClr val="00B050">
            <a:alpha val="50000"/>
          </a:srgbClr>
        </a:solidFill>
      </dgm:spPr>
    </dgm:pt>
    <dgm:pt modelId="{900C5DE4-43F5-44A5-BD9A-1C65119448F6}" type="pres">
      <dgm:prSet presAssocID="{3B06D3D3-7A2C-49D1-B2EA-30E4C7C6818A}" presName="txLvlOnly1" presStyleLbl="revTx" presStyleIdx="3" presStyleCnt="5"/>
      <dgm:spPr/>
    </dgm:pt>
    <dgm:pt modelId="{5DCF5E89-FC07-49C7-B1EC-364AFAB88C14}" type="pres">
      <dgm:prSet presAssocID="{7BC78A75-C2EF-4D83-83DD-9A59C1F5D210}" presName="noChildren" presStyleCnt="0"/>
      <dgm:spPr/>
    </dgm:pt>
    <dgm:pt modelId="{3A4900ED-0B8A-4F9E-A280-8610D81A9D01}" type="pres">
      <dgm:prSet presAssocID="{7BC78A75-C2EF-4D83-83DD-9A59C1F5D210}" presName="gap" presStyleCnt="0"/>
      <dgm:spPr/>
    </dgm:pt>
    <dgm:pt modelId="{6529DE40-82A0-48D9-920A-1B77D6B17293}" type="pres">
      <dgm:prSet presAssocID="{7BC78A75-C2EF-4D83-83DD-9A59C1F5D210}" presName="medCircle2" presStyleLbl="vennNode1" presStyleIdx="4" presStyleCnt="5"/>
      <dgm:spPr>
        <a:solidFill>
          <a:srgbClr val="00B050">
            <a:alpha val="50000"/>
          </a:srgbClr>
        </a:solidFill>
      </dgm:spPr>
    </dgm:pt>
    <dgm:pt modelId="{72C1C2AA-FAF4-4FF3-B5EC-0F3FD551BB38}" type="pres">
      <dgm:prSet presAssocID="{7BC78A75-C2EF-4D83-83DD-9A59C1F5D210}" presName="txLvlOnly1" presStyleLbl="revTx" presStyleIdx="4" presStyleCnt="5"/>
      <dgm:spPr/>
    </dgm:pt>
  </dgm:ptLst>
  <dgm:cxnLst>
    <dgm:cxn modelId="{7DC8731D-F482-4B23-A354-59E3D470758C}" srcId="{A0FAE1C5-321A-428C-98FB-477B67053347}" destId="{6E53661A-0A90-4E83-B06A-66EA77A51BDC}" srcOrd="1" destOrd="0" parTransId="{705F812B-0212-4D48-BF28-8DF726947334}" sibTransId="{72CA1D28-A684-46DB-9A75-B9530CC0E00B}"/>
    <dgm:cxn modelId="{07D98929-2AC0-4EBC-B201-32A4B7B50A0E}" type="presOf" srcId="{7BC78A75-C2EF-4D83-83DD-9A59C1F5D210}" destId="{72C1C2AA-FAF4-4FF3-B5EC-0F3FD551BB38}" srcOrd="0" destOrd="0" presId="urn:microsoft.com/office/officeart/2008/layout/VerticalCircleList"/>
    <dgm:cxn modelId="{92CA6755-8E97-413A-A0FA-80C4AFB5D61A}" type="presOf" srcId="{A0FAE1C5-321A-428C-98FB-477B67053347}" destId="{151252BC-72DF-45A3-B3D5-A2C8934AEB78}" srcOrd="0" destOrd="0" presId="urn:microsoft.com/office/officeart/2008/layout/VerticalCircleList"/>
    <dgm:cxn modelId="{05E6F277-CD03-4BE9-8EC9-261007F98B29}" srcId="{A0FAE1C5-321A-428C-98FB-477B67053347}" destId="{3B06D3D3-7A2C-49D1-B2EA-30E4C7C6818A}" srcOrd="3" destOrd="0" parTransId="{AF28A9DB-B47F-45F1-A98E-50C7FA0678F1}" sibTransId="{84C45ADB-6700-4280-96D2-754D364B5CBB}"/>
    <dgm:cxn modelId="{04BC0990-143A-4821-92EC-615E8137476F}" srcId="{A0FAE1C5-321A-428C-98FB-477B67053347}" destId="{7BC78A75-C2EF-4D83-83DD-9A59C1F5D210}" srcOrd="4" destOrd="0" parTransId="{81F84FAA-8BE9-485C-83CA-C84E079C3B2C}" sibTransId="{72FB030A-C6AC-44B0-8488-335220B61750}"/>
    <dgm:cxn modelId="{40DA22A4-44AA-4E72-AABF-BB5E223A327A}" type="presOf" srcId="{B9806EE6-0C3F-496B-9F95-8616DE17CDBE}" destId="{1BB9DC3F-B44E-4A3F-AFAF-88CA290A5F30}" srcOrd="0" destOrd="0" presId="urn:microsoft.com/office/officeart/2008/layout/VerticalCircleList"/>
    <dgm:cxn modelId="{5B19CCA6-B541-4489-8EC4-0C9C09667F6C}" srcId="{A0FAE1C5-321A-428C-98FB-477B67053347}" destId="{DC90FF0E-7608-4E67-9E25-18F9EDEB420F}" srcOrd="0" destOrd="0" parTransId="{9581A7BD-2EA8-4B8C-91E5-B5CE3AA3F92E}" sibTransId="{B9B307EA-A7A3-46E7-884C-1B64653DE2B8}"/>
    <dgm:cxn modelId="{C126E1AF-D2D8-4BBE-AE26-3B4F82031D74}" type="presOf" srcId="{DC90FF0E-7608-4E67-9E25-18F9EDEB420F}" destId="{65F2F3F1-7B5B-4D85-8379-631729635C91}" srcOrd="0" destOrd="0" presId="urn:microsoft.com/office/officeart/2008/layout/VerticalCircleList"/>
    <dgm:cxn modelId="{4038D4C6-ED5C-48FE-81B3-4120420FDB57}" type="presOf" srcId="{3B06D3D3-7A2C-49D1-B2EA-30E4C7C6818A}" destId="{900C5DE4-43F5-44A5-BD9A-1C65119448F6}" srcOrd="0" destOrd="0" presId="urn:microsoft.com/office/officeart/2008/layout/VerticalCircleList"/>
    <dgm:cxn modelId="{1AEE30F9-92F9-431F-A410-9E9F84653FDF}" srcId="{A0FAE1C5-321A-428C-98FB-477B67053347}" destId="{B9806EE6-0C3F-496B-9F95-8616DE17CDBE}" srcOrd="2" destOrd="0" parTransId="{839EAAC1-924F-4778-A2BF-9F21A26988A3}" sibTransId="{ACC5260D-C687-48A3-8C08-436D22CE3020}"/>
    <dgm:cxn modelId="{DD3822FE-6C0A-499E-AF46-7620F284055A}" type="presOf" srcId="{6E53661A-0A90-4E83-B06A-66EA77A51BDC}" destId="{9A30B12B-E498-415C-AB50-1DC3E7B6B083}" srcOrd="0" destOrd="0" presId="urn:microsoft.com/office/officeart/2008/layout/VerticalCircleList"/>
    <dgm:cxn modelId="{A050CD8E-E132-4CE8-8744-AD9A5A01A018}" type="presParOf" srcId="{151252BC-72DF-45A3-B3D5-A2C8934AEB78}" destId="{83203917-7A87-4CCA-9FCB-98668894B00A}" srcOrd="0" destOrd="0" presId="urn:microsoft.com/office/officeart/2008/layout/VerticalCircleList"/>
    <dgm:cxn modelId="{D1104EB5-4F8E-431F-9B6D-DF5D867E92FE}" type="presParOf" srcId="{83203917-7A87-4CCA-9FCB-98668894B00A}" destId="{17567750-D052-4B07-824C-46A098C7076C}" srcOrd="0" destOrd="0" presId="urn:microsoft.com/office/officeart/2008/layout/VerticalCircleList"/>
    <dgm:cxn modelId="{AD4731B5-4BAA-48AC-B080-A4676889AB7F}" type="presParOf" srcId="{83203917-7A87-4CCA-9FCB-98668894B00A}" destId="{393DBE87-5229-44E0-AA7C-31E352CD1160}" srcOrd="1" destOrd="0" presId="urn:microsoft.com/office/officeart/2008/layout/VerticalCircleList"/>
    <dgm:cxn modelId="{ED0510D6-A1F8-4661-A6E6-9584F6AE67E5}" type="presParOf" srcId="{83203917-7A87-4CCA-9FCB-98668894B00A}" destId="{65F2F3F1-7B5B-4D85-8379-631729635C91}" srcOrd="2" destOrd="0" presId="urn:microsoft.com/office/officeart/2008/layout/VerticalCircleList"/>
    <dgm:cxn modelId="{7B5CFF71-670B-4FBB-AB1F-B173BEBB8605}" type="presParOf" srcId="{151252BC-72DF-45A3-B3D5-A2C8934AEB78}" destId="{EB7AC871-B949-4480-B0C5-EA17810995D6}" srcOrd="1" destOrd="0" presId="urn:microsoft.com/office/officeart/2008/layout/VerticalCircleList"/>
    <dgm:cxn modelId="{8D64CDF4-0B3C-4FE0-AFA2-2DC2D6C067A1}" type="presParOf" srcId="{EB7AC871-B949-4480-B0C5-EA17810995D6}" destId="{DC10AEB0-A3D4-42B7-A96D-0A61C50CE04B}" srcOrd="0" destOrd="0" presId="urn:microsoft.com/office/officeart/2008/layout/VerticalCircleList"/>
    <dgm:cxn modelId="{5528BD9F-5A18-403B-91FE-B1191F8A5589}" type="presParOf" srcId="{EB7AC871-B949-4480-B0C5-EA17810995D6}" destId="{79154DBA-3B66-43BF-87FC-138661CF91DE}" srcOrd="1" destOrd="0" presId="urn:microsoft.com/office/officeart/2008/layout/VerticalCircleList"/>
    <dgm:cxn modelId="{00712BEC-C780-42E1-B62A-A24BA93661E6}" type="presParOf" srcId="{EB7AC871-B949-4480-B0C5-EA17810995D6}" destId="{9A30B12B-E498-415C-AB50-1DC3E7B6B083}" srcOrd="2" destOrd="0" presId="urn:microsoft.com/office/officeart/2008/layout/VerticalCircleList"/>
    <dgm:cxn modelId="{0CE9151E-6E40-4BB9-B82E-1C245800E48F}" type="presParOf" srcId="{151252BC-72DF-45A3-B3D5-A2C8934AEB78}" destId="{C190915F-311A-49A7-B619-5124547A3EFA}" srcOrd="2" destOrd="0" presId="urn:microsoft.com/office/officeart/2008/layout/VerticalCircleList"/>
    <dgm:cxn modelId="{08DA8A72-882A-43C9-B8DA-D10B337C2064}" type="presParOf" srcId="{C190915F-311A-49A7-B619-5124547A3EFA}" destId="{3422CE6E-B958-48B8-B0D4-B29C639FDE41}" srcOrd="0" destOrd="0" presId="urn:microsoft.com/office/officeart/2008/layout/VerticalCircleList"/>
    <dgm:cxn modelId="{775AC079-77DD-4969-BC45-3791279ECA32}" type="presParOf" srcId="{C190915F-311A-49A7-B619-5124547A3EFA}" destId="{7C287973-5758-45E0-9D95-3C8772E80DF4}" srcOrd="1" destOrd="0" presId="urn:microsoft.com/office/officeart/2008/layout/VerticalCircleList"/>
    <dgm:cxn modelId="{EA5B2D5D-D249-4EA6-A30D-7E80F0B756A6}" type="presParOf" srcId="{C190915F-311A-49A7-B619-5124547A3EFA}" destId="{1BB9DC3F-B44E-4A3F-AFAF-88CA290A5F30}" srcOrd="2" destOrd="0" presId="urn:microsoft.com/office/officeart/2008/layout/VerticalCircleList"/>
    <dgm:cxn modelId="{734C5E18-B54C-4E9A-9BED-8274BC2385F9}" type="presParOf" srcId="{151252BC-72DF-45A3-B3D5-A2C8934AEB78}" destId="{9F54C0B0-732F-4060-B13E-F590AC0555E5}" srcOrd="3" destOrd="0" presId="urn:microsoft.com/office/officeart/2008/layout/VerticalCircleList"/>
    <dgm:cxn modelId="{BE127BF6-9A63-409A-8C79-F912AEC3DC4C}" type="presParOf" srcId="{9F54C0B0-732F-4060-B13E-F590AC0555E5}" destId="{983C6052-5126-4900-82BD-05FB897D1FA1}" srcOrd="0" destOrd="0" presId="urn:microsoft.com/office/officeart/2008/layout/VerticalCircleList"/>
    <dgm:cxn modelId="{082B4DAA-7A25-48A3-919A-ADE84AC57999}" type="presParOf" srcId="{9F54C0B0-732F-4060-B13E-F590AC0555E5}" destId="{6BCEF39A-5796-4959-AB1B-4E2ADF2C7FA9}" srcOrd="1" destOrd="0" presId="urn:microsoft.com/office/officeart/2008/layout/VerticalCircleList"/>
    <dgm:cxn modelId="{60BD8950-9D84-45D9-9399-4BD8C6492FC7}" type="presParOf" srcId="{9F54C0B0-732F-4060-B13E-F590AC0555E5}" destId="{900C5DE4-43F5-44A5-BD9A-1C65119448F6}" srcOrd="2" destOrd="0" presId="urn:microsoft.com/office/officeart/2008/layout/VerticalCircleList"/>
    <dgm:cxn modelId="{49E2786D-27FA-4633-A64A-77996D5AADF3}" type="presParOf" srcId="{151252BC-72DF-45A3-B3D5-A2C8934AEB78}" destId="{5DCF5E89-FC07-49C7-B1EC-364AFAB88C14}" srcOrd="4" destOrd="0" presId="urn:microsoft.com/office/officeart/2008/layout/VerticalCircleList"/>
    <dgm:cxn modelId="{2CF18DBB-8A6B-4507-9537-A79A32C072CD}" type="presParOf" srcId="{5DCF5E89-FC07-49C7-B1EC-364AFAB88C14}" destId="{3A4900ED-0B8A-4F9E-A280-8610D81A9D01}" srcOrd="0" destOrd="0" presId="urn:microsoft.com/office/officeart/2008/layout/VerticalCircleList"/>
    <dgm:cxn modelId="{FC7C4BA5-D270-48CB-ADB4-829155106E54}" type="presParOf" srcId="{5DCF5E89-FC07-49C7-B1EC-364AFAB88C14}" destId="{6529DE40-82A0-48D9-920A-1B77D6B17293}" srcOrd="1" destOrd="0" presId="urn:microsoft.com/office/officeart/2008/layout/VerticalCircleList"/>
    <dgm:cxn modelId="{649B238F-D3D2-4979-94EB-F72A579DAFE9}" type="presParOf" srcId="{5DCF5E89-FC07-49C7-B1EC-364AFAB88C14}" destId="{72C1C2AA-FAF4-4FF3-B5EC-0F3FD551BB3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FAE1C5-321A-428C-98FB-477B6705334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C90FF0E-7608-4E67-9E25-18F9EDEB420F}">
      <dgm:prSet phldrT="[文字]" custT="1"/>
      <dgm:spPr/>
      <dgm:t>
        <a:bodyPr/>
        <a:lstStyle/>
        <a:p>
          <a:r>
            <a:rPr lang="en-US" altLang="zh-TW" sz="96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96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件</a:t>
          </a:r>
        </a:p>
      </dgm:t>
    </dgm:pt>
    <dgm:pt modelId="{9581A7BD-2EA8-4B8C-91E5-B5CE3AA3F92E}" type="parTrans" cxnId="{5B19CCA6-B541-4489-8EC4-0C9C09667F6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B307EA-A7A3-46E7-884C-1B64653DE2B8}" type="sibTrans" cxnId="{5B19CCA6-B541-4489-8EC4-0C9C09667F6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1252BC-72DF-45A3-B3D5-A2C8934AEB78}" type="pres">
      <dgm:prSet presAssocID="{A0FAE1C5-321A-428C-98FB-477B67053347}" presName="Name0" presStyleCnt="0">
        <dgm:presLayoutVars>
          <dgm:dir/>
        </dgm:presLayoutVars>
      </dgm:prSet>
      <dgm:spPr/>
    </dgm:pt>
    <dgm:pt modelId="{83203917-7A87-4CCA-9FCB-98668894B00A}" type="pres">
      <dgm:prSet presAssocID="{DC90FF0E-7608-4E67-9E25-18F9EDEB420F}" presName="noChildren" presStyleCnt="0"/>
      <dgm:spPr/>
    </dgm:pt>
    <dgm:pt modelId="{17567750-D052-4B07-824C-46A098C7076C}" type="pres">
      <dgm:prSet presAssocID="{DC90FF0E-7608-4E67-9E25-18F9EDEB420F}" presName="gap" presStyleCnt="0"/>
      <dgm:spPr/>
    </dgm:pt>
    <dgm:pt modelId="{393DBE87-5229-44E0-AA7C-31E352CD1160}" type="pres">
      <dgm:prSet presAssocID="{DC90FF0E-7608-4E67-9E25-18F9EDEB420F}" presName="medCircle2" presStyleLbl="vennNode1" presStyleIdx="0" presStyleCnt="1"/>
      <dgm:spPr>
        <a:prstGeom prst="star4">
          <a:avLst/>
        </a:prstGeom>
        <a:solidFill>
          <a:srgbClr val="00B050">
            <a:alpha val="50000"/>
          </a:srgbClr>
        </a:solidFill>
      </dgm:spPr>
    </dgm:pt>
    <dgm:pt modelId="{65F2F3F1-7B5B-4D85-8379-631729635C91}" type="pres">
      <dgm:prSet presAssocID="{DC90FF0E-7608-4E67-9E25-18F9EDEB420F}" presName="txLvlOnly1" presStyleLbl="revTx" presStyleIdx="0" presStyleCnt="1"/>
      <dgm:spPr/>
    </dgm:pt>
  </dgm:ptLst>
  <dgm:cxnLst>
    <dgm:cxn modelId="{92CA6755-8E97-413A-A0FA-80C4AFB5D61A}" type="presOf" srcId="{A0FAE1C5-321A-428C-98FB-477B67053347}" destId="{151252BC-72DF-45A3-B3D5-A2C8934AEB78}" srcOrd="0" destOrd="0" presId="urn:microsoft.com/office/officeart/2008/layout/VerticalCircleList"/>
    <dgm:cxn modelId="{5B19CCA6-B541-4489-8EC4-0C9C09667F6C}" srcId="{A0FAE1C5-321A-428C-98FB-477B67053347}" destId="{DC90FF0E-7608-4E67-9E25-18F9EDEB420F}" srcOrd="0" destOrd="0" parTransId="{9581A7BD-2EA8-4B8C-91E5-B5CE3AA3F92E}" sibTransId="{B9B307EA-A7A3-46E7-884C-1B64653DE2B8}"/>
    <dgm:cxn modelId="{C126E1AF-D2D8-4BBE-AE26-3B4F82031D74}" type="presOf" srcId="{DC90FF0E-7608-4E67-9E25-18F9EDEB420F}" destId="{65F2F3F1-7B5B-4D85-8379-631729635C91}" srcOrd="0" destOrd="0" presId="urn:microsoft.com/office/officeart/2008/layout/VerticalCircleList"/>
    <dgm:cxn modelId="{A050CD8E-E132-4CE8-8744-AD9A5A01A018}" type="presParOf" srcId="{151252BC-72DF-45A3-B3D5-A2C8934AEB78}" destId="{83203917-7A87-4CCA-9FCB-98668894B00A}" srcOrd="0" destOrd="0" presId="urn:microsoft.com/office/officeart/2008/layout/VerticalCircleList"/>
    <dgm:cxn modelId="{D1104EB5-4F8E-431F-9B6D-DF5D867E92FE}" type="presParOf" srcId="{83203917-7A87-4CCA-9FCB-98668894B00A}" destId="{17567750-D052-4B07-824C-46A098C7076C}" srcOrd="0" destOrd="0" presId="urn:microsoft.com/office/officeart/2008/layout/VerticalCircleList"/>
    <dgm:cxn modelId="{AD4731B5-4BAA-48AC-B080-A4676889AB7F}" type="presParOf" srcId="{83203917-7A87-4CCA-9FCB-98668894B00A}" destId="{393DBE87-5229-44E0-AA7C-31E352CD1160}" srcOrd="1" destOrd="0" presId="urn:microsoft.com/office/officeart/2008/layout/VerticalCircleList"/>
    <dgm:cxn modelId="{ED0510D6-A1F8-4661-A6E6-9584F6AE67E5}" type="presParOf" srcId="{83203917-7A87-4CCA-9FCB-98668894B00A}" destId="{65F2F3F1-7B5B-4D85-8379-631729635C9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FAE1C5-321A-428C-98FB-477B6705334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C90FF0E-7608-4E67-9E25-18F9EDEB420F}">
      <dgm:prSet phldrT="[文字]" custT="1"/>
      <dgm:spPr/>
      <dgm:t>
        <a:bodyPr/>
        <a:lstStyle/>
        <a:p>
          <a:r>
            <a:rPr lang="en-US" altLang="zh-TW" sz="9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9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件</a:t>
          </a:r>
        </a:p>
      </dgm:t>
    </dgm:pt>
    <dgm:pt modelId="{9581A7BD-2EA8-4B8C-91E5-B5CE3AA3F92E}" type="parTrans" cxnId="{5B19CCA6-B541-4489-8EC4-0C9C09667F6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B307EA-A7A3-46E7-884C-1B64653DE2B8}" type="sibTrans" cxnId="{5B19CCA6-B541-4489-8EC4-0C9C09667F6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1252BC-72DF-45A3-B3D5-A2C8934AEB78}" type="pres">
      <dgm:prSet presAssocID="{A0FAE1C5-321A-428C-98FB-477B67053347}" presName="Name0" presStyleCnt="0">
        <dgm:presLayoutVars>
          <dgm:dir/>
        </dgm:presLayoutVars>
      </dgm:prSet>
      <dgm:spPr/>
    </dgm:pt>
    <dgm:pt modelId="{83203917-7A87-4CCA-9FCB-98668894B00A}" type="pres">
      <dgm:prSet presAssocID="{DC90FF0E-7608-4E67-9E25-18F9EDEB420F}" presName="noChildren" presStyleCnt="0"/>
      <dgm:spPr/>
    </dgm:pt>
    <dgm:pt modelId="{17567750-D052-4B07-824C-46A098C7076C}" type="pres">
      <dgm:prSet presAssocID="{DC90FF0E-7608-4E67-9E25-18F9EDEB420F}" presName="gap" presStyleCnt="0"/>
      <dgm:spPr/>
    </dgm:pt>
    <dgm:pt modelId="{393DBE87-5229-44E0-AA7C-31E352CD1160}" type="pres">
      <dgm:prSet presAssocID="{DC90FF0E-7608-4E67-9E25-18F9EDEB420F}" presName="medCircle2" presStyleLbl="vennNode1" presStyleIdx="0" presStyleCnt="1" custScaleX="99999" custScaleY="113658" custLinFactNeighborX="-42367" custLinFactNeighborY="0"/>
      <dgm:spPr>
        <a:prstGeom prst="star4">
          <a:avLst/>
        </a:prstGeom>
        <a:solidFill>
          <a:schemeClr val="bg2">
            <a:lumMod val="75000"/>
            <a:alpha val="50000"/>
          </a:schemeClr>
        </a:solidFill>
      </dgm:spPr>
    </dgm:pt>
    <dgm:pt modelId="{65F2F3F1-7B5B-4D85-8379-631729635C91}" type="pres">
      <dgm:prSet presAssocID="{DC90FF0E-7608-4E67-9E25-18F9EDEB420F}" presName="txLvlOnly1" presStyleLbl="revTx" presStyleIdx="0" presStyleCnt="1" custLinFactNeighborX="9129" custLinFactNeighborY="0"/>
      <dgm:spPr/>
    </dgm:pt>
  </dgm:ptLst>
  <dgm:cxnLst>
    <dgm:cxn modelId="{92CA6755-8E97-413A-A0FA-80C4AFB5D61A}" type="presOf" srcId="{A0FAE1C5-321A-428C-98FB-477B67053347}" destId="{151252BC-72DF-45A3-B3D5-A2C8934AEB78}" srcOrd="0" destOrd="0" presId="urn:microsoft.com/office/officeart/2008/layout/VerticalCircleList"/>
    <dgm:cxn modelId="{5B19CCA6-B541-4489-8EC4-0C9C09667F6C}" srcId="{A0FAE1C5-321A-428C-98FB-477B67053347}" destId="{DC90FF0E-7608-4E67-9E25-18F9EDEB420F}" srcOrd="0" destOrd="0" parTransId="{9581A7BD-2EA8-4B8C-91E5-B5CE3AA3F92E}" sibTransId="{B9B307EA-A7A3-46E7-884C-1B64653DE2B8}"/>
    <dgm:cxn modelId="{C126E1AF-D2D8-4BBE-AE26-3B4F82031D74}" type="presOf" srcId="{DC90FF0E-7608-4E67-9E25-18F9EDEB420F}" destId="{65F2F3F1-7B5B-4D85-8379-631729635C91}" srcOrd="0" destOrd="0" presId="urn:microsoft.com/office/officeart/2008/layout/VerticalCircleList"/>
    <dgm:cxn modelId="{A050CD8E-E132-4CE8-8744-AD9A5A01A018}" type="presParOf" srcId="{151252BC-72DF-45A3-B3D5-A2C8934AEB78}" destId="{83203917-7A87-4CCA-9FCB-98668894B00A}" srcOrd="0" destOrd="0" presId="urn:microsoft.com/office/officeart/2008/layout/VerticalCircleList"/>
    <dgm:cxn modelId="{D1104EB5-4F8E-431F-9B6D-DF5D867E92FE}" type="presParOf" srcId="{83203917-7A87-4CCA-9FCB-98668894B00A}" destId="{17567750-D052-4B07-824C-46A098C7076C}" srcOrd="0" destOrd="0" presId="urn:microsoft.com/office/officeart/2008/layout/VerticalCircleList"/>
    <dgm:cxn modelId="{AD4731B5-4BAA-48AC-B080-A4676889AB7F}" type="presParOf" srcId="{83203917-7A87-4CCA-9FCB-98668894B00A}" destId="{393DBE87-5229-44E0-AA7C-31E352CD1160}" srcOrd="1" destOrd="0" presId="urn:microsoft.com/office/officeart/2008/layout/VerticalCircleList"/>
    <dgm:cxn modelId="{ED0510D6-A1F8-4661-A6E6-9584F6AE67E5}" type="presParOf" srcId="{83203917-7A87-4CCA-9FCB-98668894B00A}" destId="{65F2F3F1-7B5B-4D85-8379-631729635C9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F7602-5001-4B7C-BDD1-26E14120667C}">
      <dsp:nvSpPr>
        <dsp:cNvPr id="0" name=""/>
        <dsp:cNvSpPr/>
      </dsp:nvSpPr>
      <dsp:spPr>
        <a:xfrm>
          <a:off x="-6105861" y="-934199"/>
          <a:ext cx="7268400" cy="7268400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AB1CD-61EF-4095-99BE-C4683E1EC99F}">
      <dsp:nvSpPr>
        <dsp:cNvPr id="0" name=""/>
        <dsp:cNvSpPr/>
      </dsp:nvSpPr>
      <dsp:spPr>
        <a:xfrm>
          <a:off x="507992" y="337391"/>
          <a:ext cx="6975720" cy="67521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5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latin typeface="華康超明體" panose="02020C09000000000000" pitchFamily="49" charset="-120"/>
              <a:ea typeface="華康超明體" panose="02020C09000000000000" pitchFamily="49" charset="-120"/>
            </a:rPr>
            <a:t>什麼是學習歷程檔案</a:t>
          </a:r>
        </a:p>
      </dsp:txBody>
      <dsp:txXfrm>
        <a:off x="507992" y="337391"/>
        <a:ext cx="6975720" cy="675216"/>
      </dsp:txXfrm>
    </dsp:sp>
    <dsp:sp modelId="{16718B07-2932-47D7-BC3B-B92391A7EE53}">
      <dsp:nvSpPr>
        <dsp:cNvPr id="0" name=""/>
        <dsp:cNvSpPr/>
      </dsp:nvSpPr>
      <dsp:spPr>
        <a:xfrm>
          <a:off x="80589" y="245452"/>
          <a:ext cx="844020" cy="844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59ECB-3B00-4859-8BB2-316FE0BEB569}">
      <dsp:nvSpPr>
        <dsp:cNvPr id="0" name=""/>
        <dsp:cNvSpPr/>
      </dsp:nvSpPr>
      <dsp:spPr>
        <a:xfrm>
          <a:off x="991832" y="1349892"/>
          <a:ext cx="6491879" cy="675216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5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latin typeface="華康超明體" panose="02020C09000000000000" pitchFamily="49" charset="-120"/>
              <a:ea typeface="華康超明體" panose="02020C09000000000000" pitchFamily="49" charset="-120"/>
            </a:rPr>
            <a:t>學習歷程檔案與升學的關係</a:t>
          </a:r>
        </a:p>
      </dsp:txBody>
      <dsp:txXfrm>
        <a:off x="991832" y="1349892"/>
        <a:ext cx="6491879" cy="675216"/>
      </dsp:txXfrm>
    </dsp:sp>
    <dsp:sp modelId="{41E2CE7A-0DB5-4F2A-BD7D-1F583BCB13CB}">
      <dsp:nvSpPr>
        <dsp:cNvPr id="0" name=""/>
        <dsp:cNvSpPr/>
      </dsp:nvSpPr>
      <dsp:spPr>
        <a:xfrm>
          <a:off x="569822" y="1265490"/>
          <a:ext cx="844020" cy="844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166589"/>
              <a:satOff val="-4050"/>
              <a:lumOff val="80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67574-DEA2-41C8-A522-C13C2AE906AC}">
      <dsp:nvSpPr>
        <dsp:cNvPr id="0" name=""/>
        <dsp:cNvSpPr/>
      </dsp:nvSpPr>
      <dsp:spPr>
        <a:xfrm>
          <a:off x="1140332" y="2362392"/>
          <a:ext cx="6343379" cy="675216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5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latin typeface="華康超明體" panose="02020C09000000000000" pitchFamily="49" charset="-120"/>
              <a:ea typeface="華康超明體" panose="02020C09000000000000" pitchFamily="49" charset="-120"/>
            </a:rPr>
            <a:t>學習歷程檔案的內容</a:t>
          </a:r>
        </a:p>
      </dsp:txBody>
      <dsp:txXfrm>
        <a:off x="1140332" y="2362392"/>
        <a:ext cx="6343379" cy="675216"/>
      </dsp:txXfrm>
    </dsp:sp>
    <dsp:sp modelId="{F8C78B26-974E-4DDE-9E53-A657C21B0F4C}">
      <dsp:nvSpPr>
        <dsp:cNvPr id="0" name=""/>
        <dsp:cNvSpPr/>
      </dsp:nvSpPr>
      <dsp:spPr>
        <a:xfrm>
          <a:off x="718322" y="2277990"/>
          <a:ext cx="844020" cy="844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333179"/>
              <a:satOff val="-8101"/>
              <a:lumOff val="16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BB669-B8F3-47BB-ADDE-21D24E1EDED4}">
      <dsp:nvSpPr>
        <dsp:cNvPr id="0" name=""/>
        <dsp:cNvSpPr/>
      </dsp:nvSpPr>
      <dsp:spPr>
        <a:xfrm>
          <a:off x="991832" y="3374892"/>
          <a:ext cx="6491879" cy="675216"/>
        </a:xfrm>
        <a:prstGeom prst="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5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latin typeface="華康超明體" panose="02020C09000000000000" pitchFamily="49" charset="-120"/>
              <a:ea typeface="華康超明體" panose="02020C09000000000000" pitchFamily="49" charset="-120"/>
            </a:rPr>
            <a:t>學習歷程檔案建置流程</a:t>
          </a:r>
        </a:p>
      </dsp:txBody>
      <dsp:txXfrm>
        <a:off x="991832" y="3374892"/>
        <a:ext cx="6491879" cy="675216"/>
      </dsp:txXfrm>
    </dsp:sp>
    <dsp:sp modelId="{E5738F95-4B29-45A7-AD30-4352DD41591F}">
      <dsp:nvSpPr>
        <dsp:cNvPr id="0" name=""/>
        <dsp:cNvSpPr/>
      </dsp:nvSpPr>
      <dsp:spPr>
        <a:xfrm>
          <a:off x="569822" y="3290490"/>
          <a:ext cx="844020" cy="844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499768"/>
              <a:satOff val="-12151"/>
              <a:lumOff val="24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B1627-0631-4B32-97E3-41A3AF7A3783}">
      <dsp:nvSpPr>
        <dsp:cNvPr id="0" name=""/>
        <dsp:cNvSpPr/>
      </dsp:nvSpPr>
      <dsp:spPr>
        <a:xfrm>
          <a:off x="489646" y="4418181"/>
          <a:ext cx="6975720" cy="675216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5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latin typeface="華康超明體" panose="02020C09000000000000" pitchFamily="49" charset="-120"/>
              <a:ea typeface="華康超明體" panose="02020C09000000000000" pitchFamily="49" charset="-120"/>
            </a:rPr>
            <a:t>其他相關資訊</a:t>
          </a:r>
        </a:p>
      </dsp:txBody>
      <dsp:txXfrm>
        <a:off x="489646" y="4418181"/>
        <a:ext cx="6975720" cy="675216"/>
      </dsp:txXfrm>
    </dsp:sp>
    <dsp:sp modelId="{830A1385-B323-416F-BBA1-F497A4B134F6}">
      <dsp:nvSpPr>
        <dsp:cNvPr id="0" name=""/>
        <dsp:cNvSpPr/>
      </dsp:nvSpPr>
      <dsp:spPr>
        <a:xfrm>
          <a:off x="85982" y="4302990"/>
          <a:ext cx="844020" cy="844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666357"/>
              <a:satOff val="-16201"/>
              <a:lumOff val="32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BE87-5229-44E0-AA7C-31E352CD1160}">
      <dsp:nvSpPr>
        <dsp:cNvPr id="0" name=""/>
        <dsp:cNvSpPr/>
      </dsp:nvSpPr>
      <dsp:spPr>
        <a:xfrm>
          <a:off x="213595" y="67494"/>
          <a:ext cx="814641" cy="814641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F2F3F1-7B5B-4D85-8379-631729635C91}">
      <dsp:nvSpPr>
        <dsp:cNvPr id="0" name=""/>
        <dsp:cNvSpPr/>
      </dsp:nvSpPr>
      <dsp:spPr>
        <a:xfrm>
          <a:off x="620916" y="67494"/>
          <a:ext cx="4346412" cy="8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b="1" kern="12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幹部經歷</a:t>
          </a:r>
        </a:p>
      </dsp:txBody>
      <dsp:txXfrm>
        <a:off x="620916" y="67494"/>
        <a:ext cx="4346412" cy="814641"/>
      </dsp:txXfrm>
    </dsp:sp>
    <dsp:sp modelId="{79154DBA-3B66-43BF-87FC-138661CF91DE}">
      <dsp:nvSpPr>
        <dsp:cNvPr id="0" name=""/>
        <dsp:cNvSpPr/>
      </dsp:nvSpPr>
      <dsp:spPr>
        <a:xfrm>
          <a:off x="213595" y="882136"/>
          <a:ext cx="814641" cy="814641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30B12B-E498-415C-AB50-1DC3E7B6B083}">
      <dsp:nvSpPr>
        <dsp:cNvPr id="0" name=""/>
        <dsp:cNvSpPr/>
      </dsp:nvSpPr>
      <dsp:spPr>
        <a:xfrm>
          <a:off x="620916" y="882136"/>
          <a:ext cx="4346412" cy="8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b="1" kern="12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競賽參與</a:t>
          </a:r>
        </a:p>
      </dsp:txBody>
      <dsp:txXfrm>
        <a:off x="620916" y="882136"/>
        <a:ext cx="4346412" cy="814641"/>
      </dsp:txXfrm>
    </dsp:sp>
    <dsp:sp modelId="{7C287973-5758-45E0-9D95-3C8772E80DF4}">
      <dsp:nvSpPr>
        <dsp:cNvPr id="0" name=""/>
        <dsp:cNvSpPr/>
      </dsp:nvSpPr>
      <dsp:spPr>
        <a:xfrm>
          <a:off x="213595" y="1696778"/>
          <a:ext cx="814641" cy="814641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B9DC3F-B44E-4A3F-AFAF-88CA290A5F30}">
      <dsp:nvSpPr>
        <dsp:cNvPr id="0" name=""/>
        <dsp:cNvSpPr/>
      </dsp:nvSpPr>
      <dsp:spPr>
        <a:xfrm>
          <a:off x="620916" y="1696778"/>
          <a:ext cx="4346412" cy="8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b="1" kern="12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檢定證照</a:t>
          </a:r>
        </a:p>
      </dsp:txBody>
      <dsp:txXfrm>
        <a:off x="620916" y="1696778"/>
        <a:ext cx="4346412" cy="814641"/>
      </dsp:txXfrm>
    </dsp:sp>
    <dsp:sp modelId="{6BCEF39A-5796-4959-AB1B-4E2ADF2C7FA9}">
      <dsp:nvSpPr>
        <dsp:cNvPr id="0" name=""/>
        <dsp:cNvSpPr/>
      </dsp:nvSpPr>
      <dsp:spPr>
        <a:xfrm>
          <a:off x="213595" y="2511419"/>
          <a:ext cx="814641" cy="814641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0C5DE4-43F5-44A5-BD9A-1C65119448F6}">
      <dsp:nvSpPr>
        <dsp:cNvPr id="0" name=""/>
        <dsp:cNvSpPr/>
      </dsp:nvSpPr>
      <dsp:spPr>
        <a:xfrm>
          <a:off x="620916" y="2511419"/>
          <a:ext cx="4346412" cy="8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b="1" kern="12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服務學習</a:t>
          </a:r>
        </a:p>
      </dsp:txBody>
      <dsp:txXfrm>
        <a:off x="620916" y="2511419"/>
        <a:ext cx="4346412" cy="814641"/>
      </dsp:txXfrm>
    </dsp:sp>
    <dsp:sp modelId="{6529DE40-82A0-48D9-920A-1B77D6B17293}">
      <dsp:nvSpPr>
        <dsp:cNvPr id="0" name=""/>
        <dsp:cNvSpPr/>
      </dsp:nvSpPr>
      <dsp:spPr>
        <a:xfrm>
          <a:off x="213595" y="3326061"/>
          <a:ext cx="814641" cy="814641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C1C2AA-FAF4-4FF3-B5EC-0F3FD551BB38}">
      <dsp:nvSpPr>
        <dsp:cNvPr id="0" name=""/>
        <dsp:cNvSpPr/>
      </dsp:nvSpPr>
      <dsp:spPr>
        <a:xfrm>
          <a:off x="620916" y="3326061"/>
          <a:ext cx="4346412" cy="8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b="1" kern="12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</a:t>
          </a:r>
        </a:p>
      </dsp:txBody>
      <dsp:txXfrm>
        <a:off x="620916" y="3326061"/>
        <a:ext cx="4346412" cy="814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BE87-5229-44E0-AA7C-31E352CD1160}">
      <dsp:nvSpPr>
        <dsp:cNvPr id="0" name=""/>
        <dsp:cNvSpPr/>
      </dsp:nvSpPr>
      <dsp:spPr>
        <a:xfrm>
          <a:off x="213595" y="67494"/>
          <a:ext cx="814641" cy="814641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F2F3F1-7B5B-4D85-8379-631729635C91}">
      <dsp:nvSpPr>
        <dsp:cNvPr id="0" name=""/>
        <dsp:cNvSpPr/>
      </dsp:nvSpPr>
      <dsp:spPr>
        <a:xfrm>
          <a:off x="620916" y="67494"/>
          <a:ext cx="4346412" cy="8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b="1" kern="12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團體活動</a:t>
          </a:r>
        </a:p>
      </dsp:txBody>
      <dsp:txXfrm>
        <a:off x="620916" y="67494"/>
        <a:ext cx="4346412" cy="814641"/>
      </dsp:txXfrm>
    </dsp:sp>
    <dsp:sp modelId="{79154DBA-3B66-43BF-87FC-138661CF91DE}">
      <dsp:nvSpPr>
        <dsp:cNvPr id="0" name=""/>
        <dsp:cNvSpPr/>
      </dsp:nvSpPr>
      <dsp:spPr>
        <a:xfrm>
          <a:off x="213595" y="882136"/>
          <a:ext cx="814641" cy="814641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30B12B-E498-415C-AB50-1DC3E7B6B083}">
      <dsp:nvSpPr>
        <dsp:cNvPr id="0" name=""/>
        <dsp:cNvSpPr/>
      </dsp:nvSpPr>
      <dsp:spPr>
        <a:xfrm>
          <a:off x="620916" y="882136"/>
          <a:ext cx="4346412" cy="8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b="1" kern="12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職場學習</a:t>
          </a:r>
        </a:p>
      </dsp:txBody>
      <dsp:txXfrm>
        <a:off x="620916" y="882136"/>
        <a:ext cx="4346412" cy="814641"/>
      </dsp:txXfrm>
    </dsp:sp>
    <dsp:sp modelId="{7C287973-5758-45E0-9D95-3C8772E80DF4}">
      <dsp:nvSpPr>
        <dsp:cNvPr id="0" name=""/>
        <dsp:cNvSpPr/>
      </dsp:nvSpPr>
      <dsp:spPr>
        <a:xfrm>
          <a:off x="213595" y="1696778"/>
          <a:ext cx="814641" cy="814641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B9DC3F-B44E-4A3F-AFAF-88CA290A5F30}">
      <dsp:nvSpPr>
        <dsp:cNvPr id="0" name=""/>
        <dsp:cNvSpPr/>
      </dsp:nvSpPr>
      <dsp:spPr>
        <a:xfrm>
          <a:off x="620916" y="1696778"/>
          <a:ext cx="4346412" cy="8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b="1" kern="12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作品成果</a:t>
          </a:r>
        </a:p>
      </dsp:txBody>
      <dsp:txXfrm>
        <a:off x="620916" y="1696778"/>
        <a:ext cx="4346412" cy="814641"/>
      </dsp:txXfrm>
    </dsp:sp>
    <dsp:sp modelId="{6BCEF39A-5796-4959-AB1B-4E2ADF2C7FA9}">
      <dsp:nvSpPr>
        <dsp:cNvPr id="0" name=""/>
        <dsp:cNvSpPr/>
      </dsp:nvSpPr>
      <dsp:spPr>
        <a:xfrm>
          <a:off x="213595" y="2511419"/>
          <a:ext cx="814641" cy="814641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0C5DE4-43F5-44A5-BD9A-1C65119448F6}">
      <dsp:nvSpPr>
        <dsp:cNvPr id="0" name=""/>
        <dsp:cNvSpPr/>
      </dsp:nvSpPr>
      <dsp:spPr>
        <a:xfrm>
          <a:off x="620916" y="2511419"/>
          <a:ext cx="4346412" cy="8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b="1" kern="12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大學先修課程</a:t>
          </a:r>
        </a:p>
      </dsp:txBody>
      <dsp:txXfrm>
        <a:off x="620916" y="2511419"/>
        <a:ext cx="4346412" cy="814641"/>
      </dsp:txXfrm>
    </dsp:sp>
    <dsp:sp modelId="{6529DE40-82A0-48D9-920A-1B77D6B17293}">
      <dsp:nvSpPr>
        <dsp:cNvPr id="0" name=""/>
        <dsp:cNvSpPr/>
      </dsp:nvSpPr>
      <dsp:spPr>
        <a:xfrm>
          <a:off x="213595" y="3326061"/>
          <a:ext cx="814641" cy="814641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C1C2AA-FAF4-4FF3-B5EC-0F3FD551BB38}">
      <dsp:nvSpPr>
        <dsp:cNvPr id="0" name=""/>
        <dsp:cNvSpPr/>
      </dsp:nvSpPr>
      <dsp:spPr>
        <a:xfrm>
          <a:off x="620916" y="3326061"/>
          <a:ext cx="4346412" cy="8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b="1" kern="12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其他活動</a:t>
          </a:r>
        </a:p>
      </dsp:txBody>
      <dsp:txXfrm>
        <a:off x="620916" y="3326061"/>
        <a:ext cx="4346412" cy="814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BE87-5229-44E0-AA7C-31E352CD1160}">
      <dsp:nvSpPr>
        <dsp:cNvPr id="0" name=""/>
        <dsp:cNvSpPr/>
      </dsp:nvSpPr>
      <dsp:spPr>
        <a:xfrm>
          <a:off x="171305" y="1280898"/>
          <a:ext cx="646008" cy="646008"/>
        </a:xfrm>
        <a:prstGeom prst="star4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F2F3F1-7B5B-4D85-8379-631729635C91}">
      <dsp:nvSpPr>
        <dsp:cNvPr id="0" name=""/>
        <dsp:cNvSpPr/>
      </dsp:nvSpPr>
      <dsp:spPr>
        <a:xfrm>
          <a:off x="494309" y="1280898"/>
          <a:ext cx="3446691" cy="6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marL="0" lvl="0" indent="0" algn="l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9600" b="1" kern="12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9600" b="1" kern="12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件</a:t>
          </a:r>
        </a:p>
      </dsp:txBody>
      <dsp:txXfrm>
        <a:off x="494309" y="1280898"/>
        <a:ext cx="3446691" cy="646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BE87-5229-44E0-AA7C-31E352CD1160}">
      <dsp:nvSpPr>
        <dsp:cNvPr id="0" name=""/>
        <dsp:cNvSpPr/>
      </dsp:nvSpPr>
      <dsp:spPr>
        <a:xfrm>
          <a:off x="0" y="1336583"/>
          <a:ext cx="470386" cy="534637"/>
        </a:xfrm>
        <a:prstGeom prst="star4">
          <a:avLst/>
        </a:prstGeom>
        <a:solidFill>
          <a:schemeClr val="bg2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F2F3F1-7B5B-4D85-8379-631729635C91}">
      <dsp:nvSpPr>
        <dsp:cNvPr id="0" name=""/>
        <dsp:cNvSpPr/>
      </dsp:nvSpPr>
      <dsp:spPr>
        <a:xfrm>
          <a:off x="361333" y="1368706"/>
          <a:ext cx="2509709" cy="470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marL="0" lvl="0" indent="0" algn="l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9600" b="1" kern="12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9600" b="1" kern="12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件</a:t>
          </a:r>
        </a:p>
      </dsp:txBody>
      <dsp:txXfrm>
        <a:off x="361333" y="1368706"/>
        <a:ext cx="2509709" cy="470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65" cy="49741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30813"/>
            <a:ext cx="2946065" cy="49741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093" y="9430813"/>
            <a:ext cx="2946065" cy="49741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A829CD3E-5FD4-4527-A688-CDD59B9699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687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447" cy="497919"/>
          </a:xfrm>
          <a:prstGeom prst="rect">
            <a:avLst/>
          </a:prstGeom>
        </p:spPr>
        <p:txBody>
          <a:bodyPr vert="horz" lIns="91308" tIns="45654" rIns="91308" bIns="4565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5" y="0"/>
            <a:ext cx="2945447" cy="497919"/>
          </a:xfrm>
          <a:prstGeom prst="rect">
            <a:avLst/>
          </a:prstGeom>
        </p:spPr>
        <p:txBody>
          <a:bodyPr vert="horz" lIns="91308" tIns="45654" rIns="91308" bIns="45654" rtlCol="0"/>
          <a:lstStyle>
            <a:lvl1pPr algn="r">
              <a:defRPr sz="1200"/>
            </a:lvl1pPr>
          </a:lstStyle>
          <a:p>
            <a:fld id="{F139D540-8A48-499B-870D-C0B5FB5CD07A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8" tIns="45654" rIns="91308" bIns="4565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7" y="4777792"/>
            <a:ext cx="5437505" cy="3908812"/>
          </a:xfrm>
          <a:prstGeom prst="rect">
            <a:avLst/>
          </a:prstGeom>
        </p:spPr>
        <p:txBody>
          <a:bodyPr vert="horz" lIns="91308" tIns="45654" rIns="91308" bIns="45654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30308"/>
            <a:ext cx="2945447" cy="497919"/>
          </a:xfrm>
          <a:prstGeom prst="rect">
            <a:avLst/>
          </a:prstGeom>
        </p:spPr>
        <p:txBody>
          <a:bodyPr vert="horz" lIns="91308" tIns="45654" rIns="91308" bIns="456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5" y="9430308"/>
            <a:ext cx="2945447" cy="497919"/>
          </a:xfrm>
          <a:prstGeom prst="rect">
            <a:avLst/>
          </a:prstGeom>
        </p:spPr>
        <p:txBody>
          <a:bodyPr vert="horz" lIns="91308" tIns="45654" rIns="91308" bIns="45654" rtlCol="0" anchor="b"/>
          <a:lstStyle>
            <a:lvl1pPr algn="r">
              <a:defRPr sz="1200"/>
            </a:lvl1pPr>
          </a:lstStyle>
          <a:p>
            <a:fld id="{84DD2255-CF03-4376-B2DD-357A0DBBC8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1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2255-CF03-4376-B2DD-357A0DBBC85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85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普高新課綱</a:t>
            </a:r>
            <a:r>
              <a:rPr lang="en-US" altLang="zh-TW" dirty="0"/>
              <a:t>]</a:t>
            </a:r>
            <a:r>
              <a:rPr lang="zh-TW" altLang="en-US" dirty="0"/>
              <a:t>：</a:t>
            </a:r>
            <a:endParaRPr lang="en-US" altLang="zh-TW" dirty="0"/>
          </a:p>
          <a:p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1.</a:t>
            </a:r>
            <a:r>
              <a:rPr lang="zh-TW" altLang="en-US" b="1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調降必修學分，調高選修學分</a:t>
            </a:r>
            <a:endParaRPr lang="en-US" altLang="zh-TW" b="1" kern="0" dirty="0">
              <a:solidFill>
                <a:schemeClr val="bg2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2.</a:t>
            </a:r>
            <a:r>
              <a:rPr lang="zh-TW" altLang="en-US" b="1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加深加廣選修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：提供學生加深加廣學習課程，已滿足銜接不同進路大學校院之需要。由學生依其生涯進路及興趣，自主選修。</a:t>
            </a:r>
            <a:endParaRPr lang="en-US" altLang="zh-TW" kern="0" dirty="0">
              <a:solidFill>
                <a:schemeClr val="bg2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3.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新課綱強調以核心素養為導向，部定必修課程係從全人教育出發，以培養學生核心素養及奠定基本學力，並具備通識應用能力為目標。</a:t>
            </a:r>
            <a:endParaRPr lang="en-US" altLang="zh-TW" kern="0" dirty="0">
              <a:solidFill>
                <a:schemeClr val="bg2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defTabSz="882030">
              <a:defRPr/>
            </a:pP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4.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部定必修各領域可研訂跨科之統整型、探究型或實作</a:t>
            </a: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實驗</a:t>
            </a: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型等主題課程。校訂必修課程係延伸各領域</a:t>
            </a: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/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科目之學習，以專題、跨領域</a:t>
            </a: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/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科目統整、實作</a:t>
            </a: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實驗</a:t>
            </a: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、探索體驗等課程類型為主。</a:t>
            </a:r>
            <a:endParaRPr lang="en-US" altLang="zh-TW" kern="0" dirty="0">
              <a:solidFill>
                <a:schemeClr val="bg2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defTabSz="882030">
              <a:defRPr/>
            </a:pPr>
            <a:r>
              <a:rPr lang="zh-TW" altLang="en-US" b="1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以上新課綱的改變是為了讓學生能精進所需之核心素養，以適性揚才。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透過學生學習歷程檔案，才能</a:t>
            </a:r>
            <a:r>
              <a:rPr lang="zh-TW" altLang="en-US" b="1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了解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學生學習結果的全貌。</a:t>
            </a:r>
            <a:endParaRPr lang="zh-TW" altLang="en-US" b="1" dirty="0"/>
          </a:p>
          <a:p>
            <a:endParaRPr lang="en-US" altLang="zh-TW" kern="0" dirty="0">
              <a:solidFill>
                <a:schemeClr val="bg2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C3DA9-9555-4405-849B-B6E6D880F5B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32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普高新課綱</a:t>
            </a:r>
            <a:r>
              <a:rPr lang="en-US" altLang="zh-TW" dirty="0"/>
              <a:t>]</a:t>
            </a:r>
            <a:r>
              <a:rPr lang="zh-TW" altLang="en-US" dirty="0"/>
              <a:t>：</a:t>
            </a:r>
            <a:endParaRPr lang="en-US" altLang="zh-TW" dirty="0"/>
          </a:p>
          <a:p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1.</a:t>
            </a:r>
            <a:r>
              <a:rPr lang="zh-TW" altLang="en-US" b="1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調降必修學分，調高選修學分</a:t>
            </a:r>
            <a:endParaRPr lang="en-US" altLang="zh-TW" b="1" kern="0" dirty="0">
              <a:solidFill>
                <a:schemeClr val="bg2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2.</a:t>
            </a:r>
            <a:r>
              <a:rPr lang="zh-TW" altLang="en-US" b="1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加深加廣選修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：提供學生加深加廣學習課程，已滿足銜接不同進路大學校院之需要。由學生依其生涯進路及興趣，自主選修。</a:t>
            </a:r>
            <a:endParaRPr lang="en-US" altLang="zh-TW" kern="0" dirty="0">
              <a:solidFill>
                <a:schemeClr val="bg2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3.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新課綱強調以核心素養為導向，部定必修課程係從全人教育出發，以培養學生核心素養及奠定基本學力，並具備通識應用能力為目標。</a:t>
            </a:r>
            <a:endParaRPr lang="en-US" altLang="zh-TW" kern="0" dirty="0">
              <a:solidFill>
                <a:schemeClr val="bg2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defTabSz="882030">
              <a:defRPr/>
            </a:pP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4.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部定必修各領域可研訂跨科之統整型、探究型或實作</a:t>
            </a: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實驗</a:t>
            </a: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型等主題課程。校訂必修課程係延伸各領域</a:t>
            </a: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/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科目之學習，以專題、跨領域</a:t>
            </a: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/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科目統整、實作</a:t>
            </a: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實驗</a:t>
            </a:r>
            <a:r>
              <a:rPr lang="en-US" altLang="zh-TW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、探索體驗等課程類型為主。</a:t>
            </a:r>
            <a:endParaRPr lang="en-US" altLang="zh-TW" kern="0" dirty="0">
              <a:solidFill>
                <a:schemeClr val="bg2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defTabSz="882030">
              <a:defRPr/>
            </a:pPr>
            <a:r>
              <a:rPr lang="zh-TW" altLang="en-US" b="1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以上新課綱的改變是為了讓學生能精進所需之核心素養，以適性揚才。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透過學生學習歷程檔案，才能</a:t>
            </a:r>
            <a:r>
              <a:rPr lang="zh-TW" altLang="en-US" b="1" kern="0" dirty="0">
                <a:solidFill>
                  <a:schemeClr val="bg2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了解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學生學習結果的全貌。</a:t>
            </a:r>
            <a:endParaRPr lang="zh-TW" altLang="en-US" b="1" dirty="0"/>
          </a:p>
          <a:p>
            <a:endParaRPr lang="en-US" altLang="zh-TW" kern="0" dirty="0">
              <a:solidFill>
                <a:schemeClr val="bg2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C3DA9-9555-4405-849B-B6E6D880F5B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27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2255-CF03-4376-B2DD-357A0DBBC85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47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2255-CF03-4376-B2DD-357A0DBBC85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16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62" y="41821"/>
            <a:ext cx="1368152" cy="1431787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0"/>
            <a:ext cx="1285875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 rot="21332046">
            <a:off x="214313" y="1714500"/>
            <a:ext cx="1000125" cy="714375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>
            <a:off x="0" y="5857875"/>
            <a:ext cx="1214438" cy="85725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圓角矩形 14"/>
          <p:cNvSpPr/>
          <p:nvPr userDrawn="1"/>
        </p:nvSpPr>
        <p:spPr>
          <a:xfrm>
            <a:off x="44450" y="3071813"/>
            <a:ext cx="1214438" cy="85725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圓角矩形 15"/>
          <p:cNvSpPr/>
          <p:nvPr userDrawn="1"/>
        </p:nvSpPr>
        <p:spPr>
          <a:xfrm>
            <a:off x="106363" y="255588"/>
            <a:ext cx="1214437" cy="85725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圓角矩形 16"/>
          <p:cNvSpPr/>
          <p:nvPr userDrawn="1"/>
        </p:nvSpPr>
        <p:spPr>
          <a:xfrm rot="624786">
            <a:off x="285750" y="4572000"/>
            <a:ext cx="1000125" cy="714375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7920000" y="6480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596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5" y="1"/>
            <a:ext cx="105725" cy="962147"/>
            <a:chOff x="281524" y="0"/>
            <a:chExt cx="105725" cy="721610"/>
          </a:xfrm>
          <a:solidFill>
            <a:schemeClr val="accent4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90872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1494" y="140329"/>
            <a:ext cx="594662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 altLang="zh-CN" dirty="0"/>
              <a:t>Add the Text</a:t>
            </a:r>
            <a:endParaRPr lang="zh-CN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6"/>
          </p:nvPr>
        </p:nvSpPr>
        <p:spPr>
          <a:xfrm>
            <a:off x="521494" y="1120878"/>
            <a:ext cx="7962900" cy="4920485"/>
          </a:xfrm>
          <a:prstGeom prst="rect">
            <a:avLst/>
          </a:prstGeom>
        </p:spPr>
        <p:txBody>
          <a:bodyPr/>
          <a:lstStyle>
            <a:lvl1pPr marL="428625" indent="-428625">
              <a:buFont typeface="Arial" panose="020B0604020202020204" pitchFamily="34" charset="0"/>
              <a:buChar char="►"/>
              <a:defRPr/>
            </a:lvl1pPr>
            <a:lvl2pPr marL="742931" indent="-285743">
              <a:buFont typeface="Wingdings" panose="05000000000000000000" pitchFamily="2" charset="2"/>
              <a:buChar char="n"/>
              <a:defRPr/>
            </a:lvl2pPr>
            <a:lvl3pPr marL="1142972" indent="-228594">
              <a:buFont typeface="Wingdings" panose="05000000000000000000" pitchFamily="2" charset="2"/>
              <a:buChar char="l"/>
              <a:defRPr/>
            </a:lvl3pPr>
            <a:lvl4pPr marL="1600160" indent="-228594">
              <a:buFont typeface="Wingdings" panose="05000000000000000000" pitchFamily="2" charset="2"/>
              <a:buChar char="u"/>
              <a:defRPr/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9" name="圖片 8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72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875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5" y="1"/>
            <a:ext cx="105725" cy="962147"/>
            <a:chOff x="281524" y="0"/>
            <a:chExt cx="105725" cy="721610"/>
          </a:xfrm>
          <a:solidFill>
            <a:schemeClr val="accent2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7" y="6617464"/>
            <a:ext cx="105725" cy="240536"/>
            <a:chOff x="281524" y="0"/>
            <a:chExt cx="105725" cy="721610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90872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72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3582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0000" y="6480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圖片 6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72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4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920000" y="6480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0" name="圖片 9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72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9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920000" y="6480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72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3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0000" y="6480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1" name="圖片 10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72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4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20000" y="6480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圖片 6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72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8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920000" y="6480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72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72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2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563" y="332656"/>
            <a:ext cx="7543800" cy="1018709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72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>
            <a:off x="822959" y="1737361"/>
            <a:ext cx="75438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920000" y="6480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878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8" r:id="rId8"/>
    <p:sldLayoutId id="2147483840" r:id="rId9"/>
    <p:sldLayoutId id="2147483841" r:id="rId10"/>
    <p:sldLayoutId id="214748384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900000" y="1440000"/>
            <a:ext cx="7920000" cy="180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5400" dirty="0">
                <a:solidFill>
                  <a:srgbClr val="0000FF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</a:rPr>
              <a:t>臺北市立松山工農</a:t>
            </a:r>
            <a:br>
              <a:rPr lang="en-US" altLang="zh-TW" sz="5400" dirty="0">
                <a:solidFill>
                  <a:srgbClr val="0000FF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</a:rPr>
            </a:br>
            <a:r>
              <a:rPr lang="en-US" altLang="zh-TW" sz="5400" b="1" dirty="0">
                <a:solidFill>
                  <a:srgbClr val="0000FF"/>
                </a:solidFill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113</a:t>
            </a:r>
            <a:r>
              <a:rPr lang="zh-TW" altLang="en-US" sz="5400" dirty="0">
                <a:solidFill>
                  <a:srgbClr val="0000FF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</a:rPr>
              <a:t>學年度第</a:t>
            </a:r>
            <a:r>
              <a:rPr lang="en-US" altLang="zh-TW" sz="5400" b="1" dirty="0">
                <a:solidFill>
                  <a:srgbClr val="0000FF"/>
                </a:solidFill>
                <a:latin typeface="Arial" panose="020B0604020202020204" pitchFamily="34" charset="0"/>
                <a:ea typeface="華康儷金黑(P)" panose="020B0800000000000000" pitchFamily="34" charset="-120"/>
                <a:cs typeface="Arial" panose="020B0604020202020204" pitchFamily="34" charset="0"/>
              </a:rPr>
              <a:t>1</a:t>
            </a:r>
            <a:r>
              <a:rPr lang="zh-TW" altLang="en-US" sz="5400" dirty="0">
                <a:solidFill>
                  <a:srgbClr val="0000FF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</a:rPr>
              <a:t>學期學校日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900000" y="576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spc="-50" dirty="0">
                <a:solidFill>
                  <a:srgbClr val="0000FF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cs typeface="+mj-cs"/>
              </a:rPr>
              <a:t>教務主任　黃裕仁</a:t>
            </a:r>
            <a:endParaRPr lang="en-US" altLang="zh-TW" sz="3600" spc="-50" dirty="0">
              <a:solidFill>
                <a:srgbClr val="0000FF"/>
              </a:solidFill>
              <a:latin typeface="華康儷金黑(P)" panose="020B0800000000000000" pitchFamily="34" charset="-120"/>
              <a:ea typeface="華康儷金黑(P)" panose="020B0800000000000000" pitchFamily="34" charset="-120"/>
              <a:cs typeface="+mj-cs"/>
            </a:endParaRPr>
          </a:p>
          <a:p>
            <a:pPr algn="r"/>
            <a:endParaRPr lang="zh-TW" altLang="en-US" sz="13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900000" y="3240000"/>
            <a:ext cx="792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5400" dirty="0">
                <a:solidFill>
                  <a:srgbClr val="FF000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</a:rPr>
              <a:t>學生學習歷程檔案</a:t>
            </a:r>
          </a:p>
        </p:txBody>
      </p:sp>
      <p:sp>
        <p:nvSpPr>
          <p:cNvPr id="8" name="標題 3"/>
          <p:cNvSpPr txBox="1">
            <a:spLocks/>
          </p:cNvSpPr>
          <p:nvPr/>
        </p:nvSpPr>
        <p:spPr>
          <a:xfrm>
            <a:off x="683568" y="950817"/>
            <a:ext cx="8096389" cy="2304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TW" alt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383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1" y="1080000"/>
            <a:ext cx="9144000" cy="72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spcBef>
                <a:spcPct val="20000"/>
              </a:spcBef>
              <a:tabLst>
                <a:tab pos="2057400" algn="l"/>
              </a:tabLst>
            </a:pPr>
            <a:r>
              <a:rPr lang="zh-TW" altLang="en-US" sz="3200" b="1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  <a:cs typeface="超研澤中圓" panose="020B0609010101010101" pitchFamily="49" charset="-120"/>
              </a:rPr>
              <a:t>參採學習歷程檔案的技專升學管道</a:t>
            </a:r>
          </a:p>
          <a:p>
            <a:pPr algn="ctr">
              <a:spcBef>
                <a:spcPct val="20000"/>
              </a:spcBef>
              <a:tabLst>
                <a:tab pos="2057400" algn="l"/>
              </a:tabLst>
            </a:pPr>
            <a:endParaRPr lang="zh-TW" altLang="en-US" sz="3200" b="1" dirty="0">
              <a:solidFill>
                <a:schemeClr val="tx1"/>
              </a:solidFill>
              <a:latin typeface="華康儷粗黑" panose="020B0709000000000000" pitchFamily="49" charset="-120"/>
              <a:ea typeface="華康儷粗黑" panose="020B0709000000000000" pitchFamily="49" charset="-120"/>
              <a:cs typeface="超研澤中圓" panose="020B0609010101010101" pitchFamily="49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166589"/>
              <a:satOff val="-4050"/>
              <a:lumOff val="8073"/>
              <a:alphaOff val="0"/>
            </a:schemeClr>
          </a:fillRef>
          <a:effectRef idx="0">
            <a:schemeClr val="accent1">
              <a:shade val="80000"/>
              <a:hueOff val="-166589"/>
              <a:satOff val="-4050"/>
              <a:lumOff val="80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學習歷程檔案與升學的關係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(1/4)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" y="1676697"/>
            <a:ext cx="8981157" cy="427142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055878" y="44371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普高生</a:t>
            </a:r>
            <a:r>
              <a:rPr lang="en-US" altLang="zh-TW" sz="2400" b="1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  <p:sp>
        <p:nvSpPr>
          <p:cNvPr id="2" name="橢圓形圖說文字 1"/>
          <p:cNvSpPr/>
          <p:nvPr/>
        </p:nvSpPr>
        <p:spPr>
          <a:xfrm>
            <a:off x="2627792" y="2673990"/>
            <a:ext cx="1872208" cy="576064"/>
          </a:xfrm>
          <a:prstGeom prst="wedgeEllipseCallout">
            <a:avLst>
              <a:gd name="adj1" fmla="val -56182"/>
              <a:gd name="adj2" fmla="val 55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/>
              <a:t>名額最多</a:t>
            </a:r>
          </a:p>
        </p:txBody>
      </p:sp>
    </p:spTree>
    <p:extLst>
      <p:ext uri="{BB962C8B-B14F-4D97-AF65-F5344CB8AC3E}">
        <p14:creationId xmlns:p14="http://schemas.microsoft.com/office/powerpoint/2010/main" val="374374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84461"/>
          <a:stretch/>
        </p:blipFill>
        <p:spPr>
          <a:xfrm>
            <a:off x="827584" y="5627027"/>
            <a:ext cx="7053683" cy="726603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394C68D-3E95-4B78-AA91-2A3FD119F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63027"/>
              </p:ext>
            </p:extLst>
          </p:nvPr>
        </p:nvGraphicFramePr>
        <p:xfrm>
          <a:off x="683568" y="1539249"/>
          <a:ext cx="7519137" cy="40007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3121">
                  <a:extLst>
                    <a:ext uri="{9D8B030D-6E8A-4147-A177-3AD203B41FA5}">
                      <a16:colId xmlns:a16="http://schemas.microsoft.com/office/drawing/2014/main" val="1006529308"/>
                    </a:ext>
                  </a:extLst>
                </a:gridCol>
                <a:gridCol w="955061">
                  <a:extLst>
                    <a:ext uri="{9D8B030D-6E8A-4147-A177-3AD203B41FA5}">
                      <a16:colId xmlns:a16="http://schemas.microsoft.com/office/drawing/2014/main" val="2513635761"/>
                    </a:ext>
                  </a:extLst>
                </a:gridCol>
                <a:gridCol w="1097612">
                  <a:extLst>
                    <a:ext uri="{9D8B030D-6E8A-4147-A177-3AD203B41FA5}">
                      <a16:colId xmlns:a16="http://schemas.microsoft.com/office/drawing/2014/main" val="1146650393"/>
                    </a:ext>
                  </a:extLst>
                </a:gridCol>
                <a:gridCol w="1229854">
                  <a:extLst>
                    <a:ext uri="{9D8B030D-6E8A-4147-A177-3AD203B41FA5}">
                      <a16:colId xmlns:a16="http://schemas.microsoft.com/office/drawing/2014/main" val="531095749"/>
                    </a:ext>
                  </a:extLst>
                </a:gridCol>
                <a:gridCol w="1071163">
                  <a:extLst>
                    <a:ext uri="{9D8B030D-6E8A-4147-A177-3AD203B41FA5}">
                      <a16:colId xmlns:a16="http://schemas.microsoft.com/office/drawing/2014/main" val="726348224"/>
                    </a:ext>
                  </a:extLst>
                </a:gridCol>
                <a:gridCol w="1071163">
                  <a:extLst>
                    <a:ext uri="{9D8B030D-6E8A-4147-A177-3AD203B41FA5}">
                      <a16:colId xmlns:a16="http://schemas.microsoft.com/office/drawing/2014/main" val="1723941704"/>
                    </a:ext>
                  </a:extLst>
                </a:gridCol>
                <a:gridCol w="1071163">
                  <a:extLst>
                    <a:ext uri="{9D8B030D-6E8A-4147-A177-3AD203B41FA5}">
                      <a16:colId xmlns:a16="http://schemas.microsoft.com/office/drawing/2014/main" val="2879776533"/>
                    </a:ext>
                  </a:extLst>
                </a:gridCol>
              </a:tblGrid>
              <a:tr h="1124920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學生</a:t>
                      </a:r>
                      <a:endParaRPr lang="en-US" alt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altLang="en-US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Times New Roman" panose="02020603050405020304" pitchFamily="18" charset="0"/>
                        </a:rPr>
                        <a:t>群科</a:t>
                      </a:r>
                      <a:r>
                        <a:rPr lang="en-US" alt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Times New Roman" panose="02020603050405020304" pitchFamily="18" charset="0"/>
                        </a:rPr>
                        <a:t>學程別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專業群科、專門學程、學術學程</a:t>
                      </a:r>
                      <a:r>
                        <a:rPr lang="en-US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/</a:t>
                      </a: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普通科非應屆畢業生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專業群科、</a:t>
                      </a: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專門學程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專業群科、專門學程、學術學程、普通科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277402"/>
                  </a:ext>
                </a:extLst>
              </a:tr>
              <a:tr h="763839">
                <a:tc>
                  <a:txBody>
                    <a:bodyPr/>
                    <a:lstStyle/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solidFill>
                            <a:schemeClr val="tx1"/>
                          </a:solidFill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考試</a:t>
                      </a:r>
                      <a:endParaRPr lang="en-US" altLang="zh-TW" sz="1700" b="0" kern="100" dirty="0">
                        <a:solidFill>
                          <a:schemeClr val="tx1"/>
                        </a:solidFill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+mn-cs"/>
                      </a:endParaRPr>
                    </a:p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solidFill>
                            <a:schemeClr val="tx1"/>
                          </a:solidFill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名稱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四技二專統一入學測驗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-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-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-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-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977108"/>
                  </a:ext>
                </a:extLst>
              </a:tr>
              <a:tr h="1334511">
                <a:tc>
                  <a:txBody>
                    <a:bodyPr/>
                    <a:lstStyle/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solidFill>
                            <a:schemeClr val="tx1"/>
                          </a:solidFill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特殊報名資格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-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-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校內推薦</a:t>
                      </a: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在校前</a:t>
                      </a:r>
                      <a:r>
                        <a:rPr lang="en-US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30%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具特殊經歷、實驗教育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具國際或全國技藝能競賽得獎正備取國手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具技藝能競賽得獎或取得乙級以上技術士證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739304"/>
                  </a:ext>
                </a:extLst>
              </a:tr>
              <a:tr h="777454">
                <a:tc>
                  <a:txBody>
                    <a:bodyPr/>
                    <a:lstStyle/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solidFill>
                            <a:schemeClr val="tx1"/>
                          </a:solidFill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招生</a:t>
                      </a:r>
                      <a:endParaRPr lang="en-US" altLang="zh-TW" sz="1700" b="0" kern="100" dirty="0">
                        <a:solidFill>
                          <a:schemeClr val="tx1"/>
                        </a:solidFill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+mn-cs"/>
                      </a:endParaRPr>
                    </a:p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solidFill>
                            <a:schemeClr val="tx1"/>
                          </a:solidFill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管道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甄選</a:t>
                      </a:r>
                      <a:endParaRPr lang="en-US" altLang="zh-TW" sz="1700" b="0" kern="100" dirty="0">
                        <a:solidFill>
                          <a:srgbClr val="FF0000"/>
                        </a:solidFill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入學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聯合登記分發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四技繁星計畫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特殊</a:t>
                      </a:r>
                      <a:endParaRPr lang="en-US" alt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選才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技優</a:t>
                      </a:r>
                      <a:endParaRPr lang="en-US" alt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保送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技優</a:t>
                      </a:r>
                      <a:endParaRPr lang="en-US" alt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b="0" kern="100" dirty="0">
                          <a:effectLst/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甄審</a:t>
                      </a:r>
                      <a:endParaRPr lang="zh-TW" sz="1700" b="0" kern="100" dirty="0">
                        <a:effectLst/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131385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BC058B3-85D3-4F2A-8748-25F58EBE2BB7}"/>
              </a:ext>
            </a:extLst>
          </p:cNvPr>
          <p:cNvSpPr/>
          <p:nvPr/>
        </p:nvSpPr>
        <p:spPr>
          <a:xfrm>
            <a:off x="1691680" y="4771485"/>
            <a:ext cx="962526" cy="768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CD46A7-BE83-4CC2-933E-74AD24637621}"/>
              </a:ext>
            </a:extLst>
          </p:cNvPr>
          <p:cNvSpPr/>
          <p:nvPr/>
        </p:nvSpPr>
        <p:spPr>
          <a:xfrm>
            <a:off x="7130664" y="4809968"/>
            <a:ext cx="1072041" cy="7414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-72000" y="975805"/>
            <a:ext cx="9144000" cy="72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spcBef>
                <a:spcPct val="20000"/>
              </a:spcBef>
              <a:tabLst>
                <a:tab pos="2057400" algn="l"/>
              </a:tabLst>
            </a:pPr>
            <a:r>
              <a:rPr lang="zh-TW" altLang="en-US" sz="3200" b="1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  <a:cs typeface="超研澤中圓" panose="020B0609010101010101" pitchFamily="49" charset="-120"/>
              </a:rPr>
              <a:t>技術型高中學生升學管道</a:t>
            </a:r>
          </a:p>
          <a:p>
            <a:pPr algn="ctr">
              <a:spcBef>
                <a:spcPct val="20000"/>
              </a:spcBef>
              <a:tabLst>
                <a:tab pos="2057400" algn="l"/>
              </a:tabLst>
            </a:pPr>
            <a:endParaRPr lang="zh-TW" altLang="en-US" sz="3200" b="1" dirty="0">
              <a:solidFill>
                <a:schemeClr val="tx1"/>
              </a:solidFill>
              <a:latin typeface="華康儷粗黑" panose="020B0709000000000000" pitchFamily="49" charset="-120"/>
              <a:ea typeface="華康儷粗黑" panose="020B0709000000000000" pitchFamily="49" charset="-120"/>
              <a:cs typeface="超研澤中圓" panose="020B0609010101010101" pitchFamily="49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2DB6AB0-CC19-4923-A60D-199C28B5DAD0}"/>
              </a:ext>
            </a:extLst>
          </p:cNvPr>
          <p:cNvSpPr txBox="1"/>
          <p:nvPr/>
        </p:nvSpPr>
        <p:spPr>
          <a:xfrm>
            <a:off x="323528" y="6443390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紅色粗框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之招生管道為備審資料參採學生學習歷程檔案；其餘招生管道無須參採學生學習歷程檔案。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166589"/>
              <a:satOff val="-4050"/>
              <a:lumOff val="8073"/>
              <a:alphaOff val="0"/>
            </a:schemeClr>
          </a:fillRef>
          <a:effectRef idx="0">
            <a:schemeClr val="accent1">
              <a:shade val="80000"/>
              <a:hueOff val="-166589"/>
              <a:satOff val="-4050"/>
              <a:lumOff val="80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學習歷程檔案與升學的關係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(2/4)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8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1080000"/>
            <a:ext cx="9144000" cy="5401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spcBef>
                <a:spcPct val="20000"/>
              </a:spcBef>
              <a:tabLst>
                <a:tab pos="2057400" algn="l"/>
              </a:tabLst>
            </a:pPr>
            <a:r>
              <a:rPr lang="zh-TW" altLang="en-US" sz="3200" b="1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  <a:cs typeface="超研澤中圓" panose="020B0609010101010101" pitchFamily="49" charset="-120"/>
              </a:rPr>
              <a:t>普通型高中學生升學管道</a:t>
            </a:r>
          </a:p>
          <a:p>
            <a:pPr algn="ctr">
              <a:spcBef>
                <a:spcPct val="20000"/>
              </a:spcBef>
              <a:tabLst>
                <a:tab pos="2057400" algn="l"/>
              </a:tabLst>
            </a:pPr>
            <a:endParaRPr lang="zh-TW" altLang="en-US" sz="3200" b="1" dirty="0">
              <a:solidFill>
                <a:schemeClr val="tx1"/>
              </a:solidFill>
              <a:latin typeface="華康儷粗黑" panose="020B0709000000000000" pitchFamily="49" charset="-120"/>
              <a:ea typeface="華康儷粗黑" panose="020B0709000000000000" pitchFamily="49" charset="-120"/>
              <a:cs typeface="超研澤中圓" panose="020B0609010101010101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"/>
          <a:stretch/>
        </p:blipFill>
        <p:spPr>
          <a:xfrm>
            <a:off x="445596" y="2410005"/>
            <a:ext cx="8108807" cy="236612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BC058B3-85D3-4F2A-8748-25F58EBE2BB7}"/>
              </a:ext>
            </a:extLst>
          </p:cNvPr>
          <p:cNvSpPr/>
          <p:nvPr/>
        </p:nvSpPr>
        <p:spPr>
          <a:xfrm>
            <a:off x="5148064" y="4221088"/>
            <a:ext cx="1080120" cy="4709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2DB6AB0-CC19-4923-A60D-199C28B5DAD0}"/>
              </a:ext>
            </a:extLst>
          </p:cNvPr>
          <p:cNvSpPr txBox="1"/>
          <p:nvPr/>
        </p:nvSpPr>
        <p:spPr>
          <a:xfrm>
            <a:off x="360000" y="5040000"/>
            <a:ext cx="828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備註</a:t>
            </a:r>
            <a:r>
              <a:rPr lang="en-US" altLang="zh-TW" sz="2000" b="1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:</a:t>
            </a:r>
            <a:r>
              <a:rPr lang="zh-TW" altLang="en-US" sz="2000" b="1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紅色粗框</a:t>
            </a:r>
            <a:r>
              <a:rPr lang="zh-TW" altLang="en-US" sz="2000" b="1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之招生管道參採綜合學習表現，包含</a:t>
            </a:r>
            <a:r>
              <a:rPr lang="zh-TW" altLang="en-US" sz="2000" b="1" dirty="0">
                <a:solidFill>
                  <a:srgbClr val="0000FF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學生學習歷程</a:t>
            </a:r>
            <a:r>
              <a:rPr lang="zh-TW" altLang="en-US" sz="2000" b="1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及校系自辦甄選項目</a:t>
            </a:r>
            <a:r>
              <a:rPr lang="en-US" altLang="zh-TW" sz="2000" b="1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(</a:t>
            </a:r>
            <a:r>
              <a:rPr lang="zh-TW" altLang="en-US" sz="2000" b="1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如：面試、筆試 、實作 、其他等</a:t>
            </a:r>
            <a:r>
              <a:rPr lang="en-US" altLang="zh-TW" sz="2000" b="1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)</a:t>
            </a:r>
            <a:endParaRPr lang="zh-TW" altLang="en-US" sz="2000" b="1" dirty="0"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166589"/>
              <a:satOff val="-4050"/>
              <a:lumOff val="8073"/>
              <a:alphaOff val="0"/>
            </a:schemeClr>
          </a:fillRef>
          <a:effectRef idx="0">
            <a:schemeClr val="accent1">
              <a:shade val="80000"/>
              <a:hueOff val="-166589"/>
              <a:satOff val="-4050"/>
              <a:lumOff val="80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學習歷程檔案與升學的關係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(3/4)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9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323528" y="1196752"/>
            <a:ext cx="9036497" cy="13681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spcBef>
                <a:spcPct val="20000"/>
              </a:spcBef>
              <a:tabLst>
                <a:tab pos="2057400" algn="l"/>
              </a:tabLst>
            </a:pPr>
            <a:r>
              <a:rPr lang="zh-TW" altLang="en-US" sz="2800" b="1" dirty="0">
                <a:solidFill>
                  <a:srgbClr val="C00000"/>
                </a:solidFill>
                <a:cs typeface="超研澤中圓" panose="020B0609010101010101" pitchFamily="49" charset="-120"/>
              </a:rPr>
              <a:t>甄選入學成績採計方式</a:t>
            </a:r>
            <a:endParaRPr lang="en-US" altLang="zh-TW" sz="2800" b="1" dirty="0">
              <a:solidFill>
                <a:srgbClr val="C00000"/>
              </a:solidFill>
              <a:cs typeface="超研澤中圓" panose="020B0609010101010101" pitchFamily="49" charset="-12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2057400" algn="l"/>
              </a:tabLst>
            </a:pPr>
            <a:r>
              <a:rPr lang="zh-TW" altLang="en-US" sz="2000" b="1" dirty="0">
                <a:solidFill>
                  <a:schemeClr val="tx1"/>
                </a:solidFill>
                <a:cs typeface="超研澤中圓" panose="020B0609010101010101" pitchFamily="49" charset="-120"/>
              </a:rPr>
              <a:t>第一階段以</a:t>
            </a:r>
            <a:r>
              <a:rPr lang="zh-TW" altLang="en-US" sz="2000" b="1" dirty="0">
                <a:solidFill>
                  <a:srgbClr val="0000FF"/>
                </a:solidFill>
                <a:cs typeface="超研澤中圓" panose="020B0609010101010101" pitchFamily="49" charset="-120"/>
              </a:rPr>
              <a:t>統測成績</a:t>
            </a:r>
            <a:r>
              <a:rPr lang="zh-TW" altLang="en-US" sz="2000" b="1" dirty="0">
                <a:solidFill>
                  <a:schemeClr val="tx1"/>
                </a:solidFill>
                <a:cs typeface="超研澤中圓" panose="020B0609010101010101" pitchFamily="49" charset="-120"/>
              </a:rPr>
              <a:t>篩選</a:t>
            </a:r>
            <a:endParaRPr lang="en-US" altLang="zh-TW" sz="2000" b="1" dirty="0">
              <a:solidFill>
                <a:schemeClr val="tx1"/>
              </a:solidFill>
              <a:cs typeface="超研澤中圓" panose="020B0609010101010101" pitchFamily="49" charset="-12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2057400" algn="l"/>
              </a:tabLst>
            </a:pPr>
            <a:r>
              <a:rPr lang="zh-TW" altLang="en-US" sz="2000" b="1" dirty="0">
                <a:solidFill>
                  <a:schemeClr val="tx1"/>
                </a:solidFill>
                <a:cs typeface="超研澤中圓" panose="020B0609010101010101" pitchFamily="49" charset="-120"/>
              </a:rPr>
              <a:t>將</a:t>
            </a:r>
            <a:r>
              <a:rPr lang="zh-TW" altLang="en-US" sz="2000" b="1" dirty="0">
                <a:solidFill>
                  <a:srgbClr val="0000FF"/>
                </a:solidFill>
                <a:cs typeface="超研澤中圓" panose="020B0609010101010101" pitchFamily="49" charset="-120"/>
              </a:rPr>
              <a:t>專題實作及實習科目學習成果</a:t>
            </a:r>
            <a:r>
              <a:rPr lang="zh-TW" altLang="en-US" sz="2000" b="1" dirty="0">
                <a:solidFill>
                  <a:schemeClr val="tx1"/>
                </a:solidFill>
                <a:cs typeface="超研澤中圓" panose="020B0609010101010101" pitchFamily="49" charset="-120"/>
              </a:rPr>
              <a:t>列為必採指定項目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166589"/>
              <a:satOff val="-4050"/>
              <a:lumOff val="8073"/>
              <a:alphaOff val="0"/>
            </a:schemeClr>
          </a:fillRef>
          <a:effectRef idx="0">
            <a:schemeClr val="accent1">
              <a:shade val="80000"/>
              <a:hueOff val="-166589"/>
              <a:satOff val="-4050"/>
              <a:lumOff val="80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學習歷程檔案與升學的關係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(4/4)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48C8779-F943-4156-BEEC-D2D763FBF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" y="2492896"/>
            <a:ext cx="8999155" cy="39325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4309EE-A546-4EE5-B244-20A370C29756}"/>
              </a:ext>
            </a:extLst>
          </p:cNvPr>
          <p:cNvSpPr/>
          <p:nvPr/>
        </p:nvSpPr>
        <p:spPr>
          <a:xfrm>
            <a:off x="2699792" y="2567173"/>
            <a:ext cx="1152128" cy="353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94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8" y="927710"/>
            <a:ext cx="9144000" cy="5143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428144" y="6459786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資料來源：國教署、高教司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409363" y="764704"/>
            <a:ext cx="627133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手繪多邊形 6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333179"/>
              <a:satOff val="-8101"/>
              <a:lumOff val="16146"/>
              <a:alphaOff val="0"/>
            </a:schemeClr>
          </a:fillRef>
          <a:effectRef idx="0">
            <a:schemeClr val="accent1">
              <a:shade val="80000"/>
              <a:hueOff val="-333179"/>
              <a:satOff val="-8101"/>
              <a:lumOff val="161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652" tIns="99060" rIns="99061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學習歷程的內容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(1/10)</a:t>
            </a:r>
            <a:endParaRPr lang="zh-TW" altLang="en-US" sz="2600" b="1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7910029" y="1202413"/>
            <a:ext cx="1080120" cy="489273"/>
          </a:xfrm>
          <a:prstGeom prst="wedgeRoundRectCallout">
            <a:avLst>
              <a:gd name="adj1" fmla="val -56620"/>
              <a:gd name="adj2" fmla="val 127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例外</a:t>
            </a:r>
          </a:p>
        </p:txBody>
      </p:sp>
      <p:sp>
        <p:nvSpPr>
          <p:cNvPr id="9" name="矩形 8"/>
          <p:cNvSpPr/>
          <p:nvPr/>
        </p:nvSpPr>
        <p:spPr>
          <a:xfrm>
            <a:off x="4788024" y="2348880"/>
            <a:ext cx="1944216" cy="345638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5381996" y="1523219"/>
            <a:ext cx="1080120" cy="489273"/>
          </a:xfrm>
          <a:prstGeom prst="wedgeRoundRectCallout">
            <a:avLst>
              <a:gd name="adj1" fmla="val -438"/>
              <a:gd name="adj2" fmla="val 119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優點</a:t>
            </a:r>
          </a:p>
        </p:txBody>
      </p:sp>
    </p:spTree>
    <p:extLst>
      <p:ext uri="{BB962C8B-B14F-4D97-AF65-F5344CB8AC3E}">
        <p14:creationId xmlns:p14="http://schemas.microsoft.com/office/powerpoint/2010/main" val="211381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7544" y="1473249"/>
            <a:ext cx="7941819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B318216-1A6A-92BE-0738-7602613321F9}"/>
              </a:ext>
            </a:extLst>
          </p:cNvPr>
          <p:cNvSpPr/>
          <p:nvPr/>
        </p:nvSpPr>
        <p:spPr>
          <a:xfrm>
            <a:off x="4189242" y="1473248"/>
            <a:ext cx="4589693" cy="5031069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43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72" y="938655"/>
            <a:ext cx="5211600" cy="54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學生學習歷程檔案蒐集的項目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333179"/>
              <a:satOff val="-8101"/>
              <a:lumOff val="16146"/>
              <a:alphaOff val="0"/>
            </a:schemeClr>
          </a:fillRef>
          <a:effectRef idx="0">
            <a:schemeClr val="accent1">
              <a:shade val="80000"/>
              <a:hueOff val="-333179"/>
              <a:satOff val="-8101"/>
              <a:lumOff val="161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652" tIns="99060" rIns="99061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學習歷程的內容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(2/10)</a:t>
            </a:r>
            <a:endParaRPr lang="zh-TW" altLang="en-US" sz="2600" b="1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9" name="矩形: 圓角 48">
            <a:extLst>
              <a:ext uri="{FF2B5EF4-FFF2-40B4-BE49-F238E27FC236}">
                <a16:creationId xmlns:a16="http://schemas.microsoft.com/office/drawing/2014/main" id="{18098151-263C-B03D-5B8A-72EAA7ACFF67}"/>
              </a:ext>
            </a:extLst>
          </p:cNvPr>
          <p:cNvSpPr/>
          <p:nvPr/>
        </p:nvSpPr>
        <p:spPr>
          <a:xfrm>
            <a:off x="762644" y="4144825"/>
            <a:ext cx="3169756" cy="2159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727" tIns="169727" rIns="169727" bIns="169727" numCol="1" spcCol="1270" anchor="ctr" anchorCtr="0">
            <a:noAutofit/>
          </a:bodyPr>
          <a:lstStyle/>
          <a:p>
            <a:pPr algn="ctr" defTabSz="1980242">
              <a:lnSpc>
                <a:spcPts val="3712"/>
              </a:lnSpc>
              <a:spcBef>
                <a:spcPct val="0"/>
              </a:spcBef>
              <a:spcAft>
                <a:spcPct val="35000"/>
              </a:spcAft>
            </a:pPr>
            <a:endParaRPr lang="en-US" altLang="zh-TW" sz="2227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980242">
              <a:lnSpc>
                <a:spcPts val="3712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455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</a:t>
            </a:r>
            <a:r>
              <a:rPr lang="en-US" altLang="zh-TW" sz="297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97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修習科目學分數及學業成績</a:t>
            </a:r>
            <a:r>
              <a:rPr lang="en-US" altLang="zh-TW" sz="297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97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29">
            <a:extLst>
              <a:ext uri="{FF2B5EF4-FFF2-40B4-BE49-F238E27FC236}">
                <a16:creationId xmlns:a16="http://schemas.microsoft.com/office/drawing/2014/main" id="{3784D634-C9B1-0F0B-31B7-D494BB53CBD5}"/>
              </a:ext>
            </a:extLst>
          </p:cNvPr>
          <p:cNvSpPr/>
          <p:nvPr/>
        </p:nvSpPr>
        <p:spPr>
          <a:xfrm>
            <a:off x="707828" y="1847712"/>
            <a:ext cx="3169756" cy="1901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727" tIns="169727" rIns="169727" bIns="169727" numCol="1" spcCol="1270" anchor="ctr" anchorCtr="0">
            <a:noAutofit/>
          </a:bodyPr>
          <a:lstStyle/>
          <a:p>
            <a:pPr algn="ctr" defTabSz="1980242">
              <a:lnSpc>
                <a:spcPts val="3712"/>
              </a:lnSpc>
              <a:spcBef>
                <a:spcPct val="0"/>
              </a:spcBef>
              <a:spcAft>
                <a:spcPct val="35000"/>
              </a:spcAft>
            </a:pPr>
            <a:endParaRPr lang="en-US" altLang="zh-TW" sz="2227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980242">
              <a:lnSpc>
                <a:spcPts val="3712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455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r>
              <a:rPr lang="en-US" altLang="zh-TW" sz="297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97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含幹部經歷</a:t>
            </a:r>
            <a:r>
              <a:rPr lang="en-US" altLang="zh-TW" sz="297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97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DADB61C-7EDE-1882-ABA0-2805ABD2B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3" y="1749278"/>
            <a:ext cx="760238" cy="751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0EE7292-78C8-F04A-B352-12403A3C2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4" y="3879071"/>
            <a:ext cx="777918" cy="742558"/>
          </a:xfrm>
          <a:prstGeom prst="rect">
            <a:avLst/>
          </a:prstGeom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46EA54E5-FA0D-21D0-CACC-0EE8B8A69053}"/>
              </a:ext>
            </a:extLst>
          </p:cNvPr>
          <p:cNvGrpSpPr/>
          <p:nvPr/>
        </p:nvGrpSpPr>
        <p:grpSpPr>
          <a:xfrm>
            <a:off x="4278435" y="4017307"/>
            <a:ext cx="4241562" cy="2286523"/>
            <a:chOff x="4250224" y="3557578"/>
            <a:chExt cx="4570248" cy="2221336"/>
          </a:xfrm>
        </p:grpSpPr>
        <p:sp>
          <p:nvSpPr>
            <p:cNvPr id="19" name="矩形: 圓角 41">
              <a:extLst>
                <a:ext uri="{FF2B5EF4-FFF2-40B4-BE49-F238E27FC236}">
                  <a16:creationId xmlns:a16="http://schemas.microsoft.com/office/drawing/2014/main" id="{FBDDBB02-E66B-5C52-3AC4-6B2F4E9A37D7}"/>
                </a:ext>
              </a:extLst>
            </p:cNvPr>
            <p:cNvSpPr/>
            <p:nvPr/>
          </p:nvSpPr>
          <p:spPr>
            <a:xfrm>
              <a:off x="4473934" y="3729683"/>
              <a:ext cx="4346538" cy="2049231"/>
            </a:xfrm>
            <a:prstGeom prst="roundRect">
              <a:avLst/>
            </a:prstGeom>
            <a:solidFill>
              <a:srgbClr val="D9FFE7"/>
            </a:solidFill>
            <a:ln w="38100">
              <a:solidFill>
                <a:srgbClr val="0066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27" tIns="169727" rIns="169727" bIns="169727" numCol="1" spcCol="1270" anchor="ctr" anchorCtr="0">
              <a:noAutofit/>
            </a:bodyPr>
            <a:lstStyle/>
            <a:p>
              <a:pPr algn="ctr" defTabSz="19802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455" b="1" dirty="0">
                  <a:solidFill>
                    <a:srgbClr val="0066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多元表現</a:t>
              </a:r>
            </a:p>
          </p:txBody>
        </p:sp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7133833A-C63C-41A6-2559-9387BD6CB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224" y="3557578"/>
              <a:ext cx="847725" cy="828675"/>
            </a:xfrm>
            <a:prstGeom prst="rect">
              <a:avLst/>
            </a:prstGeom>
          </p:spPr>
        </p:pic>
      </p:grpSp>
      <p:sp>
        <p:nvSpPr>
          <p:cNvPr id="21" name="矩形: 圓角化對角角落 49">
            <a:extLst>
              <a:ext uri="{FF2B5EF4-FFF2-40B4-BE49-F238E27FC236}">
                <a16:creationId xmlns:a16="http://schemas.microsoft.com/office/drawing/2014/main" id="{05799532-0812-AC74-7865-1A778F2E91CA}"/>
              </a:ext>
            </a:extLst>
          </p:cNvPr>
          <p:cNvSpPr/>
          <p:nvPr/>
        </p:nvSpPr>
        <p:spPr>
          <a:xfrm>
            <a:off x="1584394" y="1846418"/>
            <a:ext cx="1446060" cy="379535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27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學校登錄</a:t>
            </a:r>
          </a:p>
        </p:txBody>
      </p:sp>
      <p:sp>
        <p:nvSpPr>
          <p:cNvPr id="22" name="矩形: 圓角化對角角落 50">
            <a:extLst>
              <a:ext uri="{FF2B5EF4-FFF2-40B4-BE49-F238E27FC236}">
                <a16:creationId xmlns:a16="http://schemas.microsoft.com/office/drawing/2014/main" id="{5E26F03D-CB3C-5C21-AACF-19C0181E39C2}"/>
              </a:ext>
            </a:extLst>
          </p:cNvPr>
          <p:cNvSpPr/>
          <p:nvPr/>
        </p:nvSpPr>
        <p:spPr>
          <a:xfrm>
            <a:off x="1624491" y="4144825"/>
            <a:ext cx="1446060" cy="379535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27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學校登錄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0F39276-242F-DD5D-909B-89939995D070}"/>
              </a:ext>
            </a:extLst>
          </p:cNvPr>
          <p:cNvGrpSpPr/>
          <p:nvPr/>
        </p:nvGrpSpPr>
        <p:grpSpPr>
          <a:xfrm>
            <a:off x="4309753" y="1685497"/>
            <a:ext cx="4210244" cy="2064068"/>
            <a:chOff x="4283968" y="1045068"/>
            <a:chExt cx="4536504" cy="2224017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B7E4FB8C-D659-3425-6D67-D9EF7B7EEB71}"/>
                </a:ext>
              </a:extLst>
            </p:cNvPr>
            <p:cNvGrpSpPr/>
            <p:nvPr/>
          </p:nvGrpSpPr>
          <p:grpSpPr>
            <a:xfrm>
              <a:off x="4283968" y="1045068"/>
              <a:ext cx="4536504" cy="2224017"/>
              <a:chOff x="4283968" y="1045068"/>
              <a:chExt cx="4536504" cy="2224017"/>
            </a:xfrm>
          </p:grpSpPr>
          <p:sp>
            <p:nvSpPr>
              <p:cNvPr id="26" name="矩形: 圓角 30">
                <a:extLst>
                  <a:ext uri="{FF2B5EF4-FFF2-40B4-BE49-F238E27FC236}">
                    <a16:creationId xmlns:a16="http://schemas.microsoft.com/office/drawing/2014/main" id="{E9C3E84C-CD98-BC5C-8E27-ACB828EFD2CB}"/>
                  </a:ext>
                </a:extLst>
              </p:cNvPr>
              <p:cNvSpPr/>
              <p:nvPr/>
            </p:nvSpPr>
            <p:spPr>
              <a:xfrm>
                <a:off x="4473934" y="1219854"/>
                <a:ext cx="4346538" cy="204923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9727" tIns="169727" rIns="169727" bIns="169727" numCol="1" spcCol="1270" anchor="ctr" anchorCtr="0">
                <a:noAutofit/>
              </a:bodyPr>
              <a:lstStyle/>
              <a:p>
                <a:pPr algn="ctr" defTabSz="198024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4455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課程學習成果</a:t>
                </a:r>
              </a:p>
            </p:txBody>
          </p:sp>
          <p:pic>
            <p:nvPicPr>
              <p:cNvPr id="27" name="圖片 26">
                <a:extLst>
                  <a:ext uri="{FF2B5EF4-FFF2-40B4-BE49-F238E27FC236}">
                    <a16:creationId xmlns:a16="http://schemas.microsoft.com/office/drawing/2014/main" id="{9CB5F684-76AE-DCB5-1CE4-A2C7E7A8A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1045068"/>
                <a:ext cx="866775" cy="800100"/>
              </a:xfrm>
              <a:prstGeom prst="rect">
                <a:avLst/>
              </a:prstGeom>
            </p:spPr>
          </p:pic>
        </p:grpSp>
        <p:sp>
          <p:nvSpPr>
            <p:cNvPr id="25" name="矩形: 圓角化對角角落 51">
              <a:extLst>
                <a:ext uri="{FF2B5EF4-FFF2-40B4-BE49-F238E27FC236}">
                  <a16:creationId xmlns:a16="http://schemas.microsoft.com/office/drawing/2014/main" id="{FA1FA0BC-5F20-76C8-FB4E-BDE66B643890}"/>
                </a:ext>
              </a:extLst>
            </p:cNvPr>
            <p:cNvSpPr/>
            <p:nvPr/>
          </p:nvSpPr>
          <p:spPr>
            <a:xfrm>
              <a:off x="5436096" y="1240645"/>
              <a:ext cx="2708593" cy="408946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227" b="1" dirty="0">
                  <a:solidFill>
                    <a:schemeClr val="bg2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學生自</a:t>
              </a:r>
              <a:r>
                <a:rPr lang="zh-TW" altLang="en-US" sz="2227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高一</a:t>
              </a:r>
              <a:r>
                <a:rPr lang="zh-TW" altLang="en-US" sz="2227" b="1" dirty="0">
                  <a:solidFill>
                    <a:schemeClr val="bg2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上傳</a:t>
              </a:r>
            </a:p>
          </p:txBody>
        </p:sp>
      </p:grpSp>
      <p:sp>
        <p:nvSpPr>
          <p:cNvPr id="28" name="矩形: 圓角化對角角落 52">
            <a:extLst>
              <a:ext uri="{FF2B5EF4-FFF2-40B4-BE49-F238E27FC236}">
                <a16:creationId xmlns:a16="http://schemas.microsoft.com/office/drawing/2014/main" id="{DFDFD54F-EF30-D2BA-DBFD-9471DDC79DF7}"/>
              </a:ext>
            </a:extLst>
          </p:cNvPr>
          <p:cNvSpPr/>
          <p:nvPr/>
        </p:nvSpPr>
        <p:spPr>
          <a:xfrm>
            <a:off x="5411234" y="4194463"/>
            <a:ext cx="2513794" cy="37953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27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</a:t>
            </a:r>
            <a:r>
              <a:rPr lang="zh-TW" altLang="en-US" sz="2227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高一</a:t>
            </a:r>
            <a:r>
              <a:rPr lang="zh-TW" altLang="en-US" sz="2227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</a:p>
        </p:txBody>
      </p:sp>
    </p:spTree>
    <p:extLst>
      <p:ext uri="{BB962C8B-B14F-4D97-AF65-F5344CB8AC3E}">
        <p14:creationId xmlns:p14="http://schemas.microsoft.com/office/powerpoint/2010/main" val="63465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7544" y="1473249"/>
            <a:ext cx="7941819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00000"/>
            <a:ext cx="9144000" cy="54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學習歷程檔案蒐集項目詳細內容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627177"/>
              </p:ext>
            </p:extLst>
          </p:nvPr>
        </p:nvGraphicFramePr>
        <p:xfrm>
          <a:off x="132960" y="1430644"/>
          <a:ext cx="4320480" cy="5250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37862018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289962813"/>
                    </a:ext>
                  </a:extLst>
                </a:gridCol>
              </a:tblGrid>
              <a:tr h="37696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學習歷程學校平臺</a:t>
                      </a:r>
                      <a:r>
                        <a:rPr lang="en-US" altLang="zh-TW" sz="1400" b="0" dirty="0"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(</a:t>
                      </a:r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臺北市學生學習歷程系統</a:t>
                      </a:r>
                      <a:r>
                        <a:rPr lang="en-US" altLang="zh-TW" sz="1400" b="0" dirty="0"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)</a:t>
                      </a:r>
                      <a:endParaRPr lang="zh-TW" altLang="en-US" sz="1400" b="0" dirty="0">
                        <a:latin typeface="華康儷粗黑" panose="020B0709000000000000" pitchFamily="49" charset="-120"/>
                        <a:ea typeface="華康儷粗黑" panose="020B0709000000000000" pitchFamily="49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570252"/>
                  </a:ext>
                </a:extLst>
              </a:tr>
              <a:tr h="39011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內容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698781"/>
                  </a:ext>
                </a:extLst>
              </a:tr>
              <a:tr h="8690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基本資料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學生學籍資料</a:t>
                      </a:r>
                      <a:endParaRPr lang="en-US" altLang="zh-TW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</a:endParaRPr>
                    </a:p>
                    <a:p>
                      <a:pPr algn="just"/>
                      <a:r>
                        <a:rPr lang="en-US" altLang="zh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含班級及社團幹部經歷</a:t>
                      </a:r>
                      <a:r>
                        <a:rPr lang="en-US" altLang="zh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……)</a:t>
                      </a:r>
                      <a:endParaRPr lang="zh-TW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064428"/>
                  </a:ext>
                </a:extLst>
              </a:tr>
              <a:tr h="10994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修課紀錄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學校報經各該主管機關備查之課程計畫，所開設有採計學分之科目</a:t>
                      </a:r>
                      <a:r>
                        <a:rPr lang="en-US" altLang="zh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課程學業成績及</a:t>
                      </a:r>
                      <a:r>
                        <a:rPr lang="zh-TW" altLang="en-US" sz="1600" b="0" dirty="0">
                          <a:solidFill>
                            <a:srgbClr val="9900FF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課程諮詢紀錄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29501"/>
                  </a:ext>
                </a:extLst>
              </a:tr>
              <a:tr h="16020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課程學習成果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須經任課老師認證</a:t>
                      </a:r>
                      <a:r>
                        <a:rPr lang="en-US" altLang="zh-TW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)</a:t>
                      </a:r>
                    </a:p>
                    <a:p>
                      <a:pPr algn="just"/>
                      <a:r>
                        <a:rPr lang="zh-TW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前款科目</a:t>
                      </a:r>
                      <a:r>
                        <a:rPr lang="en-US" altLang="zh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課程產出之作業、作品及其他學習成果</a:t>
                      </a:r>
                      <a:endParaRPr lang="en-US" altLang="zh-TW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</a:endParaRPr>
                    </a:p>
                    <a:p>
                      <a:pPr algn="just"/>
                      <a:r>
                        <a:rPr lang="zh-TW" altLang="zh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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以</a:t>
                      </a:r>
                      <a:r>
                        <a:rPr lang="zh-TW" altLang="en-US" sz="1600" b="0" dirty="0">
                          <a:solidFill>
                            <a:srgbClr val="FF0000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學期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為單位上傳</a:t>
                      </a:r>
                      <a:endParaRPr lang="en-US" altLang="zh-TW" sz="1600" b="0" dirty="0">
                        <a:solidFill>
                          <a:srgbClr val="0033CC"/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sym typeface="Wingdings 2" panose="05020102010507070707" pitchFamily="18" charset="2"/>
                      </a:endParaRPr>
                    </a:p>
                    <a:p>
                      <a:pPr algn="just"/>
                      <a:r>
                        <a:rPr lang="zh-TW" altLang="zh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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本校</a:t>
                      </a:r>
                      <a:r>
                        <a:rPr lang="zh-TW" altLang="en-US" sz="1600" b="0" u="sng" dirty="0">
                          <a:solidFill>
                            <a:srgbClr val="C00000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每學期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至多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華康儷粗黑" panose="020B0709000000000000" pitchFamily="49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20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件，</a:t>
                      </a:r>
                      <a:r>
                        <a:rPr lang="zh-TW" altLang="en-US" sz="1600" b="0" dirty="0">
                          <a:solidFill>
                            <a:srgbClr val="C00000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單科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至多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華康儷粗黑" panose="020B0709000000000000" pitchFamily="49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5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件</a:t>
                      </a:r>
                      <a:endParaRPr lang="en-US" altLang="zh-TW" sz="1600" b="0" dirty="0">
                        <a:solidFill>
                          <a:srgbClr val="0033CC"/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sym typeface="Wingdings 2" panose="05020102010507070707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06985"/>
                  </a:ext>
                </a:extLst>
              </a:tr>
              <a:tr h="9130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多元表現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</a:rPr>
                        <a:t>幹部經歷、彈性學習時間、團體活動時間及其他多元表現</a:t>
                      </a:r>
                      <a:endParaRPr lang="en-US" altLang="zh-TW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</a:endParaRPr>
                    </a:p>
                    <a:p>
                      <a:pPr algn="just"/>
                      <a:r>
                        <a:rPr lang="zh-TW" altLang="zh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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以</a:t>
                      </a:r>
                      <a:r>
                        <a:rPr lang="zh-TW" altLang="en-US" sz="1600" b="0" u="sng" dirty="0">
                          <a:solidFill>
                            <a:srgbClr val="C00000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學年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為單位上傳</a:t>
                      </a:r>
                      <a:endParaRPr lang="en-US" altLang="zh-TW" sz="1600" b="0" dirty="0">
                        <a:solidFill>
                          <a:srgbClr val="0033CC"/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sym typeface="Wingdings 2" panose="05020102010507070707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568903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4716016" y="1430644"/>
          <a:ext cx="4320480" cy="52507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37862018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289962813"/>
                    </a:ext>
                  </a:extLst>
                </a:gridCol>
              </a:tblGrid>
              <a:tr h="36607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>
                          <a:solidFill>
                            <a:schemeClr val="lt1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學習歷程「中央資料庫」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570252"/>
                  </a:ext>
                </a:extLst>
              </a:tr>
              <a:tr h="3697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內容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698781"/>
                  </a:ext>
                </a:extLst>
              </a:tr>
              <a:tr h="8236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基本資料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同學習歷程學校平臺之資料</a:t>
                      </a:r>
                      <a:endParaRPr lang="en-US" altLang="zh-TW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+mn-cs"/>
                      </a:endParaRPr>
                    </a:p>
                    <a:p>
                      <a:pPr algn="just"/>
                      <a:r>
                        <a:rPr lang="zh-TW" altLang="zh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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學校每學期提交</a:t>
                      </a:r>
                      <a:endParaRPr lang="en-US" altLang="zh-TW" sz="1600" b="0" kern="1200" dirty="0">
                        <a:solidFill>
                          <a:srgbClr val="0033CC"/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+mn-cs"/>
                      </a:endParaRPr>
                    </a:p>
                    <a:p>
                      <a:pPr algn="just"/>
                      <a:endParaRPr lang="zh-TW" altLang="en-US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064428"/>
                  </a:ext>
                </a:extLst>
              </a:tr>
              <a:tr h="8236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修課紀錄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同學習歷程學校平臺之資料</a:t>
                      </a:r>
                      <a:endParaRPr lang="en-US" altLang="zh-TW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+mn-cs"/>
                      </a:endParaRPr>
                    </a:p>
                    <a:p>
                      <a:pPr algn="just"/>
                      <a:r>
                        <a:rPr lang="zh-TW" altLang="zh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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學校每學期提交</a:t>
                      </a:r>
                      <a:endParaRPr lang="en-US" altLang="zh-TW" sz="1600" b="0" dirty="0">
                        <a:solidFill>
                          <a:srgbClr val="0033CC"/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0" kern="1200" dirty="0">
                        <a:solidFill>
                          <a:srgbClr val="0033CC"/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29501"/>
                  </a:ext>
                </a:extLst>
              </a:tr>
              <a:tr h="15558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課程學習成果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同學習歷程學校平臺之資料</a:t>
                      </a:r>
                    </a:p>
                    <a:p>
                      <a:pPr algn="just"/>
                      <a:r>
                        <a:rPr lang="zh-TW" altLang="zh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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學生至學校平臺</a:t>
                      </a:r>
                      <a:r>
                        <a:rPr lang="en-US" altLang="zh-TW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臺北市學生學習歷程平臺</a:t>
                      </a:r>
                      <a:r>
                        <a:rPr lang="en-US" altLang="zh-TW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)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之課程學習成果，</a:t>
                      </a:r>
                      <a:r>
                        <a:rPr lang="zh-TW" altLang="en-US" sz="1600" b="0" u="sng" dirty="0">
                          <a:solidFill>
                            <a:srgbClr val="C00000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每學年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勾選至多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華康儷粗黑" panose="020B0709000000000000" pitchFamily="49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6</a:t>
                      </a:r>
                      <a:r>
                        <a:rPr lang="zh-TW" altLang="en-US" sz="1600" b="0" dirty="0">
                          <a:solidFill>
                            <a:srgbClr val="FF0000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件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。</a:t>
                      </a:r>
                      <a:endParaRPr lang="en-US" altLang="zh-TW" sz="1600" b="0" dirty="0">
                        <a:solidFill>
                          <a:srgbClr val="0033CC"/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sym typeface="Wingdings 2" panose="05020102010507070707" pitchFamily="18" charset="2"/>
                      </a:endParaRPr>
                    </a:p>
                    <a:p>
                      <a:pPr algn="just"/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由學校</a:t>
                      </a:r>
                      <a:r>
                        <a:rPr lang="zh-TW" altLang="en-US" sz="1600" b="0" dirty="0">
                          <a:solidFill>
                            <a:srgbClr val="C00000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每學年提交</a:t>
                      </a:r>
                      <a:endParaRPr lang="en-US" altLang="zh-TW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+mn-cs"/>
                        <a:sym typeface="Wingdings 2" panose="05020102010507070707" pitchFamily="18" charset="2"/>
                      </a:endParaRPr>
                    </a:p>
                    <a:p>
                      <a:pPr algn="just"/>
                      <a:endParaRPr lang="en-US" altLang="zh-TW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+mn-cs"/>
                        <a:sym typeface="Wingdings 2" panose="05020102010507070707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06985"/>
                  </a:ext>
                </a:extLst>
              </a:tr>
              <a:tr h="13117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多元表現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cs typeface="+mn-cs"/>
                        </a:rPr>
                        <a:t>同學習歷程學校平臺之資料</a:t>
                      </a:r>
                    </a:p>
                    <a:p>
                      <a:pPr algn="just"/>
                      <a:r>
                        <a:rPr lang="zh-TW" altLang="zh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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學生至學校平臺</a:t>
                      </a:r>
                      <a:r>
                        <a:rPr lang="en-US" altLang="zh-TW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臺北市學生學習歷程平臺</a:t>
                      </a:r>
                      <a:r>
                        <a:rPr lang="en-US" altLang="zh-TW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)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之多元表現，</a:t>
                      </a:r>
                      <a:r>
                        <a:rPr lang="zh-TW" altLang="en-US" sz="1600" b="0" u="sng" dirty="0">
                          <a:solidFill>
                            <a:srgbClr val="C00000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每學年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勾選至多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華康儷粗黑" panose="020B0709000000000000" pitchFamily="49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10</a:t>
                      </a:r>
                      <a:r>
                        <a:rPr lang="zh-TW" altLang="en-US" sz="1600" b="0" dirty="0">
                          <a:solidFill>
                            <a:srgbClr val="FF0000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件</a:t>
                      </a:r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。</a:t>
                      </a:r>
                      <a:endParaRPr lang="en-US" altLang="zh-TW" sz="1600" b="0" dirty="0">
                        <a:solidFill>
                          <a:srgbClr val="0033CC"/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sym typeface="Wingdings 2" panose="05020102010507070707" pitchFamily="18" charset="2"/>
                      </a:endParaRPr>
                    </a:p>
                    <a:p>
                      <a:pPr algn="just"/>
                      <a:r>
                        <a:rPr lang="zh-TW" altLang="en-US" sz="1600" b="0" dirty="0">
                          <a:solidFill>
                            <a:srgbClr val="0033CC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由學校</a:t>
                      </a:r>
                      <a:r>
                        <a:rPr lang="zh-TW" altLang="en-US" sz="1600" b="0" dirty="0">
                          <a:solidFill>
                            <a:srgbClr val="C00000"/>
                          </a:solidFill>
                          <a:latin typeface="華康儷粗黑" panose="020B0709000000000000" pitchFamily="49" charset="-120"/>
                          <a:ea typeface="華康儷粗黑" panose="020B0709000000000000" pitchFamily="49" charset="-120"/>
                          <a:sym typeface="Wingdings 2" panose="05020102010507070707" pitchFamily="18" charset="2"/>
                        </a:rPr>
                        <a:t>每學年提交</a:t>
                      </a:r>
                      <a:endParaRPr lang="en-US" altLang="zh-TW" sz="1600" b="0" kern="1200" dirty="0">
                        <a:solidFill>
                          <a:srgbClr val="C00000"/>
                        </a:solidFill>
                        <a:latin typeface="華康儷粗黑" panose="020B0709000000000000" pitchFamily="49" charset="-120"/>
                        <a:ea typeface="華康儷粗黑" panose="020B0709000000000000" pitchFamily="49" charset="-120"/>
                        <a:cs typeface="+mn-cs"/>
                        <a:sym typeface="Wingdings 2" panose="05020102010507070707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568903"/>
                  </a:ext>
                </a:extLst>
              </a:tr>
            </a:tbl>
          </a:graphicData>
        </a:graphic>
      </p:graphicFrame>
      <p:sp>
        <p:nvSpPr>
          <p:cNvPr id="4" name="向右箭號 3"/>
          <p:cNvSpPr/>
          <p:nvPr/>
        </p:nvSpPr>
        <p:spPr>
          <a:xfrm>
            <a:off x="4317836" y="1595237"/>
            <a:ext cx="576064" cy="550358"/>
          </a:xfrm>
          <a:prstGeom prst="rightArrow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32960" y="4149079"/>
            <a:ext cx="4320480" cy="2532293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716016" y="3840110"/>
            <a:ext cx="4320480" cy="28743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333179"/>
              <a:satOff val="-8101"/>
              <a:lumOff val="16146"/>
              <a:alphaOff val="0"/>
            </a:schemeClr>
          </a:fillRef>
          <a:effectRef idx="0">
            <a:schemeClr val="accent1">
              <a:shade val="80000"/>
              <a:hueOff val="-333179"/>
              <a:satOff val="-8101"/>
              <a:lumOff val="161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652" tIns="99060" rIns="99061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學習歷程的內容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(3/10)</a:t>
            </a:r>
            <a:endParaRPr lang="zh-TW" altLang="en-US" sz="2600" b="1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 idx="4294967295"/>
          </p:nvPr>
        </p:nvSpPr>
        <p:spPr>
          <a:xfrm>
            <a:off x="0" y="900000"/>
            <a:ext cx="9144000" cy="54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學生學習歷程檔案</a:t>
            </a:r>
            <a:r>
              <a:rPr lang="en-US" altLang="zh-TW" sz="28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-</a:t>
            </a:r>
            <a:r>
              <a:rPr lang="zh-TW" altLang="en-US" sz="28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課程學習成果上傳</a:t>
            </a:r>
          </a:p>
        </p:txBody>
      </p:sp>
      <p:sp>
        <p:nvSpPr>
          <p:cNvPr id="5" name="圓角矩形 3">
            <a:extLst>
              <a:ext uri="{FF2B5EF4-FFF2-40B4-BE49-F238E27FC236}">
                <a16:creationId xmlns:a16="http://schemas.microsoft.com/office/drawing/2014/main" id="{E2AAB1EC-6E9D-4400-9498-6859619CF6F4}"/>
              </a:ext>
            </a:extLst>
          </p:cNvPr>
          <p:cNvSpPr/>
          <p:nvPr/>
        </p:nvSpPr>
        <p:spPr>
          <a:xfrm>
            <a:off x="179512" y="1440000"/>
            <a:ext cx="8820488" cy="4256420"/>
          </a:xfrm>
          <a:prstGeom prst="roundRect">
            <a:avLst>
              <a:gd name="adj" fmla="val 2166"/>
            </a:avLst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tIns="432000" rtlCol="0" anchor="ctr"/>
          <a:lstStyle/>
          <a:p>
            <a:pPr marL="457200" marR="0" lvl="0" indent="-457200" algn="just" defTabSz="914400" eaLnBrk="1" fontAlgn="auto" latin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zh-TW" altLang="en-US" sz="2400" kern="0" noProof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時間：自高一開始，以學期為單位</a:t>
            </a:r>
            <a:endParaRPr lang="en-US" altLang="zh-TW" sz="2400" kern="0" noProof="0" dirty="0">
              <a:solidFill>
                <a:srgbClr val="ED7D31">
                  <a:lumMod val="50000"/>
                </a:srgbClr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457200" marR="0" lvl="0" indent="-457200" algn="just" defTabSz="914400" eaLnBrk="1" fontAlgn="auto" latin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zh-TW" altLang="en-US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方式：學生上傳認證</a:t>
            </a:r>
            <a:endParaRPr lang="en-US" altLang="zh-TW" sz="2400" kern="0" noProof="0" dirty="0">
              <a:solidFill>
                <a:srgbClr val="ED7D31">
                  <a:lumMod val="50000"/>
                </a:srgbClr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457200" marR="0" lvl="0" indent="-457200" algn="just" defTabSz="914400" eaLnBrk="1" fontAlgn="auto" latin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zh-TW" altLang="en-US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內容：每學期修課課程之作業、報告、作品等</a:t>
            </a:r>
            <a:endParaRPr kumimoji="0" lang="en-US" altLang="zh-TW" sz="240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457200" marR="0" lvl="0" indent="-457200" algn="just" defTabSz="914400" eaLnBrk="1" fontAlgn="auto" latin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儷粗黑" panose="020B0709000000000000" pitchFamily="49" charset="-120"/>
                <a:ea typeface="華康儷粗黑" panose="020B0709000000000000" pitchFamily="49" charset="-120"/>
              </a:rPr>
              <a:t>認證：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儷粗黑" panose="020B0709000000000000" pitchFamily="49" charset="-120"/>
                <a:ea typeface="華康儷粗黑" panose="020B0709000000000000" pitchFamily="49" charset="-120"/>
              </a:rPr>
              <a:t>需任課老師認證通過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457200" lvl="0" indent="-457200" algn="just" latin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本校上傳件數：</a:t>
            </a:r>
            <a:r>
              <a:rPr lang="zh-TW" altLang="en-US" sz="2400" b="1" kern="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每學期</a:t>
            </a:r>
            <a:r>
              <a:rPr lang="zh-TW" altLang="en-US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學生至多</a:t>
            </a:r>
            <a:r>
              <a:rPr lang="en-US" altLang="zh-TW" sz="2400" b="1" u="sng" kern="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20</a:t>
            </a:r>
            <a:r>
              <a:rPr lang="zh-TW" altLang="en-US" sz="2400" b="1" u="sng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件</a:t>
            </a:r>
            <a:r>
              <a:rPr lang="zh-TW" altLang="en-US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認證</a:t>
            </a:r>
            <a:r>
              <a:rPr lang="en-US" altLang="zh-TW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【</a:t>
            </a:r>
            <a:r>
              <a:rPr lang="zh-TW" altLang="en-US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單科至多</a:t>
            </a:r>
            <a:r>
              <a:rPr lang="en-US" altLang="zh-TW" sz="2400" b="1" kern="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5</a:t>
            </a:r>
            <a:r>
              <a:rPr lang="zh-TW" altLang="en-US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件</a:t>
            </a:r>
            <a:r>
              <a:rPr lang="en-US" altLang="zh-TW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】</a:t>
            </a:r>
          </a:p>
          <a:p>
            <a:pPr marL="457200" lvl="0" indent="-457200" algn="just" latin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中央資料庫件數：</a:t>
            </a:r>
            <a:r>
              <a:rPr lang="zh-TW" altLang="en-US" sz="2400" b="1" kern="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每學年</a:t>
            </a:r>
            <a:r>
              <a:rPr lang="zh-TW" altLang="en-US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至多勾選</a:t>
            </a:r>
            <a:r>
              <a:rPr lang="en-US" altLang="zh-TW" sz="2400" b="1" u="sng" kern="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6</a:t>
            </a:r>
            <a:r>
              <a:rPr lang="zh-TW" altLang="en-US" sz="2400" b="1" u="sng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件</a:t>
            </a:r>
            <a:r>
              <a:rPr lang="zh-TW" altLang="en-US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上傳教育部中央資料庫</a:t>
            </a:r>
            <a:endParaRPr lang="en-US" altLang="zh-TW" sz="2400" kern="0" dirty="0">
              <a:solidFill>
                <a:srgbClr val="ED7D31">
                  <a:lumMod val="50000"/>
                </a:srgbClr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457200" lvl="0" indent="-457200" algn="just" latin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kumimoji="0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儷粗黑" panose="020B0709000000000000" pitchFamily="49" charset="-120"/>
                <a:ea typeface="華康儷粗黑" panose="020B0709000000000000" pitchFamily="49" charset="-120"/>
              </a:rPr>
              <a:t>甄選</a:t>
            </a:r>
            <a:r>
              <a:rPr kumimoji="0" lang="en-US" altLang="zh-TW" sz="240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儷粗黑" panose="020B0709000000000000" pitchFamily="49" charset="-120"/>
                <a:ea typeface="華康儷粗黑" panose="020B0709000000000000" pitchFamily="49" charset="-120"/>
              </a:rPr>
              <a:t>/</a:t>
            </a:r>
            <a:r>
              <a:rPr kumimoji="0" lang="zh-TW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儷粗黑" panose="020B0709000000000000" pitchFamily="49" charset="-120"/>
                <a:ea typeface="華康儷粗黑" panose="020B0709000000000000" pitchFamily="49" charset="-120"/>
              </a:rPr>
              <a:t>申請入學件數：由中央資料庫勾選，技專至多勾選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6</a:t>
            </a:r>
            <a:r>
              <a:rPr lang="zh-TW" altLang="en-US" sz="2400" b="1" kern="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件</a:t>
            </a:r>
            <a:r>
              <a:rPr lang="en-US" altLang="zh-TW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(</a:t>
            </a:r>
            <a:r>
              <a:rPr lang="zh-TW" altLang="en-US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大學至多</a:t>
            </a:r>
            <a:r>
              <a:rPr lang="en-US" altLang="zh-TW" sz="2400" b="1" kern="0" dirty="0">
                <a:solidFill>
                  <a:srgbClr val="FF0000"/>
                </a:solidFill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3</a:t>
            </a:r>
            <a:r>
              <a:rPr lang="zh-TW" altLang="en-US" sz="2400" b="1" kern="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件</a:t>
            </a:r>
            <a:r>
              <a:rPr lang="en-US" altLang="zh-TW" sz="24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)</a:t>
            </a:r>
            <a:endParaRPr kumimoji="0" lang="en-US" altLang="zh-TW" sz="240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457200" marR="0" lvl="0" indent="-4572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0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0000" y="5832000"/>
            <a:ext cx="828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u="sng" dirty="0">
                <a:solidFill>
                  <a:srgbClr val="CC0066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每學期</a:t>
            </a:r>
            <a:r>
              <a:rPr lang="zh-TW" altLang="en-US" sz="2800" b="1" dirty="0">
                <a:solidFill>
                  <a:srgbClr val="CC0066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需注意學校開放上傳時間，逾時將無法補件！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333179"/>
              <a:satOff val="-8101"/>
              <a:lumOff val="16146"/>
              <a:alphaOff val="0"/>
            </a:schemeClr>
          </a:fillRef>
          <a:effectRef idx="0">
            <a:schemeClr val="accent1">
              <a:shade val="80000"/>
              <a:hueOff val="-333179"/>
              <a:satOff val="-8101"/>
              <a:lumOff val="161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652" tIns="99060" rIns="99061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學習歷程的內容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(4/10)</a:t>
            </a:r>
            <a:endParaRPr lang="zh-TW" altLang="en-US" sz="2600" b="1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9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3">
            <a:extLst>
              <a:ext uri="{FF2B5EF4-FFF2-40B4-BE49-F238E27FC236}">
                <a16:creationId xmlns:a16="http://schemas.microsoft.com/office/drawing/2014/main" id="{E2AAB1EC-6E9D-4400-9498-6859619CF6F4}"/>
              </a:ext>
            </a:extLst>
          </p:cNvPr>
          <p:cNvSpPr/>
          <p:nvPr/>
        </p:nvSpPr>
        <p:spPr>
          <a:xfrm>
            <a:off x="323528" y="1340768"/>
            <a:ext cx="8524380" cy="4860560"/>
          </a:xfrm>
          <a:prstGeom prst="roundRect">
            <a:avLst>
              <a:gd name="adj" fmla="val 4481"/>
            </a:avLst>
          </a:prstGeom>
          <a:solidFill>
            <a:srgbClr val="DAFE9A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tIns="0" bIns="0" rtlCol="0" anchor="ctr" anchorCtr="0"/>
          <a:lstStyle/>
          <a:p>
            <a:pPr marL="457200" marR="0" lvl="0" indent="-4572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zh-TW" altLang="en-US" sz="2600" kern="0" noProof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時間：自高一開始，以學年為單位</a:t>
            </a:r>
            <a:endParaRPr lang="en-US" altLang="zh-TW" sz="2600" kern="0" noProof="0" dirty="0">
              <a:solidFill>
                <a:srgbClr val="ED7D31">
                  <a:lumMod val="50000"/>
                </a:srgbClr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457200" marR="0" lvl="0" indent="-4572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zh-TW" altLang="en-US" sz="26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方式：學生上傳，無須認證</a:t>
            </a:r>
            <a:endParaRPr lang="en-US" altLang="zh-TW" sz="2600" kern="0" noProof="0" dirty="0">
              <a:solidFill>
                <a:srgbClr val="ED7D31">
                  <a:lumMod val="50000"/>
                </a:srgbClr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457200" marR="0" lvl="0" indent="-4572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zh-TW" altLang="en-US" sz="26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內容：</a:t>
            </a:r>
            <a:r>
              <a:rPr lang="zh-TW" altLang="en-US" sz="2600" b="1" kern="0" dirty="0">
                <a:solidFill>
                  <a:srgbClr val="008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幹部經歷、競賽參與、檢定證照、服務學習、彈性學習、團體活動、職場學習、作品成果、大學先修課程其他活動等多元表現</a:t>
            </a:r>
            <a:endParaRPr lang="en-US" altLang="zh-TW" sz="2600" b="1" kern="0" dirty="0">
              <a:solidFill>
                <a:srgbClr val="008000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457200" marR="0" lvl="0" indent="-4572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zh-TW" altLang="en-US" sz="26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本校上傳件數：不限</a:t>
            </a:r>
            <a:endParaRPr lang="en-US" altLang="zh-TW" sz="2600" kern="0" dirty="0">
              <a:solidFill>
                <a:srgbClr val="ED7D31">
                  <a:lumMod val="50000"/>
                </a:srgbClr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457200" lvl="0" indent="-457200" latinLnBrk="1">
              <a:buFont typeface="Wingdings" panose="05000000000000000000" pitchFamily="2" charset="2"/>
              <a:buChar char="p"/>
            </a:pPr>
            <a:r>
              <a:rPr lang="zh-TW" altLang="en-US" sz="26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中央資料庫件數：</a:t>
            </a:r>
            <a:r>
              <a:rPr lang="zh-TW" altLang="en-US" sz="2600" b="1" kern="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每學年</a:t>
            </a:r>
            <a:r>
              <a:rPr lang="zh-TW" altLang="en-US" sz="26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至多勾選</a:t>
            </a:r>
            <a:r>
              <a:rPr lang="en-US" altLang="zh-TW" sz="2600" b="1" u="sng" kern="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10</a:t>
            </a:r>
            <a:r>
              <a:rPr lang="zh-TW" altLang="en-US" sz="2600" b="1" u="sng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件</a:t>
            </a:r>
            <a:r>
              <a:rPr lang="zh-TW" altLang="en-US" sz="26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上傳教育部中央資料庫</a:t>
            </a:r>
            <a:endParaRPr lang="en-US" altLang="zh-TW" sz="2600" kern="0" dirty="0">
              <a:solidFill>
                <a:srgbClr val="ED7D31">
                  <a:lumMod val="50000"/>
                </a:srgbClr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457200" lvl="0" indent="-457200" latinLnBrk="1">
              <a:buFont typeface="Wingdings" panose="05000000000000000000" pitchFamily="2" charset="2"/>
              <a:buChar char="p"/>
            </a:pPr>
            <a:r>
              <a:rPr kumimoji="0" lang="zh-TW" altLang="en-US" sz="260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儷粗黑" panose="020B0709000000000000" pitchFamily="49" charset="-120"/>
                <a:ea typeface="華康儷粗黑" panose="020B0709000000000000" pitchFamily="49" charset="-120"/>
              </a:rPr>
              <a:t>甄選</a:t>
            </a:r>
            <a:r>
              <a:rPr kumimoji="0" lang="en-US" altLang="zh-TW" sz="260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儷粗黑" panose="020B0709000000000000" pitchFamily="49" charset="-120"/>
                <a:ea typeface="華康儷粗黑" panose="020B0709000000000000" pitchFamily="49" charset="-120"/>
              </a:rPr>
              <a:t>/</a:t>
            </a:r>
            <a:r>
              <a:rPr kumimoji="0" lang="zh-TW" altLang="en-US" sz="260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儷粗黑" panose="020B0709000000000000" pitchFamily="49" charset="-120"/>
                <a:ea typeface="華康儷粗黑" panose="020B0709000000000000" pitchFamily="49" charset="-120"/>
              </a:rPr>
              <a:t>申請入學件數：</a:t>
            </a:r>
            <a:r>
              <a:rPr lang="zh-TW" altLang="en-US" sz="26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由中央資料庫</a:t>
            </a:r>
            <a:r>
              <a:rPr kumimoji="0" lang="zh-TW" altLang="en-US" sz="260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儷粗黑" panose="020B0709000000000000" pitchFamily="49" charset="-120"/>
                <a:ea typeface="華康儷粗黑" panose="020B0709000000000000" pitchFamily="49" charset="-120"/>
              </a:rPr>
              <a:t>至多勾選</a:t>
            </a:r>
            <a:r>
              <a:rPr kumimoji="0" lang="en-US" altLang="zh-TW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10</a:t>
            </a:r>
            <a:r>
              <a:rPr lang="zh-TW" altLang="en-US" sz="2600" b="1" kern="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件</a:t>
            </a:r>
            <a:endParaRPr lang="en-US" altLang="zh-TW" sz="2600" b="1" kern="0" dirty="0">
              <a:solidFill>
                <a:srgbClr val="FF0000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457200" indent="-457200" latinLnBrk="1">
              <a:buFont typeface="Wingdings" panose="05000000000000000000" pitchFamily="2" charset="2"/>
              <a:buChar char="p"/>
            </a:pPr>
            <a:r>
              <a:rPr lang="zh-TW" altLang="en-US" sz="26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須為</a:t>
            </a:r>
            <a:r>
              <a:rPr lang="zh-TW" altLang="en-US" sz="2600" kern="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學生入學該年</a:t>
            </a:r>
            <a:r>
              <a:rPr lang="en-US" altLang="zh-TW" sz="2600" kern="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7</a:t>
            </a:r>
            <a:r>
              <a:rPr lang="zh-TW" altLang="en-US" sz="2600" kern="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月</a:t>
            </a:r>
            <a:r>
              <a:rPr lang="en-US" altLang="zh-TW" sz="2600" kern="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1</a:t>
            </a:r>
            <a:r>
              <a:rPr lang="zh-TW" altLang="en-US" sz="2600" kern="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日後</a:t>
            </a:r>
            <a:r>
              <a:rPr lang="zh-TW" altLang="en-US" sz="2600" kern="0" dirty="0">
                <a:solidFill>
                  <a:srgbClr val="ED7D31">
                    <a:lumMod val="50000"/>
                  </a:srgb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之多元表現。高二高三皆可補上傳自高一起之多元表現。</a:t>
            </a:r>
            <a:endParaRPr kumimoji="0" lang="en-US" altLang="zh-TW" sz="30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79512" y="6321847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u="sng" dirty="0">
                <a:solidFill>
                  <a:srgbClr val="FFFF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限學生高中就學期間取得，不限當學年度之多元表現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1799999" y="1678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333179"/>
              <a:satOff val="-8101"/>
              <a:lumOff val="16146"/>
              <a:alphaOff val="0"/>
            </a:schemeClr>
          </a:fillRef>
          <a:effectRef idx="0">
            <a:schemeClr val="accent1">
              <a:shade val="80000"/>
              <a:hueOff val="-333179"/>
              <a:satOff val="-8101"/>
              <a:lumOff val="161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652" tIns="99060" rIns="99061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學習歷程的內容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(5/10)</a:t>
            </a:r>
            <a:endParaRPr lang="zh-TW" altLang="en-US" sz="2600" b="1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 idx="4294967295"/>
          </p:nvPr>
        </p:nvSpPr>
        <p:spPr>
          <a:xfrm>
            <a:off x="3520" y="710728"/>
            <a:ext cx="9144000" cy="54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學生學習歷程檔案</a:t>
            </a:r>
            <a:r>
              <a:rPr lang="en-US" altLang="zh-TW" sz="28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-</a:t>
            </a:r>
            <a:r>
              <a:rPr lang="zh-TW" altLang="en-US" sz="28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多元表現上傳</a:t>
            </a:r>
          </a:p>
        </p:txBody>
      </p:sp>
    </p:spTree>
    <p:extLst>
      <p:ext uri="{BB962C8B-B14F-4D97-AF65-F5344CB8AC3E}">
        <p14:creationId xmlns:p14="http://schemas.microsoft.com/office/powerpoint/2010/main" val="3466115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00000"/>
            <a:ext cx="9144000" cy="54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學生學習歷程檔案的檔案格式、容量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333179"/>
              <a:satOff val="-8101"/>
              <a:lumOff val="16146"/>
              <a:alphaOff val="0"/>
            </a:schemeClr>
          </a:fillRef>
          <a:effectRef idx="0">
            <a:schemeClr val="accent1">
              <a:shade val="80000"/>
              <a:hueOff val="-333179"/>
              <a:satOff val="-8101"/>
              <a:lumOff val="161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652" tIns="99060" rIns="99061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學習歷程的內容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(6/10)</a:t>
            </a:r>
            <a:endParaRPr lang="zh-TW" altLang="en-US" sz="2600" b="1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2050" name="Picture 2" descr="學習歷程檔案大小限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438421"/>
            <a:ext cx="8820000" cy="49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30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4896544" cy="4896544"/>
          </a:xfrm>
          <a:prstGeom prst="rect">
            <a:avLst/>
          </a:prstGeom>
        </p:spPr>
      </p:pic>
      <p:sp>
        <p:nvSpPr>
          <p:cNvPr id="3" name="文字版面配置區 8"/>
          <p:cNvSpPr txBox="1">
            <a:spLocks/>
          </p:cNvSpPr>
          <p:nvPr/>
        </p:nvSpPr>
        <p:spPr>
          <a:xfrm>
            <a:off x="2915816" y="5298896"/>
            <a:ext cx="3456384" cy="64807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簡報檔案下載</a:t>
            </a:r>
          </a:p>
        </p:txBody>
      </p:sp>
    </p:spTree>
    <p:extLst>
      <p:ext uri="{BB962C8B-B14F-4D97-AF65-F5344CB8AC3E}">
        <p14:creationId xmlns:p14="http://schemas.microsoft.com/office/powerpoint/2010/main" val="1823140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" y="908720"/>
            <a:ext cx="9090146" cy="5112568"/>
          </a:xfrm>
          <a:prstGeom prst="rect">
            <a:avLst/>
          </a:prstGeom>
        </p:spPr>
      </p:pic>
      <p:sp>
        <p:nvSpPr>
          <p:cNvPr id="5" name="手繪多邊形 4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333179"/>
              <a:satOff val="-8101"/>
              <a:lumOff val="16146"/>
              <a:alphaOff val="0"/>
            </a:schemeClr>
          </a:fillRef>
          <a:effectRef idx="0">
            <a:schemeClr val="accent1">
              <a:shade val="80000"/>
              <a:hueOff val="-333179"/>
              <a:satOff val="-8101"/>
              <a:lumOff val="161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652" tIns="99060" rIns="99061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學習歷程的內容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(7/10)</a:t>
            </a:r>
            <a:endParaRPr lang="zh-TW" altLang="en-US" sz="2600" b="1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74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333179"/>
              <a:satOff val="-8101"/>
              <a:lumOff val="16146"/>
              <a:alphaOff val="0"/>
            </a:schemeClr>
          </a:fillRef>
          <a:effectRef idx="0">
            <a:schemeClr val="accent1">
              <a:shade val="80000"/>
              <a:hueOff val="-333179"/>
              <a:satOff val="-8101"/>
              <a:lumOff val="161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652" tIns="99060" rIns="99061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學習歷程的內容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(8/10)</a:t>
            </a:r>
            <a:endParaRPr lang="zh-TW" altLang="en-US" sz="2600" b="1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65" y="1052736"/>
            <a:ext cx="8219470" cy="446412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CB825EC-A32C-D342-6290-82072981B859}"/>
              </a:ext>
            </a:extLst>
          </p:cNvPr>
          <p:cNvSpPr txBox="1"/>
          <p:nvPr/>
        </p:nvSpPr>
        <p:spPr>
          <a:xfrm>
            <a:off x="179512" y="5373216"/>
            <a:ext cx="4606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Tips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有亮點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的檔案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重質不重量</a:t>
            </a:r>
          </a:p>
        </p:txBody>
      </p:sp>
    </p:spTree>
    <p:extLst>
      <p:ext uri="{BB962C8B-B14F-4D97-AF65-F5344CB8AC3E}">
        <p14:creationId xmlns:p14="http://schemas.microsoft.com/office/powerpoint/2010/main" val="752168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6B326F-F3A2-4A3F-91C8-B116B79F21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5F4FF5-93D3-4254-8E8E-BC1A05F6763D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1DA612B5-DC0C-2F2F-C513-DD49536DC861}"/>
              </a:ext>
            </a:extLst>
          </p:cNvPr>
          <p:cNvSpPr/>
          <p:nvPr/>
        </p:nvSpPr>
        <p:spPr>
          <a:xfrm>
            <a:off x="1115616" y="1166371"/>
            <a:ext cx="6256915" cy="869819"/>
          </a:xfrm>
          <a:prstGeom prst="roundRect">
            <a:avLst/>
          </a:prstGeom>
          <a:solidFill>
            <a:srgbClr val="D9FFE7"/>
          </a:solidFill>
          <a:ln w="38100">
            <a:solidFill>
              <a:srgbClr val="00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727" tIns="169727" rIns="169727" bIns="169727" numCol="1" spcCol="1270" anchor="ctr" anchorCtr="0">
            <a:noAutofit/>
          </a:bodyPr>
          <a:lstStyle/>
          <a:p>
            <a:pPr algn="ctr" defTabSz="198024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455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多元表現包含範圍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810D5D7-9046-43A4-65B0-0972360F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994" y="378564"/>
            <a:ext cx="759628" cy="742558"/>
          </a:xfrm>
          <a:prstGeom prst="rect">
            <a:avLst/>
          </a:prstGeom>
        </p:spPr>
      </p:pic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81AD7671-3AC6-58C7-09ED-B505DE172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211396"/>
              </p:ext>
            </p:extLst>
          </p:nvPr>
        </p:nvGraphicFramePr>
        <p:xfrm>
          <a:off x="830808" y="2204864"/>
          <a:ext cx="4967328" cy="420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2401C4FE-28C9-FE40-9553-47BDFBFB2E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187888"/>
              </p:ext>
            </p:extLst>
          </p:nvPr>
        </p:nvGraphicFramePr>
        <p:xfrm>
          <a:off x="4091677" y="2204864"/>
          <a:ext cx="4967328" cy="420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想法泡泡: 雲朵 6">
            <a:extLst>
              <a:ext uri="{FF2B5EF4-FFF2-40B4-BE49-F238E27FC236}">
                <a16:creationId xmlns:a16="http://schemas.microsoft.com/office/drawing/2014/main" id="{471E714C-7517-4C76-23E9-9CF8D2CB60C9}"/>
              </a:ext>
            </a:extLst>
          </p:cNvPr>
          <p:cNvSpPr/>
          <p:nvPr/>
        </p:nvSpPr>
        <p:spPr>
          <a:xfrm>
            <a:off x="6710540" y="2092415"/>
            <a:ext cx="2093575" cy="2004878"/>
          </a:xfrm>
          <a:prstGeom prst="cloudCallout">
            <a:avLst>
              <a:gd name="adj1" fmla="val -66023"/>
              <a:gd name="adj2" fmla="val -55669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2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國中、國小的多元表現不算喔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333179"/>
              <a:satOff val="-8101"/>
              <a:lumOff val="16146"/>
              <a:alphaOff val="0"/>
            </a:schemeClr>
          </a:fillRef>
          <a:effectRef idx="0">
            <a:schemeClr val="accent1">
              <a:shade val="80000"/>
              <a:hueOff val="-333179"/>
              <a:satOff val="-8101"/>
              <a:lumOff val="161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652" tIns="99060" rIns="99061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學習歷程的內容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(9/10)</a:t>
            </a:r>
            <a:endParaRPr lang="zh-TW" altLang="en-US" sz="2600" b="1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71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6B326F-F3A2-4A3F-91C8-B116B79F21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5F4FF5-93D3-4254-8E8E-BC1A05F6763D}" type="slidenum">
              <a:rPr lang="zh-TW" altLang="en-US" smtClean="0"/>
              <a:t>23</a:t>
            </a:fld>
            <a:endParaRPr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EDD4312-CF09-63DA-2C8C-0E03E23EB395}"/>
              </a:ext>
            </a:extLst>
          </p:cNvPr>
          <p:cNvGrpSpPr/>
          <p:nvPr/>
        </p:nvGrpSpPr>
        <p:grpSpPr>
          <a:xfrm>
            <a:off x="487438" y="3707438"/>
            <a:ext cx="8460926" cy="3207805"/>
            <a:chOff x="170917" y="3228968"/>
            <a:chExt cx="9116580" cy="3456384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DB3283AE-15E0-127F-7A90-DE24F81F6FB5}"/>
                </a:ext>
              </a:extLst>
            </p:cNvPr>
            <p:cNvGrpSpPr/>
            <p:nvPr/>
          </p:nvGrpSpPr>
          <p:grpSpPr>
            <a:xfrm>
              <a:off x="170917" y="3861048"/>
              <a:ext cx="4153662" cy="1592100"/>
              <a:chOff x="10431" y="-361875"/>
              <a:chExt cx="3913497" cy="1592100"/>
            </a:xfrm>
            <a:solidFill>
              <a:srgbClr val="D9FFE7"/>
            </a:solidFill>
          </p:grpSpPr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1DA612B5-DC0C-2F2F-C513-DD49536DC861}"/>
                  </a:ext>
                </a:extLst>
              </p:cNvPr>
              <p:cNvSpPr/>
              <p:nvPr/>
            </p:nvSpPr>
            <p:spPr>
              <a:xfrm>
                <a:off x="683568" y="-361875"/>
                <a:ext cx="3240360" cy="1592100"/>
              </a:xfrm>
              <a:prstGeom prst="roundRect">
                <a:avLst/>
              </a:prstGeom>
              <a:grpFill/>
              <a:ln w="38100">
                <a:solidFill>
                  <a:srgbClr val="0066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9727" tIns="169727" rIns="169727" bIns="169727" numCol="1" spcCol="1270" anchor="ctr" anchorCtr="0">
                <a:noAutofit/>
              </a:bodyPr>
              <a:lstStyle/>
              <a:p>
                <a:pPr algn="ctr" defTabSz="198024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5012" b="1" dirty="0">
                    <a:solidFill>
                      <a:srgbClr val="0066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多元表現</a:t>
                </a:r>
              </a:p>
            </p:txBody>
          </p:sp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3810D5D7-9046-43A4-65B0-0972360F5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431" y="34125"/>
                <a:ext cx="818493" cy="800100"/>
              </a:xfrm>
              <a:prstGeom prst="rect">
                <a:avLst/>
              </a:prstGeom>
              <a:grpFill/>
            </p:spPr>
          </p:pic>
        </p:grpSp>
        <p:graphicFrame>
          <p:nvGraphicFramePr>
            <p:cNvPr id="5" name="資料庫圖表 4">
              <a:extLst>
                <a:ext uri="{FF2B5EF4-FFF2-40B4-BE49-F238E27FC236}">
                  <a16:creationId xmlns:a16="http://schemas.microsoft.com/office/drawing/2014/main" id="{81AD7671-3AC6-58C7-09ED-B505DE172A5D}"/>
                </a:ext>
              </a:extLst>
            </p:cNvPr>
            <p:cNvGraphicFramePr/>
            <p:nvPr>
              <p:extLst/>
            </p:nvPr>
          </p:nvGraphicFramePr>
          <p:xfrm>
            <a:off x="5039025" y="3228968"/>
            <a:ext cx="4248472" cy="34563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96CC623-05B6-5A39-55DC-53E725CBD898}"/>
              </a:ext>
            </a:extLst>
          </p:cNvPr>
          <p:cNvGrpSpPr/>
          <p:nvPr/>
        </p:nvGrpSpPr>
        <p:grpSpPr>
          <a:xfrm>
            <a:off x="487438" y="1453863"/>
            <a:ext cx="7881867" cy="3207805"/>
            <a:chOff x="108982" y="614051"/>
            <a:chExt cx="8492648" cy="3456384"/>
          </a:xfrm>
        </p:grpSpPr>
        <p:graphicFrame>
          <p:nvGraphicFramePr>
            <p:cNvPr id="10" name="資料庫圖表 9">
              <a:extLst>
                <a:ext uri="{FF2B5EF4-FFF2-40B4-BE49-F238E27FC236}">
                  <a16:creationId xmlns:a16="http://schemas.microsoft.com/office/drawing/2014/main" id="{D7B6F01C-7BAF-B821-049A-9F83E1157831}"/>
                </a:ext>
              </a:extLst>
            </p:cNvPr>
            <p:cNvGraphicFramePr/>
            <p:nvPr>
              <p:extLst/>
            </p:nvPr>
          </p:nvGraphicFramePr>
          <p:xfrm>
            <a:off x="5508104" y="614051"/>
            <a:ext cx="3093526" cy="34563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74386884-6CE0-1EC4-4339-7484004B5F0D}"/>
                </a:ext>
              </a:extLst>
            </p:cNvPr>
            <p:cNvSpPr/>
            <p:nvPr/>
          </p:nvSpPr>
          <p:spPr>
            <a:xfrm>
              <a:off x="755576" y="1170244"/>
              <a:ext cx="4392488" cy="154389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27" tIns="169727" rIns="169727" bIns="169727" numCol="1" spcCol="1270" anchor="ctr" anchorCtr="0">
              <a:noAutofit/>
            </a:bodyPr>
            <a:lstStyle/>
            <a:p>
              <a:pPr algn="ctr" defTabSz="19802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455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課程學習成果</a:t>
              </a: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A40F7F8-1B45-CFDC-E520-172EFB355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82" y="1542143"/>
              <a:ext cx="866775" cy="800100"/>
            </a:xfrm>
            <a:prstGeom prst="rect">
              <a:avLst/>
            </a:prstGeom>
          </p:spPr>
        </p:pic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77629B6-4696-1C7E-079D-20D4072D135C}"/>
              </a:ext>
            </a:extLst>
          </p:cNvPr>
          <p:cNvSpPr txBox="1"/>
          <p:nvPr/>
        </p:nvSpPr>
        <p:spPr>
          <a:xfrm>
            <a:off x="487438" y="1133899"/>
            <a:ext cx="8116189" cy="66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712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每學年勾選至中央資料庫的檔案上限</a:t>
            </a:r>
          </a:p>
        </p:txBody>
      </p:sp>
      <p:sp>
        <p:nvSpPr>
          <p:cNvPr id="16" name="手繪多邊形 15"/>
          <p:cNvSpPr/>
          <p:nvPr/>
        </p:nvSpPr>
        <p:spPr>
          <a:xfrm>
            <a:off x="1309678" y="204847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333179"/>
              <a:satOff val="-8101"/>
              <a:lumOff val="16146"/>
              <a:alphaOff val="0"/>
            </a:schemeClr>
          </a:fillRef>
          <a:effectRef idx="0">
            <a:schemeClr val="accent1">
              <a:shade val="80000"/>
              <a:hueOff val="-333179"/>
              <a:satOff val="-8101"/>
              <a:lumOff val="161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652" tIns="99060" rIns="99061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學習歷程的內容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(10/10)</a:t>
            </a:r>
            <a:endParaRPr lang="zh-TW" altLang="en-US" sz="2600" b="1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04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5234" r="8308"/>
          <a:stretch/>
        </p:blipFill>
        <p:spPr>
          <a:xfrm>
            <a:off x="7137" y="1124744"/>
            <a:ext cx="9129726" cy="517291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716016" y="6432298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資料來源：國教署、高教司</a:t>
            </a:r>
          </a:p>
        </p:txBody>
      </p:sp>
      <p:sp>
        <p:nvSpPr>
          <p:cNvPr id="5" name="手繪多邊形 4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499768"/>
              <a:satOff val="-12151"/>
              <a:lumOff val="24219"/>
              <a:alphaOff val="0"/>
            </a:schemeClr>
          </a:fillRef>
          <a:effectRef idx="0">
            <a:schemeClr val="accent1">
              <a:shade val="80000"/>
              <a:hueOff val="-499768"/>
              <a:satOff val="-12151"/>
              <a:lumOff val="242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學習歷程檔案建置流程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(1/3)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24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9" y="909638"/>
            <a:ext cx="8640897" cy="53868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716016" y="6432298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資料來源：國教署、高教司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499768"/>
              <a:satOff val="-12151"/>
              <a:lumOff val="24219"/>
              <a:alphaOff val="0"/>
            </a:schemeClr>
          </a:fillRef>
          <a:effectRef idx="0">
            <a:schemeClr val="accent1">
              <a:shade val="80000"/>
              <a:hueOff val="-499768"/>
              <a:satOff val="-12151"/>
              <a:lumOff val="242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學習歷程檔案建置流程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(2/3)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93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手繪多邊形 2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499768"/>
              <a:satOff val="-12151"/>
              <a:lumOff val="24219"/>
              <a:alphaOff val="0"/>
            </a:schemeClr>
          </a:fillRef>
          <a:effectRef idx="0">
            <a:schemeClr val="accent1">
              <a:shade val="80000"/>
              <a:hueOff val="-499768"/>
              <a:satOff val="-12151"/>
              <a:lumOff val="242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學習歷程檔案建置流程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3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/3)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932B0F8-0E30-47DE-B5EC-3AF7B9DC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" y="921851"/>
            <a:ext cx="9045993" cy="526360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4DB5385-9055-498C-82D1-298E3DD1CDF7}"/>
              </a:ext>
            </a:extLst>
          </p:cNvPr>
          <p:cNvSpPr/>
          <p:nvPr/>
        </p:nvSpPr>
        <p:spPr>
          <a:xfrm>
            <a:off x="2780548" y="3265621"/>
            <a:ext cx="17281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r>
              <a:rPr lang="zh-TW" altLang="en-US" b="1" dirty="0"/>
              <a:t>月中、</a:t>
            </a:r>
            <a:r>
              <a:rPr lang="en-US" altLang="zh-TW" b="1" dirty="0"/>
              <a:t>7</a:t>
            </a:r>
            <a:r>
              <a:rPr lang="zh-TW" altLang="en-US" b="1" dirty="0"/>
              <a:t>月中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4DB5385-9055-498C-82D1-298E3DD1CDF7}"/>
              </a:ext>
            </a:extLst>
          </p:cNvPr>
          <p:cNvSpPr/>
          <p:nvPr/>
        </p:nvSpPr>
        <p:spPr>
          <a:xfrm>
            <a:off x="4716016" y="3294929"/>
            <a:ext cx="17281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9</a:t>
            </a:r>
            <a:r>
              <a:rPr lang="zh-TW" altLang="en-US" b="1" dirty="0"/>
              <a:t>月底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40B53EE-C939-45B5-94BC-5F0D843F279B}"/>
              </a:ext>
            </a:extLst>
          </p:cNvPr>
          <p:cNvSpPr/>
          <p:nvPr/>
        </p:nvSpPr>
        <p:spPr>
          <a:xfrm>
            <a:off x="6654388" y="3256027"/>
            <a:ext cx="17281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10</a:t>
            </a:r>
            <a:r>
              <a:rPr lang="zh-TW" altLang="en-US" b="1" dirty="0"/>
              <a:t>月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DB5385-9055-498C-82D1-298E3DD1CDF7}"/>
              </a:ext>
            </a:extLst>
          </p:cNvPr>
          <p:cNvSpPr/>
          <p:nvPr/>
        </p:nvSpPr>
        <p:spPr>
          <a:xfrm>
            <a:off x="4788024" y="5373216"/>
            <a:ext cx="17281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9</a:t>
            </a:r>
            <a:r>
              <a:rPr lang="zh-TW" altLang="en-US" b="1" dirty="0"/>
              <a:t>月底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40B53EE-C939-45B5-94BC-5F0D843F279B}"/>
              </a:ext>
            </a:extLst>
          </p:cNvPr>
          <p:cNvSpPr/>
          <p:nvPr/>
        </p:nvSpPr>
        <p:spPr>
          <a:xfrm>
            <a:off x="6437419" y="5334314"/>
            <a:ext cx="17281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10</a:t>
            </a:r>
            <a:r>
              <a:rPr lang="zh-TW" altLang="en-US" b="1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90328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0" y="1052736"/>
            <a:ext cx="8940500" cy="5112000"/>
          </a:xfrm>
          <a:prstGeom prst="rect">
            <a:avLst/>
          </a:prstGeom>
        </p:spPr>
      </p:pic>
      <p:sp>
        <p:nvSpPr>
          <p:cNvPr id="43" name="手繪多邊形 42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499768"/>
              <a:satOff val="-12151"/>
              <a:lumOff val="24219"/>
              <a:alphaOff val="0"/>
            </a:schemeClr>
          </a:fillRef>
          <a:effectRef idx="0">
            <a:schemeClr val="accent1">
              <a:shade val="80000"/>
              <a:hueOff val="-499768"/>
              <a:satOff val="-12151"/>
              <a:lumOff val="242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其他相關資訊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1/6)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0929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499768"/>
              <a:satOff val="-12151"/>
              <a:lumOff val="24219"/>
              <a:alphaOff val="0"/>
            </a:schemeClr>
          </a:fillRef>
          <a:effectRef idx="0">
            <a:schemeClr val="accent1">
              <a:shade val="80000"/>
              <a:hueOff val="-499768"/>
              <a:satOff val="-12151"/>
              <a:lumOff val="242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其他相關資訊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2/6)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000"/>
            <a:ext cx="9144000" cy="51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1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104400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松山工農各單位合作整合</a:t>
            </a:r>
          </a:p>
        </p:txBody>
      </p:sp>
      <p:sp>
        <p:nvSpPr>
          <p:cNvPr id="6" name="圓角矩形 3">
            <a:extLst>
              <a:ext uri="{FF2B5EF4-FFF2-40B4-BE49-F238E27FC236}">
                <a16:creationId xmlns:a16="http://schemas.microsoft.com/office/drawing/2014/main" id="{E2AAB1EC-6E9D-4400-9498-6859619CF6F4}"/>
              </a:ext>
            </a:extLst>
          </p:cNvPr>
          <p:cNvSpPr/>
          <p:nvPr/>
        </p:nvSpPr>
        <p:spPr>
          <a:xfrm>
            <a:off x="557320" y="1728000"/>
            <a:ext cx="8029360" cy="385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tIns="180000" bIns="180000" rtlCol="0" anchor="ctr"/>
          <a:lstStyle/>
          <a:p>
            <a:pPr algn="just"/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endParaRPr lang="en-US" altLang="zh-TW" sz="28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學習歷程系統管理維護、學生基本資料及修課紀錄上傳、課程學習成果期程通知、工作小組會議召開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</a:t>
            </a:r>
            <a:endParaRPr lang="en-US" altLang="zh-TW" sz="28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學生幹部經歷上傳、多元表現期程通知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輔導室</a:t>
            </a:r>
            <a:endParaRPr lang="en-US" altLang="zh-TW" sz="28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高一生涯規劃課學習歷程檔案宣導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輔導老師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、學習歷程系統操作教學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endParaRPr lang="en-US" altLang="zh-TW" sz="28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帳號密碼管理維護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499768"/>
              <a:satOff val="-12151"/>
              <a:lumOff val="24219"/>
              <a:alphaOff val="0"/>
            </a:schemeClr>
          </a:fillRef>
          <a:effectRef idx="0">
            <a:schemeClr val="accent1">
              <a:shade val="80000"/>
              <a:hueOff val="-499768"/>
              <a:satOff val="-12151"/>
              <a:lumOff val="242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其他相關資訊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(3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/6)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2" name="想法泡泡: 雲朵 1">
            <a:extLst>
              <a:ext uri="{FF2B5EF4-FFF2-40B4-BE49-F238E27FC236}">
                <a16:creationId xmlns:a16="http://schemas.microsoft.com/office/drawing/2014/main" id="{C6631018-02BD-433B-A596-C80E5C7503A9}"/>
              </a:ext>
            </a:extLst>
          </p:cNvPr>
          <p:cNvSpPr/>
          <p:nvPr/>
        </p:nvSpPr>
        <p:spPr>
          <a:xfrm>
            <a:off x="3707904" y="4581128"/>
            <a:ext cx="5040560" cy="1800200"/>
          </a:xfrm>
          <a:prstGeom prst="cloudCallout">
            <a:avLst>
              <a:gd name="adj1" fmla="val -60835"/>
              <a:gd name="adj2" fmla="val -492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輔導室老師於高一生涯規劃課，詳細介紹學習歷程檔案，並做系統操作教學說明。</a:t>
            </a:r>
          </a:p>
        </p:txBody>
      </p:sp>
    </p:spTree>
    <p:extLst>
      <p:ext uri="{BB962C8B-B14F-4D97-AF65-F5344CB8AC3E}">
        <p14:creationId xmlns:p14="http://schemas.microsoft.com/office/powerpoint/2010/main" val="362588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470269458"/>
              </p:ext>
            </p:extLst>
          </p:nvPr>
        </p:nvGraphicFramePr>
        <p:xfrm>
          <a:off x="720000" y="1080000"/>
          <a:ext cx="756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2880000" y="360000"/>
            <a:ext cx="3600000" cy="900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spcBef>
                <a:spcPct val="20000"/>
              </a:spcBef>
              <a:tabLst>
                <a:tab pos="2057400" algn="l"/>
              </a:tabLst>
            </a:pPr>
            <a:r>
              <a:rPr lang="zh-TW" altLang="en-US" sz="54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大   綱</a:t>
            </a:r>
          </a:p>
        </p:txBody>
      </p:sp>
    </p:spTree>
    <p:extLst>
      <p:ext uri="{BB962C8B-B14F-4D97-AF65-F5344CB8AC3E}">
        <p14:creationId xmlns:p14="http://schemas.microsoft.com/office/powerpoint/2010/main" val="2962869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3">
            <a:extLst>
              <a:ext uri="{FF2B5EF4-FFF2-40B4-BE49-F238E27FC236}">
                <a16:creationId xmlns:a16="http://schemas.microsoft.com/office/drawing/2014/main" id="{E2AAB1EC-6E9D-4400-9498-6859619CF6F4}"/>
              </a:ext>
            </a:extLst>
          </p:cNvPr>
          <p:cNvSpPr/>
          <p:nvPr/>
        </p:nvSpPr>
        <p:spPr>
          <a:xfrm>
            <a:off x="1897534" y="980728"/>
            <a:ext cx="5204932" cy="64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bg2">
                <a:lumMod val="10000"/>
              </a:schemeClr>
            </a:solidFill>
            <a:prstDash val="solid"/>
            <a:miter lim="800000"/>
          </a:ln>
          <a:effectLst/>
        </p:spPr>
        <p:txBody>
          <a:bodyPr tIns="108000" rtlCol="0" anchor="t" anchorCtr="0"/>
          <a:lstStyle/>
          <a:p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松山工農首頁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公告彙整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499768"/>
              <a:satOff val="-12151"/>
              <a:lumOff val="24219"/>
              <a:alphaOff val="0"/>
            </a:schemeClr>
          </a:fillRef>
          <a:effectRef idx="0">
            <a:schemeClr val="accent1">
              <a:shade val="80000"/>
              <a:hueOff val="-499768"/>
              <a:satOff val="-12151"/>
              <a:lumOff val="242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其他相關資訊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(4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/6)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" b="59358"/>
          <a:stretch/>
        </p:blipFill>
        <p:spPr>
          <a:xfrm>
            <a:off x="1295644" y="1709456"/>
            <a:ext cx="6408712" cy="4424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4211960" y="4725144"/>
            <a:ext cx="40480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29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956376" y="5445224"/>
            <a:ext cx="256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1" y="1196752"/>
            <a:ext cx="8721517" cy="4994373"/>
          </a:xfrm>
          <a:prstGeom prst="rect">
            <a:avLst/>
          </a:prstGeom>
        </p:spPr>
      </p:pic>
      <p:sp>
        <p:nvSpPr>
          <p:cNvPr id="9" name="手繪多邊形 8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499768"/>
              <a:satOff val="-12151"/>
              <a:lumOff val="24219"/>
              <a:alphaOff val="0"/>
            </a:schemeClr>
          </a:fillRef>
          <a:effectRef idx="0">
            <a:schemeClr val="accent1">
              <a:shade val="80000"/>
              <a:hueOff val="-499768"/>
              <a:satOff val="-12151"/>
              <a:lumOff val="242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其他相關資訊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(5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/6)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9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11141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203848" y="5256578"/>
            <a:ext cx="5688632" cy="104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2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zh-TW" altLang="en-US" sz="2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孩子注意學習歷程檔案上傳相關時程，避免權益受損。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499768"/>
              <a:satOff val="-12151"/>
              <a:lumOff val="24219"/>
              <a:alphaOff val="0"/>
            </a:schemeClr>
          </a:fillRef>
          <a:effectRef idx="0">
            <a:schemeClr val="accent1">
              <a:shade val="80000"/>
              <a:hueOff val="-499768"/>
              <a:satOff val="-12151"/>
              <a:lumOff val="242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其他相關資訊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(6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/6)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63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0"/>
          <a:stretch/>
        </p:blipFill>
        <p:spPr>
          <a:xfrm>
            <a:off x="0" y="831965"/>
            <a:ext cx="9144000" cy="271576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880000" y="5580000"/>
            <a:ext cx="61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臺北市立松山工農 教務處 </a:t>
            </a:r>
          </a:p>
        </p:txBody>
      </p:sp>
      <p:sp>
        <p:nvSpPr>
          <p:cNvPr id="5" name="PA_文本框 18"/>
          <p:cNvSpPr txBox="1"/>
          <p:nvPr>
            <p:custDataLst>
              <p:tags r:id="rId1"/>
            </p:custDataLst>
          </p:nvPr>
        </p:nvSpPr>
        <p:spPr>
          <a:xfrm>
            <a:off x="180000" y="297952"/>
            <a:ext cx="7200000" cy="1862048"/>
          </a:xfrm>
          <a:prstGeom prst="rect">
            <a:avLst/>
          </a:prstGeom>
          <a:noFill/>
          <a:effectLst/>
        </p:spPr>
        <p:txBody>
          <a:bodyPr wrap="square" rtlCol="0" anchor="b" anchorCtr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rgbClr val="6BB2E1">
                    <a:lumMod val="75000"/>
                  </a:srgbClr>
                </a:solidFill>
                <a:effectLst>
                  <a:innerShdw blurRad="127000" dist="63500" dir="16200000">
                    <a:prstClr val="black">
                      <a:alpha val="50000"/>
                    </a:prstClr>
                  </a:innerShdw>
                </a:effectLst>
                <a:latin typeface="微软雅黑"/>
                <a:ea typeface="微软雅黑"/>
              </a:defRPr>
            </a:lvl1pPr>
          </a:lstStyle>
          <a:p>
            <a:r>
              <a:rPr lang="zh-CN" altLang="en-US" sz="115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oto Sans S Chinese Medium" panose="020B0600000000000000" pitchFamily="34" charset="-122"/>
                <a:ea typeface="Noto Sans S Chinese Medium" panose="020B0600000000000000" pitchFamily="34" charset="-122"/>
                <a:sym typeface="+mn-lt"/>
              </a:rPr>
              <a:t>感謝聆聽</a:t>
            </a:r>
            <a:endParaRPr lang="en-US" altLang="zh-CN" sz="1150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oto Sans S Chinese Medium" panose="020B0600000000000000" pitchFamily="34" charset="-122"/>
              <a:ea typeface="Noto Sans S Chinese Medium" panose="020B0600000000000000" pitchFamily="34" charset="-122"/>
              <a:sym typeface="+mn-lt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8" b="100000" l="5575" r="100000">
                        <a14:foregroundMark x1="69897" y1="81322" x2="69897" y2="81322"/>
                        <a14:foregroundMark x1="53087" y1="75561" x2="53087" y2="75561"/>
                        <a14:foregroundMark x1="47427" y1="71255" x2="47427" y2="71255"/>
                        <a14:foregroundMark x1="44425" y1="66889" x2="44425" y2="66889"/>
                        <a14:foregroundMark x1="51544" y1="63675" x2="51544" y2="63675"/>
                        <a14:foregroundMark x1="64751" y1="64403" x2="64751" y2="64403"/>
                        <a14:foregroundMark x1="74957" y1="60097" x2="74957" y2="60097"/>
                        <a14:foregroundMark x1="66810" y1="75561" x2="66810" y2="75561"/>
                        <a14:foregroundMark x1="52058" y1="84900" x2="52058" y2="84900"/>
                        <a14:foregroundMark x1="86192" y1="70528" x2="86192" y2="70528"/>
                        <a14:foregroundMark x1="90738" y1="79503" x2="90738" y2="79503"/>
                        <a14:foregroundMark x1="86707" y1="86355" x2="86707" y2="86355"/>
                        <a14:foregroundMark x1="42882" y1="60825" x2="42882" y2="60825"/>
                        <a14:foregroundMark x1="44425" y1="73742" x2="44425" y2="73742"/>
                        <a14:foregroundMark x1="47942" y1="81322" x2="48456" y2="82414"/>
                        <a14:foregroundMark x1="69897" y1="79139" x2="69897" y2="79139"/>
                        <a14:foregroundMark x1="63722" y1="85264" x2="63722" y2="85264"/>
                        <a14:foregroundMark x1="61750" y1="93936" x2="61750" y2="93936"/>
                        <a14:foregroundMark x1="68353" y1="84900" x2="68353" y2="84900"/>
                        <a14:foregroundMark x1="69383" y1="58278" x2="69383" y2="58278"/>
                        <a14:foregroundMark x1="74443" y1="57914" x2="74443" y2="57914"/>
                        <a14:foregroundMark x1="68353" y1="73378" x2="68353" y2="73378"/>
                        <a14:foregroundMark x1="75986" y1="77016" x2="75986" y2="77016"/>
                        <a14:foregroundMark x1="48971" y1="57550" x2="48971" y2="57550"/>
                        <a14:foregroundMark x1="53602" y1="55731" x2="53602" y2="55731"/>
                        <a14:foregroundMark x1="63722" y1="56458" x2="63722" y2="56458"/>
                        <a14:foregroundMark x1="81561" y1="65858" x2="81561" y2="65858"/>
                        <a14:foregroundMark x1="34734" y1="79503" x2="34734" y2="79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0188"/>
            <a:ext cx="2019672" cy="29111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93179" y="3547731"/>
            <a:ext cx="6357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US" altLang="zh-CN" dirty="0"/>
              <a:t>《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十二年國民基本教育之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108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課綱推動配套措施</a:t>
            </a:r>
            <a:r>
              <a:rPr kumimoji="1" lang="en-US" altLang="zh-CN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》</a:t>
            </a:r>
            <a:br>
              <a:rPr kumimoji="1" lang="en-US" altLang="zh-CN" dirty="0">
                <a:latin typeface="華康儷粗黑" panose="020B0709000000000000" pitchFamily="49" charset="-120"/>
                <a:ea typeface="華康儷粗黑" panose="020B0709000000000000" pitchFamily="49" charset="-120"/>
              </a:rPr>
            </a:br>
            <a:r>
              <a:rPr kumimoji="1" lang="zh-TW" altLang="en-US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高級中等教育階段學生學習歷程檔案</a:t>
            </a:r>
            <a:endParaRPr kumimoji="1" lang="zh-CN" altLang="en-US" dirty="0"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7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sz="quarter" idx="15"/>
          </p:nvPr>
        </p:nvSpPr>
        <p:spPr>
          <a:xfrm>
            <a:off x="540000" y="1079999"/>
            <a:ext cx="7920000" cy="480131"/>
          </a:xfrm>
        </p:spPr>
        <p:txBody>
          <a:bodyPr/>
          <a:lstStyle/>
          <a:p>
            <a:r>
              <a:rPr lang="en-US" altLang="zh-TW" sz="2800" b="1" dirty="0">
                <a:latin typeface="Arial" panose="020B0604020202020204" pitchFamily="34" charset="0"/>
                <a:ea typeface="華康超明體" panose="02020C09000000000000" pitchFamily="49" charset="-120"/>
                <a:cs typeface="Arial" panose="020B0604020202020204" pitchFamily="34" charset="0"/>
              </a:rPr>
              <a:t>108</a:t>
            </a:r>
            <a:r>
              <a:rPr lang="zh-TW" altLang="en-US" sz="28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學年度</a:t>
            </a:r>
            <a:r>
              <a:rPr lang="zh-TW" altLang="en-US" sz="28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之前</a:t>
            </a:r>
            <a:r>
              <a:rPr lang="zh-TW" altLang="en-US" sz="28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學生如何留下學習成果？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BB9B7AF-7098-4953-A55C-44ADD2368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336" y="3631667"/>
            <a:ext cx="1002651" cy="247748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DB36CEF-4708-46FC-A92D-F8AB7E63EB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6481" y="3749746"/>
            <a:ext cx="1106342" cy="2354523"/>
          </a:xfrm>
          <a:prstGeom prst="rect">
            <a:avLst/>
          </a:prstGeom>
        </p:spPr>
      </p:pic>
      <p:sp>
        <p:nvSpPr>
          <p:cNvPr id="3" name="圓角矩形圖說文字 2"/>
          <p:cNvSpPr/>
          <p:nvPr/>
        </p:nvSpPr>
        <p:spPr>
          <a:xfrm>
            <a:off x="4912814" y="2070088"/>
            <a:ext cx="3187578" cy="1070880"/>
          </a:xfrm>
          <a:prstGeom prst="wedgeRoundRectCallout">
            <a:avLst>
              <a:gd name="adj1" fmla="val -46708"/>
              <a:gd name="adj2" fmla="val 106578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同學，這學期的作業與作品，老師已經發還給大家囉，大家可以</a:t>
            </a:r>
            <a:r>
              <a:rPr lang="zh-TW" altLang="en-US" sz="1600" b="1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自行留下保存</a:t>
            </a: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。</a:t>
            </a:r>
          </a:p>
        </p:txBody>
      </p:sp>
      <p:pic>
        <p:nvPicPr>
          <p:cNvPr id="7" name="Picture 4" descr="ãè¡æ¿äººå¡ å¡éãçåçæå°çµæ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7" r="18508"/>
          <a:stretch/>
        </p:blipFill>
        <p:spPr bwMode="auto">
          <a:xfrm>
            <a:off x="3518671" y="3054435"/>
            <a:ext cx="1962658" cy="28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 flipH="1">
            <a:off x="387582" y="2249372"/>
            <a:ext cx="2855239" cy="1203011"/>
          </a:xfrm>
          <a:prstGeom prst="wedgeRoundRectCallout">
            <a:avLst>
              <a:gd name="adj1" fmla="val -35257"/>
              <a:gd name="adj2" fmla="val 76051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老師，如果我的作業到三年級時才發現</a:t>
            </a:r>
            <a:r>
              <a:rPr lang="zh-TW" altLang="en-US" sz="16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遺失</a:t>
            </a: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了，還可以再找老師拿嗎？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5212416" y="4547079"/>
            <a:ext cx="3143251" cy="898145"/>
          </a:xfrm>
          <a:prstGeom prst="wedgeRoundRectCallout">
            <a:avLst>
              <a:gd name="adj1" fmla="val -56497"/>
              <a:gd name="adj2" fmla="val -104413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這個有點難喔，老師</a:t>
            </a:r>
            <a:r>
              <a:rPr lang="zh-TW" altLang="en-US" sz="1600" b="1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沒辦法</a:t>
            </a: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幫大家</a:t>
            </a:r>
            <a:r>
              <a:rPr lang="zh-TW" altLang="en-US" sz="1600" b="1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保存或備份</a:t>
            </a: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這些作業喔。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28E66916-8D8C-45D4-BA4B-76BF710FE5C7}"/>
              </a:ext>
            </a:extLst>
          </p:cNvPr>
          <p:cNvSpPr/>
          <p:nvPr/>
        </p:nvSpPr>
        <p:spPr>
          <a:xfrm>
            <a:off x="4730409" y="1890804"/>
            <a:ext cx="364809" cy="35856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TW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8E66916-8D8C-45D4-BA4B-76BF710FE5C7}"/>
              </a:ext>
            </a:extLst>
          </p:cNvPr>
          <p:cNvSpPr/>
          <p:nvPr/>
        </p:nvSpPr>
        <p:spPr>
          <a:xfrm>
            <a:off x="5030011" y="4345992"/>
            <a:ext cx="364809" cy="35856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TW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1DD50D99-F477-46B9-B9B5-16101F7CF068}"/>
              </a:ext>
            </a:extLst>
          </p:cNvPr>
          <p:cNvSpPr/>
          <p:nvPr/>
        </p:nvSpPr>
        <p:spPr>
          <a:xfrm>
            <a:off x="251520" y="2070088"/>
            <a:ext cx="364809" cy="3585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TW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什麼是學習歷程檔案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1/6)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38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sz="quarter" idx="15"/>
          </p:nvPr>
        </p:nvSpPr>
        <p:spPr>
          <a:xfrm>
            <a:off x="539999" y="1079999"/>
            <a:ext cx="7920000" cy="480131"/>
          </a:xfrm>
        </p:spPr>
        <p:txBody>
          <a:bodyPr/>
          <a:lstStyle/>
          <a:p>
            <a:r>
              <a:rPr lang="en-US" altLang="zh-TW" sz="2800" b="1" dirty="0">
                <a:latin typeface="Arial" panose="020B0604020202020204" pitchFamily="34" charset="0"/>
                <a:ea typeface="華康超明體" panose="02020C09000000000000" pitchFamily="49" charset="-120"/>
                <a:cs typeface="Arial" panose="020B0604020202020204" pitchFamily="34" charset="0"/>
              </a:rPr>
              <a:t>108</a:t>
            </a:r>
            <a:r>
              <a:rPr lang="zh-TW" altLang="en-US" sz="28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學年度</a:t>
            </a:r>
            <a:r>
              <a:rPr lang="zh-TW" altLang="en-US" sz="28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之後</a:t>
            </a:r>
            <a:r>
              <a:rPr lang="zh-TW" altLang="en-US" sz="28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學生如何留下學習成果？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BB9B7AF-7098-4953-A55C-44ADD2368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3621" y="3679204"/>
            <a:ext cx="1012590" cy="250204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DB36CEF-4708-46FC-A92D-F8AB7E63EB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2729" y="3899027"/>
            <a:ext cx="1080119" cy="2298715"/>
          </a:xfrm>
          <a:prstGeom prst="rect">
            <a:avLst/>
          </a:prstGeom>
        </p:spPr>
      </p:pic>
      <p:sp>
        <p:nvSpPr>
          <p:cNvPr id="3" name="圓角矩形圖說文字 2"/>
          <p:cNvSpPr/>
          <p:nvPr/>
        </p:nvSpPr>
        <p:spPr>
          <a:xfrm>
            <a:off x="5017434" y="1909382"/>
            <a:ext cx="3803038" cy="1663633"/>
          </a:xfrm>
          <a:prstGeom prst="wedgeRoundRectCallout">
            <a:avLst>
              <a:gd name="adj1" fmla="val -53184"/>
              <a:gd name="adj2" fmla="val 84413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同學，這學期大家</a:t>
            </a:r>
            <a:r>
              <a:rPr lang="zh-TW" altLang="en-US" sz="16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上傳</a:t>
            </a: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的作業與作品，老師已經完成</a:t>
            </a:r>
            <a:r>
              <a:rPr lang="zh-TW" altLang="en-US" sz="16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認證</a:t>
            </a: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囉，等到這個學年度結束時，大家可以再回顧這一學年的學習成果，</a:t>
            </a:r>
            <a:r>
              <a:rPr lang="zh-TW" altLang="en-US" sz="16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勾選</a:t>
            </a: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要提交到學習歷程中央資料庫的作品。</a:t>
            </a:r>
          </a:p>
        </p:txBody>
      </p:sp>
      <p:sp>
        <p:nvSpPr>
          <p:cNvPr id="8" name="圓角矩形圖說文字 7"/>
          <p:cNvSpPr/>
          <p:nvPr/>
        </p:nvSpPr>
        <p:spPr>
          <a:xfrm flipH="1">
            <a:off x="372008" y="2246920"/>
            <a:ext cx="2615816" cy="1068038"/>
          </a:xfrm>
          <a:prstGeom prst="wedgeRoundRectCallout">
            <a:avLst>
              <a:gd name="adj1" fmla="val -28856"/>
              <a:gd name="adj2" fmla="val 112331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老師，如果我以後想整理</a:t>
            </a:r>
            <a:r>
              <a:rPr lang="zh-TW" altLang="en-US" sz="1600" b="1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高中三年的學習成果</a:t>
            </a: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，還可以找到資料嗎？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5239310" y="4364887"/>
            <a:ext cx="3220689" cy="1440377"/>
          </a:xfrm>
          <a:prstGeom prst="wedgeRoundRectCallout">
            <a:avLst>
              <a:gd name="adj1" fmla="val -59854"/>
              <a:gd name="adj2" fmla="val -63183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lnSpc>
                <a:spcPct val="130000"/>
              </a:lnSpc>
            </a:pP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沒問題喔，你只要有</a:t>
            </a:r>
            <a:r>
              <a:rPr lang="zh-TW" altLang="en-US" sz="16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定期記錄並整理</a:t>
            </a: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自己的學習表現，你的學習成果在學校的</a:t>
            </a:r>
            <a:r>
              <a:rPr lang="zh-TW" altLang="en-US" sz="16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學習歷程平臺</a:t>
            </a:r>
            <a:r>
              <a:rPr lang="zh-TW" altLang="en-US" sz="1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都可以找到喔。</a:t>
            </a:r>
          </a:p>
        </p:txBody>
      </p:sp>
      <p:pic>
        <p:nvPicPr>
          <p:cNvPr id="11" name="Picture 8" descr="ãèå¸« å¡éãçåçæå°çµæ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6" t="13785" r="50566" b="18226"/>
          <a:stretch/>
        </p:blipFill>
        <p:spPr bwMode="auto">
          <a:xfrm>
            <a:off x="3818299" y="3540095"/>
            <a:ext cx="1282339" cy="30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橢圓 11">
            <a:extLst>
              <a:ext uri="{FF2B5EF4-FFF2-40B4-BE49-F238E27FC236}">
                <a16:creationId xmlns:a16="http://schemas.microsoft.com/office/drawing/2014/main" id="{28E66916-8D8C-45D4-BA4B-76BF710FE5C7}"/>
              </a:ext>
            </a:extLst>
          </p:cNvPr>
          <p:cNvSpPr/>
          <p:nvPr/>
        </p:nvSpPr>
        <p:spPr>
          <a:xfrm>
            <a:off x="4835030" y="1750270"/>
            <a:ext cx="364809" cy="35856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TW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28E66916-8D8C-45D4-BA4B-76BF710FE5C7}"/>
              </a:ext>
            </a:extLst>
          </p:cNvPr>
          <p:cNvSpPr/>
          <p:nvPr/>
        </p:nvSpPr>
        <p:spPr>
          <a:xfrm>
            <a:off x="5192768" y="5721014"/>
            <a:ext cx="364809" cy="35856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TW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DD50D99-F477-46B9-B9B5-16101F7CF068}"/>
              </a:ext>
            </a:extLst>
          </p:cNvPr>
          <p:cNvSpPr/>
          <p:nvPr/>
        </p:nvSpPr>
        <p:spPr>
          <a:xfrm>
            <a:off x="251727" y="2009433"/>
            <a:ext cx="364809" cy="3585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TW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什麼是學習歷程檔案</a:t>
            </a:r>
            <a:r>
              <a:rPr lang="en-US" altLang="zh-TW" sz="2600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TW" sz="26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2/6)</a:t>
            </a:r>
            <a:endParaRPr lang="zh-TW" altLang="en-US" sz="2600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68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32000" y="1080000"/>
            <a:ext cx="8280000" cy="1080000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2057400" algn="l"/>
              </a:tabLst>
            </a:pPr>
            <a:r>
              <a:rPr lang="zh-TW" altLang="en-US" sz="3200" b="1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各類型高級中等學校學生</a:t>
            </a:r>
            <a:br>
              <a:rPr lang="en-US" altLang="zh-TW" sz="3200" b="1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en-US" altLang="zh-TW" sz="3200" b="1" dirty="0">
                <a:solidFill>
                  <a:srgbClr val="0000FF"/>
                </a:solidFill>
                <a:latin typeface="Arial" panose="020B0604020202020204" pitchFamily="34" charset="0"/>
                <a:ea typeface="華康超明體" panose="02020C09000000000000" pitchFamily="49" charset="-120"/>
                <a:cs typeface="Arial" panose="020B0604020202020204" pitchFamily="34" charset="0"/>
              </a:rPr>
              <a:t>108</a:t>
            </a:r>
            <a:r>
              <a:rPr lang="zh-TW" altLang="en-US" sz="3200" b="1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學年度開始皆建置學習歷程檔案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22000" y="2340000"/>
            <a:ext cx="8100000" cy="2700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因應</a:t>
            </a:r>
            <a:r>
              <a:rPr lang="en-US" altLang="zh-TW" sz="2400" b="1" dirty="0">
                <a:solidFill>
                  <a:schemeClr val="tx1"/>
                </a:solidFill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108</a:t>
            </a:r>
            <a:r>
              <a:rPr lang="zh-TW" altLang="en-US" sz="24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課綱課程實施，高級中等學校課程架構改變，強調</a:t>
            </a:r>
            <a:r>
              <a:rPr lang="zh-TW" altLang="en-US" sz="24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素養導向</a:t>
            </a:r>
            <a:r>
              <a:rPr lang="zh-TW" altLang="en-US" sz="24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跨科</a:t>
            </a:r>
            <a:r>
              <a:rPr lang="en-US" altLang="zh-TW" sz="24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/</a:t>
            </a:r>
            <a:r>
              <a:rPr lang="zh-TW" altLang="en-US" sz="24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跨領域統整學習</a:t>
            </a:r>
            <a:r>
              <a:rPr lang="zh-TW" altLang="en-US" sz="24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探究與實作</a:t>
            </a:r>
            <a:r>
              <a:rPr lang="zh-TW" altLang="en-US" sz="24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等，同時也增加校訂必修、多元選修等類型的課程，透過學習歷程檔案的累積，可以更全面的了解自己在高級中等教育階段的學習結果，並為</a:t>
            </a:r>
            <a:r>
              <a:rPr lang="zh-TW" altLang="en-US" sz="2400" b="1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升學採計項目</a:t>
            </a:r>
            <a:r>
              <a:rPr lang="zh-TW" altLang="en-US" sz="24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。</a:t>
            </a:r>
          </a:p>
        </p:txBody>
      </p:sp>
      <p:sp>
        <p:nvSpPr>
          <p:cNvPr id="12" name="圓角矩形圖說文字 11"/>
          <p:cNvSpPr/>
          <p:nvPr/>
        </p:nvSpPr>
        <p:spPr>
          <a:xfrm>
            <a:off x="1547664" y="5085184"/>
            <a:ext cx="4742484" cy="1374602"/>
          </a:xfrm>
          <a:prstGeom prst="wedgeRoundRectCallout">
            <a:avLst>
              <a:gd name="adj1" fmla="val 71759"/>
              <a:gd name="adj2" fmla="val -56083"/>
              <a:gd name="adj3" fmla="val 16667"/>
            </a:avLst>
          </a:prstGeom>
          <a:solidFill>
            <a:srgbClr val="DAFE9A"/>
          </a:solidFill>
          <a:ln w="28575">
            <a:solidFill>
              <a:srgbClr val="008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marL="0" lvl="1" algn="just"/>
            <a:r>
              <a:rPr lang="zh-TW" altLang="en-US" sz="24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從</a:t>
            </a:r>
            <a:r>
              <a:rPr lang="zh-TW" altLang="en-US" sz="2400" b="1" u="sng" dirty="0">
                <a:solidFill>
                  <a:srgbClr val="008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高一</a:t>
            </a:r>
            <a:r>
              <a:rPr lang="zh-TW" altLang="en-US" sz="24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就開始上傳「</a:t>
            </a:r>
            <a:r>
              <a:rPr lang="zh-TW" altLang="en-US" sz="2400" b="1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學習成果</a:t>
            </a:r>
            <a:r>
              <a:rPr lang="zh-TW" altLang="en-US" sz="24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」及「</a:t>
            </a:r>
            <a:r>
              <a:rPr lang="zh-TW" altLang="en-US" sz="2400" b="1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多元表現</a:t>
            </a:r>
            <a:r>
              <a:rPr lang="zh-TW" altLang="en-US" sz="2400" dirty="0">
                <a:solidFill>
                  <a:schemeClr val="tx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」，累積三年的學習過程點滴。</a:t>
            </a:r>
          </a:p>
          <a:p>
            <a:pPr algn="ctr"/>
            <a:endParaRPr lang="zh-TW" altLang="en-US" sz="20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B9B7AF-7098-4953-A55C-44ADD2368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4273293"/>
            <a:ext cx="881298" cy="217762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DB36CEF-4708-46FC-A92D-F8AB7E63EB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036" y="4395442"/>
            <a:ext cx="981928" cy="2089745"/>
          </a:xfrm>
          <a:prstGeom prst="rect">
            <a:avLst/>
          </a:prstGeom>
        </p:spPr>
      </p:pic>
      <p:sp>
        <p:nvSpPr>
          <p:cNvPr id="10" name="手繪多邊形 9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什麼是學習歷程檔案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3/6)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4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4608512"/>
          </a:xfrm>
          <a:prstGeom prst="rect">
            <a:avLst/>
          </a:prstGeom>
        </p:spPr>
      </p:pic>
      <p:sp>
        <p:nvSpPr>
          <p:cNvPr id="5" name="手繪多邊形 4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什麼是學習歷程檔案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4/6)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7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"/>
          <a:stretch/>
        </p:blipFill>
        <p:spPr bwMode="auto">
          <a:xfrm>
            <a:off x="0" y="1803572"/>
            <a:ext cx="9144000" cy="41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手繪多邊形 3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什麼是學習歷程檔案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5/6)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31912" y="1052400"/>
            <a:ext cx="7200000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學生學習歷程檔案包含四大項目</a:t>
            </a:r>
          </a:p>
        </p:txBody>
      </p:sp>
    </p:spTree>
    <p:extLst>
      <p:ext uri="{BB962C8B-B14F-4D97-AF65-F5344CB8AC3E}">
        <p14:creationId xmlns:p14="http://schemas.microsoft.com/office/powerpoint/2010/main" val="277122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900000"/>
            <a:ext cx="7200000" cy="7200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學生學習歷程檔案有什麼作用？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1800000" y="180000"/>
            <a:ext cx="5400000" cy="720000"/>
          </a:xfrm>
          <a:custGeom>
            <a:avLst/>
            <a:gdLst>
              <a:gd name="connsiteX0" fmla="*/ 0 w 5346506"/>
              <a:gd name="connsiteY0" fmla="*/ 73291 h 732913"/>
              <a:gd name="connsiteX1" fmla="*/ 73291 w 5346506"/>
              <a:gd name="connsiteY1" fmla="*/ 0 h 732913"/>
              <a:gd name="connsiteX2" fmla="*/ 5273215 w 5346506"/>
              <a:gd name="connsiteY2" fmla="*/ 0 h 732913"/>
              <a:gd name="connsiteX3" fmla="*/ 5346506 w 5346506"/>
              <a:gd name="connsiteY3" fmla="*/ 73291 h 732913"/>
              <a:gd name="connsiteX4" fmla="*/ 5346506 w 5346506"/>
              <a:gd name="connsiteY4" fmla="*/ 659622 h 732913"/>
              <a:gd name="connsiteX5" fmla="*/ 5273215 w 5346506"/>
              <a:gd name="connsiteY5" fmla="*/ 732913 h 732913"/>
              <a:gd name="connsiteX6" fmla="*/ 73291 w 5346506"/>
              <a:gd name="connsiteY6" fmla="*/ 732913 h 732913"/>
              <a:gd name="connsiteX7" fmla="*/ 0 w 5346506"/>
              <a:gd name="connsiteY7" fmla="*/ 659622 h 732913"/>
              <a:gd name="connsiteX8" fmla="*/ 0 w 5346506"/>
              <a:gd name="connsiteY8" fmla="*/ 73291 h 7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6506" h="732913">
                <a:moveTo>
                  <a:pt x="0" y="73291"/>
                </a:moveTo>
                <a:cubicBezTo>
                  <a:pt x="0" y="32813"/>
                  <a:pt x="32813" y="0"/>
                  <a:pt x="73291" y="0"/>
                </a:cubicBezTo>
                <a:lnTo>
                  <a:pt x="5273215" y="0"/>
                </a:lnTo>
                <a:cubicBezTo>
                  <a:pt x="5313693" y="0"/>
                  <a:pt x="5346506" y="32813"/>
                  <a:pt x="5346506" y="73291"/>
                </a:cubicBezTo>
                <a:lnTo>
                  <a:pt x="5346506" y="659622"/>
                </a:lnTo>
                <a:cubicBezTo>
                  <a:pt x="5346506" y="700100"/>
                  <a:pt x="5313693" y="732913"/>
                  <a:pt x="5273215" y="732913"/>
                </a:cubicBezTo>
                <a:lnTo>
                  <a:pt x="73291" y="732913"/>
                </a:lnTo>
                <a:cubicBezTo>
                  <a:pt x="32813" y="732913"/>
                  <a:pt x="0" y="700100"/>
                  <a:pt x="0" y="659622"/>
                </a:cubicBezTo>
                <a:lnTo>
                  <a:pt x="0" y="732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060" rIns="99061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什麼是學習歷程檔案</a:t>
            </a:r>
            <a:r>
              <a:rPr lang="en-US" altLang="zh-TW" sz="2600" b="1" kern="1200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TW" sz="2600" b="1" dirty="0">
                <a:latin typeface="Arial" panose="020B0604020202020204" pitchFamily="34" charset="0"/>
                <a:ea typeface="華康儷粗黑" panose="020B0709000000000000" pitchFamily="49" charset="-120"/>
                <a:cs typeface="Arial" panose="020B0604020202020204" pitchFamily="34" charset="0"/>
              </a:rPr>
              <a:t>6/6)</a:t>
            </a:r>
            <a:endParaRPr lang="zh-TW" altLang="en-US" sz="2600" b="1" kern="1200" dirty="0">
              <a:latin typeface="Arial" panose="020B0604020202020204" pitchFamily="34" charset="0"/>
              <a:ea typeface="華康儷粗黑" panose="020B07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000"/>
            <a:ext cx="9144000" cy="442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1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18335</TotalTime>
  <Words>2081</Words>
  <Application>Microsoft Office PowerPoint</Application>
  <PresentationFormat>如螢幕大小 (4:3)</PresentationFormat>
  <Paragraphs>228</Paragraphs>
  <Slides>33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50" baseType="lpstr">
      <vt:lpstr>等线</vt:lpstr>
      <vt:lpstr>微软雅黑</vt:lpstr>
      <vt:lpstr>Noto Sans S Chinese Medium</vt:lpstr>
      <vt:lpstr>宋体</vt:lpstr>
      <vt:lpstr>華康超明體</vt:lpstr>
      <vt:lpstr>華康儷金黑(P)</vt:lpstr>
      <vt:lpstr>華康儷粗黑</vt:lpstr>
      <vt:lpstr>超研澤中圓</vt:lpstr>
      <vt:lpstr>新細明體</vt:lpstr>
      <vt:lpstr>Arial</vt:lpstr>
      <vt:lpstr>Calibri</vt:lpstr>
      <vt:lpstr>Calibri Light</vt:lpstr>
      <vt:lpstr>Times New Roman</vt:lpstr>
      <vt:lpstr>Wingdings</vt:lpstr>
      <vt:lpstr>Wingdings 2</vt:lpstr>
      <vt:lpstr>微軟正黑體</vt:lpstr>
      <vt:lpstr>回顧</vt:lpstr>
      <vt:lpstr>臺北市立松山工農 113學年度第1學期學校日</vt:lpstr>
      <vt:lpstr>PowerPoint 簡報</vt:lpstr>
      <vt:lpstr>PowerPoint 簡報</vt:lpstr>
      <vt:lpstr>PowerPoint 簡報</vt:lpstr>
      <vt:lpstr>PowerPoint 簡報</vt:lpstr>
      <vt:lpstr>各類型高級中等學校學生 108學年度開始皆建置學習歷程檔案</vt:lpstr>
      <vt:lpstr>PowerPoint 簡報</vt:lpstr>
      <vt:lpstr>PowerPoint 簡報</vt:lpstr>
      <vt:lpstr>學生學習歷程檔案有什麼作用？</vt:lpstr>
      <vt:lpstr>PowerPoint 簡報</vt:lpstr>
      <vt:lpstr>PowerPoint 簡報</vt:lpstr>
      <vt:lpstr>PowerPoint 簡報</vt:lpstr>
      <vt:lpstr>PowerPoint 簡報</vt:lpstr>
      <vt:lpstr>PowerPoint 簡報</vt:lpstr>
      <vt:lpstr>學生學習歷程檔案蒐集的項目</vt:lpstr>
      <vt:lpstr>學習歷程檔案蒐集項目詳細內容</vt:lpstr>
      <vt:lpstr>學生學習歷程檔案-課程學習成果上傳</vt:lpstr>
      <vt:lpstr>學生學習歷程檔案-多元表現上傳</vt:lpstr>
      <vt:lpstr>學生學習歷程檔案的檔案格式、容量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110學校日學生學習歷程檔案</dc:title>
  <dc:creator>User</dc:creator>
  <cp:lastModifiedBy>鄭才新</cp:lastModifiedBy>
  <cp:revision>495</cp:revision>
  <cp:lastPrinted>2021-09-13T11:02:55Z</cp:lastPrinted>
  <dcterms:created xsi:type="dcterms:W3CDTF">2019-02-06T16:36:45Z</dcterms:created>
  <dcterms:modified xsi:type="dcterms:W3CDTF">2024-09-12T06:14:38Z</dcterms:modified>
</cp:coreProperties>
</file>