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1" r:id="rId1"/>
  </p:sldMasterIdLst>
  <p:notesMasterIdLst>
    <p:notesMasterId r:id="rId50"/>
  </p:notesMasterIdLst>
  <p:handoutMasterIdLst>
    <p:handoutMasterId r:id="rId51"/>
  </p:handoutMasterIdLst>
  <p:sldIdLst>
    <p:sldId id="415" r:id="rId2"/>
    <p:sldId id="416" r:id="rId3"/>
    <p:sldId id="417" r:id="rId4"/>
    <p:sldId id="418" r:id="rId5"/>
    <p:sldId id="419" r:id="rId6"/>
    <p:sldId id="420" r:id="rId7"/>
    <p:sldId id="421" r:id="rId8"/>
    <p:sldId id="323" r:id="rId9"/>
    <p:sldId id="332" r:id="rId10"/>
    <p:sldId id="333" r:id="rId11"/>
    <p:sldId id="334" r:id="rId12"/>
    <p:sldId id="337" r:id="rId13"/>
    <p:sldId id="335" r:id="rId14"/>
    <p:sldId id="336" r:id="rId15"/>
    <p:sldId id="324" r:id="rId16"/>
    <p:sldId id="422" r:id="rId17"/>
    <p:sldId id="390" r:id="rId18"/>
    <p:sldId id="380" r:id="rId19"/>
    <p:sldId id="381" r:id="rId20"/>
    <p:sldId id="382" r:id="rId21"/>
    <p:sldId id="365" r:id="rId22"/>
    <p:sldId id="383" r:id="rId23"/>
    <p:sldId id="386" r:id="rId24"/>
    <p:sldId id="388" r:id="rId25"/>
    <p:sldId id="389" r:id="rId26"/>
    <p:sldId id="521" r:id="rId27"/>
    <p:sldId id="487" r:id="rId28"/>
    <p:sldId id="499" r:id="rId29"/>
    <p:sldId id="514" r:id="rId30"/>
    <p:sldId id="515" r:id="rId31"/>
    <p:sldId id="516" r:id="rId32"/>
    <p:sldId id="544" r:id="rId33"/>
    <p:sldId id="520" r:id="rId34"/>
    <p:sldId id="519" r:id="rId35"/>
    <p:sldId id="546" r:id="rId36"/>
    <p:sldId id="547" r:id="rId37"/>
    <p:sldId id="548" r:id="rId38"/>
    <p:sldId id="372" r:id="rId39"/>
    <p:sldId id="549" r:id="rId40"/>
    <p:sldId id="551" r:id="rId41"/>
    <p:sldId id="550" r:id="rId42"/>
    <p:sldId id="552" r:id="rId43"/>
    <p:sldId id="305" r:id="rId44"/>
    <p:sldId id="347" r:id="rId45"/>
    <p:sldId id="423" r:id="rId46"/>
    <p:sldId id="436" r:id="rId47"/>
    <p:sldId id="439" r:id="rId48"/>
    <p:sldId id="299" r:id="rId49"/>
  </p:sldIdLst>
  <p:sldSz cx="12188825" cy="6858000"/>
  <p:notesSz cx="9928225" cy="6797675"/>
  <p:defaultTex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3" userDrawn="1">
          <p15:clr>
            <a:srgbClr val="A4A3A4"/>
          </p15:clr>
        </p15:guide>
        <p15:guide id="4" orient="horz" pos="1162" userDrawn="1">
          <p15:clr>
            <a:srgbClr val="A4A3A4"/>
          </p15:clr>
        </p15:guide>
        <p15:guide id="5" orient="horz" pos="3339" userDrawn="1">
          <p15:clr>
            <a:srgbClr val="A4A3A4"/>
          </p15:clr>
        </p15:guide>
        <p15:guide id="6" orient="horz" pos="3072">
          <p15:clr>
            <a:srgbClr val="A4A3A4"/>
          </p15:clr>
        </p15:guide>
        <p15:guide id="7" orient="horz" pos="864">
          <p15:clr>
            <a:srgbClr val="A4A3A4"/>
          </p15:clr>
        </p15:guide>
        <p15:guide id="8" orient="horz" pos="527" userDrawn="1">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7BD"/>
    <a:srgbClr val="0423BC"/>
    <a:srgbClr val="250EB2"/>
    <a:srgbClr val="E0DC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42" autoAdjust="0"/>
    <p:restoredTop sz="94660"/>
  </p:normalViewPr>
  <p:slideViewPr>
    <p:cSldViewPr>
      <p:cViewPr varScale="1">
        <p:scale>
          <a:sx n="81" d="100"/>
          <a:sy n="81" d="100"/>
        </p:scale>
        <p:origin x="710" y="62"/>
      </p:cViewPr>
      <p:guideLst>
        <p:guide orient="horz" pos="2160"/>
        <p:guide orient="horz" pos="1008"/>
        <p:guide orient="horz" pos="3793"/>
        <p:guide orient="horz" pos="1162"/>
        <p:guide orient="horz" pos="3339"/>
        <p:guide orient="horz" pos="3072"/>
        <p:guide orient="horz" pos="864"/>
        <p:guide orient="horz" pos="527"/>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notesViewPr>
    <p:cSldViewPr>
      <p:cViewPr varScale="1">
        <p:scale>
          <a:sx n="90" d="100"/>
          <a:sy n="90" d="100"/>
        </p:scale>
        <p:origin x="3774" y="90"/>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2.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290092-0138-495F-9FB6-0B1C32D1003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TW" altLang="en-US"/>
        </a:p>
      </dgm:t>
    </dgm:pt>
    <dgm:pt modelId="{AA94A91D-EDF9-4680-9AA8-131933F4C7DA}">
      <dgm:prSet custT="1"/>
      <dgm:spPr/>
      <dgm:t>
        <a:bodyPr/>
        <a:lstStyle/>
        <a:p>
          <a:pPr rtl="0"/>
          <a:r>
            <a:rPr lang="zh-TW" sz="2800" b="0" dirty="0"/>
            <a:t>教師</a:t>
          </a:r>
          <a:r>
            <a:rPr lang="en-US" sz="2800" b="0"/>
            <a:t>-</a:t>
          </a:r>
          <a:r>
            <a:rPr lang="en-US" altLang="zh-TW" sz="2800" b="0"/>
            <a:t>192</a:t>
          </a:r>
          <a:r>
            <a:rPr lang="zh-TW" sz="2800" b="0"/>
            <a:t>名</a:t>
          </a:r>
          <a:endParaRPr lang="zh-TW" sz="2800" b="0" dirty="0"/>
        </a:p>
      </dgm:t>
    </dgm:pt>
    <dgm:pt modelId="{DAAFFC56-EB8D-4AC1-A022-E521A4CA9B12}" type="parTrans" cxnId="{94D122F4-9728-4972-8EDA-F65EC64FBE85}">
      <dgm:prSet/>
      <dgm:spPr/>
      <dgm:t>
        <a:bodyPr/>
        <a:lstStyle/>
        <a:p>
          <a:endParaRPr lang="zh-TW" altLang="en-US"/>
        </a:p>
      </dgm:t>
    </dgm:pt>
    <dgm:pt modelId="{633DC5CF-601C-498F-85F5-B40F9AB7616B}" type="sibTrans" cxnId="{94D122F4-9728-4972-8EDA-F65EC64FBE85}">
      <dgm:prSet/>
      <dgm:spPr/>
      <dgm:t>
        <a:bodyPr/>
        <a:lstStyle/>
        <a:p>
          <a:endParaRPr lang="zh-TW" altLang="en-US"/>
        </a:p>
      </dgm:t>
    </dgm:pt>
    <dgm:pt modelId="{A89E648E-C9A1-4BCA-AF9A-887B451BCD05}">
      <dgm:prSet custT="1"/>
      <dgm:spPr>
        <a:solidFill>
          <a:srgbClr val="0070C0"/>
        </a:solidFill>
      </dgm:spPr>
      <dgm:t>
        <a:bodyPr/>
        <a:lstStyle/>
        <a:p>
          <a:pPr rtl="0"/>
          <a:r>
            <a:rPr lang="zh-TW" sz="2800" b="0" dirty="0"/>
            <a:t>職員</a:t>
          </a:r>
          <a:r>
            <a:rPr lang="en-US" sz="2800" b="0" dirty="0"/>
            <a:t>-</a:t>
          </a:r>
          <a:r>
            <a:rPr lang="en-US" altLang="zh-TW" sz="2800" b="0" dirty="0"/>
            <a:t>45</a:t>
          </a:r>
          <a:r>
            <a:rPr lang="zh-TW" sz="2800" b="0" dirty="0"/>
            <a:t>名</a:t>
          </a:r>
        </a:p>
      </dgm:t>
    </dgm:pt>
    <dgm:pt modelId="{9A2AF73F-3DBC-41A7-900E-44DEAE702174}" type="parTrans" cxnId="{FA04B1AA-8011-4AA4-BCD4-BE27B4F0A997}">
      <dgm:prSet/>
      <dgm:spPr/>
      <dgm:t>
        <a:bodyPr/>
        <a:lstStyle/>
        <a:p>
          <a:endParaRPr lang="zh-TW" altLang="en-US"/>
        </a:p>
      </dgm:t>
    </dgm:pt>
    <dgm:pt modelId="{93DAF34E-092E-4C68-8E7D-404A4217CC18}" type="sibTrans" cxnId="{FA04B1AA-8011-4AA4-BCD4-BE27B4F0A997}">
      <dgm:prSet/>
      <dgm:spPr/>
      <dgm:t>
        <a:bodyPr/>
        <a:lstStyle/>
        <a:p>
          <a:endParaRPr lang="zh-TW" altLang="en-US"/>
        </a:p>
      </dgm:t>
    </dgm:pt>
    <dgm:pt modelId="{AD9465B3-8858-4C5C-B335-536053E0C543}">
      <dgm:prSet custT="1"/>
      <dgm:spPr>
        <a:solidFill>
          <a:srgbClr val="00B050"/>
        </a:solidFill>
      </dgm:spPr>
      <dgm:t>
        <a:bodyPr/>
        <a:lstStyle/>
        <a:p>
          <a:pPr rtl="0"/>
          <a:r>
            <a:rPr lang="zh-TW" sz="2800" b="0" dirty="0"/>
            <a:t>學生</a:t>
          </a:r>
          <a:r>
            <a:rPr lang="en-US" sz="2800" b="0" dirty="0"/>
            <a:t>-</a:t>
          </a:r>
          <a:r>
            <a:rPr lang="zh-TW" sz="2800" b="0" dirty="0"/>
            <a:t>共</a:t>
          </a:r>
          <a:r>
            <a:rPr lang="en-US" sz="2800" b="0" dirty="0"/>
            <a:t>6</a:t>
          </a:r>
          <a:r>
            <a:rPr lang="en-US" altLang="zh-TW" sz="2800" b="0" dirty="0"/>
            <a:t>3</a:t>
          </a:r>
          <a:r>
            <a:rPr lang="zh-TW" sz="2800" b="0" dirty="0"/>
            <a:t>班</a:t>
          </a:r>
          <a:r>
            <a:rPr lang="zh-TW" altLang="en-US" sz="2800" b="0" dirty="0"/>
            <a:t>約</a:t>
          </a:r>
          <a:r>
            <a:rPr lang="zh-TW" sz="2800" b="0" dirty="0"/>
            <a:t>有</a:t>
          </a:r>
          <a:r>
            <a:rPr lang="en-US" sz="2800" b="0"/>
            <a:t>2,</a:t>
          </a:r>
          <a:r>
            <a:rPr lang="en-US" altLang="zh-TW" sz="2800" b="0"/>
            <a:t>170</a:t>
          </a:r>
          <a:r>
            <a:rPr lang="zh-TW" sz="2800" b="0"/>
            <a:t>名</a:t>
          </a:r>
          <a:endParaRPr lang="zh-TW" sz="2800" b="0" dirty="0"/>
        </a:p>
      </dgm:t>
    </dgm:pt>
    <dgm:pt modelId="{039287F2-463B-459A-A652-D2BB966E2226}" type="parTrans" cxnId="{70741C47-89ED-4309-BA65-7AFFF4F51A53}">
      <dgm:prSet/>
      <dgm:spPr/>
      <dgm:t>
        <a:bodyPr/>
        <a:lstStyle/>
        <a:p>
          <a:endParaRPr lang="zh-TW" altLang="en-US"/>
        </a:p>
      </dgm:t>
    </dgm:pt>
    <dgm:pt modelId="{2921D3CC-80CB-4F36-990D-B76B3ABC01A4}" type="sibTrans" cxnId="{70741C47-89ED-4309-BA65-7AFFF4F51A53}">
      <dgm:prSet/>
      <dgm:spPr/>
      <dgm:t>
        <a:bodyPr/>
        <a:lstStyle/>
        <a:p>
          <a:endParaRPr lang="zh-TW" altLang="en-US"/>
        </a:p>
      </dgm:t>
    </dgm:pt>
    <dgm:pt modelId="{B52CF501-3E97-4480-8719-1E4ABDD3E804}">
      <dgm:prSet custT="1"/>
      <dgm:spPr/>
      <dgm:t>
        <a:bodyPr/>
        <a:lstStyle/>
        <a:p>
          <a:r>
            <a:rPr lang="zh-TW" altLang="en-US" sz="2800" dirty="0"/>
            <a:t>學校預算約</a:t>
          </a:r>
          <a:r>
            <a:rPr lang="en-US" altLang="zh-TW" sz="2800" dirty="0"/>
            <a:t>5</a:t>
          </a:r>
          <a:r>
            <a:rPr lang="zh-TW" altLang="en-US" sz="2800" dirty="0"/>
            <a:t>億元</a:t>
          </a:r>
        </a:p>
      </dgm:t>
    </dgm:pt>
    <dgm:pt modelId="{4C379176-EA47-4852-8FEE-79997E3D5D1B}" type="parTrans" cxnId="{6BD3929E-0A0C-4FBB-B12B-B75C9B9B7E6F}">
      <dgm:prSet/>
      <dgm:spPr/>
      <dgm:t>
        <a:bodyPr/>
        <a:lstStyle/>
        <a:p>
          <a:endParaRPr lang="zh-TW" altLang="en-US"/>
        </a:p>
      </dgm:t>
    </dgm:pt>
    <dgm:pt modelId="{91ECBDD1-4E4A-4D14-B80A-4BB3D57A1AD7}" type="sibTrans" cxnId="{6BD3929E-0A0C-4FBB-B12B-B75C9B9B7E6F}">
      <dgm:prSet/>
      <dgm:spPr/>
      <dgm:t>
        <a:bodyPr/>
        <a:lstStyle/>
        <a:p>
          <a:endParaRPr lang="zh-TW" altLang="en-US"/>
        </a:p>
      </dgm:t>
    </dgm:pt>
    <dgm:pt modelId="{5C2F8596-39C5-4116-A930-E1EE26C76E5A}" type="pres">
      <dgm:prSet presAssocID="{2D290092-0138-495F-9FB6-0B1C32D1003D}" presName="Name0" presStyleCnt="0">
        <dgm:presLayoutVars>
          <dgm:chMax val="7"/>
          <dgm:chPref val="7"/>
          <dgm:dir/>
        </dgm:presLayoutVars>
      </dgm:prSet>
      <dgm:spPr/>
    </dgm:pt>
    <dgm:pt modelId="{C6DEE112-8435-4AFE-A6CC-02919A5073B4}" type="pres">
      <dgm:prSet presAssocID="{2D290092-0138-495F-9FB6-0B1C32D1003D}" presName="Name1" presStyleCnt="0"/>
      <dgm:spPr/>
    </dgm:pt>
    <dgm:pt modelId="{E5F5C9A4-D1CF-4F55-9916-6ABC6678E9BF}" type="pres">
      <dgm:prSet presAssocID="{2D290092-0138-495F-9FB6-0B1C32D1003D}" presName="cycle" presStyleCnt="0"/>
      <dgm:spPr/>
    </dgm:pt>
    <dgm:pt modelId="{80083F84-2354-4899-B519-60A40EF9DDD4}" type="pres">
      <dgm:prSet presAssocID="{2D290092-0138-495F-9FB6-0B1C32D1003D}" presName="srcNode" presStyleLbl="node1" presStyleIdx="0" presStyleCnt="4"/>
      <dgm:spPr/>
    </dgm:pt>
    <dgm:pt modelId="{EE0F4450-68F1-4FDE-9102-BBBFC475AAF2}" type="pres">
      <dgm:prSet presAssocID="{2D290092-0138-495F-9FB6-0B1C32D1003D}" presName="conn" presStyleLbl="parChTrans1D2" presStyleIdx="0" presStyleCnt="1"/>
      <dgm:spPr/>
    </dgm:pt>
    <dgm:pt modelId="{1B333D5A-9F75-40CE-96C7-1D927FCBB6B4}" type="pres">
      <dgm:prSet presAssocID="{2D290092-0138-495F-9FB6-0B1C32D1003D}" presName="extraNode" presStyleLbl="node1" presStyleIdx="0" presStyleCnt="4"/>
      <dgm:spPr/>
    </dgm:pt>
    <dgm:pt modelId="{E57D90D8-5FCE-4020-806E-D27C40F8EF5E}" type="pres">
      <dgm:prSet presAssocID="{2D290092-0138-495F-9FB6-0B1C32D1003D}" presName="dstNode" presStyleLbl="node1" presStyleIdx="0" presStyleCnt="4"/>
      <dgm:spPr/>
    </dgm:pt>
    <dgm:pt modelId="{551F9795-0891-49DF-A1AD-9C46CB2C86D9}" type="pres">
      <dgm:prSet presAssocID="{AA94A91D-EDF9-4680-9AA8-131933F4C7DA}" presName="text_1" presStyleLbl="node1" presStyleIdx="0" presStyleCnt="4">
        <dgm:presLayoutVars>
          <dgm:bulletEnabled val="1"/>
        </dgm:presLayoutVars>
      </dgm:prSet>
      <dgm:spPr/>
    </dgm:pt>
    <dgm:pt modelId="{0E296887-A35B-45AE-A0FE-A8A56E60E3C4}" type="pres">
      <dgm:prSet presAssocID="{AA94A91D-EDF9-4680-9AA8-131933F4C7DA}" presName="accent_1" presStyleCnt="0"/>
      <dgm:spPr/>
    </dgm:pt>
    <dgm:pt modelId="{2C98E240-51BB-4ADD-98B6-AA311686AE83}" type="pres">
      <dgm:prSet presAssocID="{AA94A91D-EDF9-4680-9AA8-131933F4C7DA}" presName="accentRepeatNode" presStyleLbl="solidFgAcc1" presStyleIdx="0" presStyleCnt="4"/>
      <dgm:spPr/>
    </dgm:pt>
    <dgm:pt modelId="{9EE9956F-D909-41A7-B185-323B5125F7FE}" type="pres">
      <dgm:prSet presAssocID="{A89E648E-C9A1-4BCA-AF9A-887B451BCD05}" presName="text_2" presStyleLbl="node1" presStyleIdx="1" presStyleCnt="4">
        <dgm:presLayoutVars>
          <dgm:bulletEnabled val="1"/>
        </dgm:presLayoutVars>
      </dgm:prSet>
      <dgm:spPr/>
    </dgm:pt>
    <dgm:pt modelId="{F463C14E-D0CA-402B-8CFA-454971B0BA67}" type="pres">
      <dgm:prSet presAssocID="{A89E648E-C9A1-4BCA-AF9A-887B451BCD05}" presName="accent_2" presStyleCnt="0"/>
      <dgm:spPr/>
    </dgm:pt>
    <dgm:pt modelId="{F9A5574D-999B-4930-90A2-4C33E00127D2}" type="pres">
      <dgm:prSet presAssocID="{A89E648E-C9A1-4BCA-AF9A-887B451BCD05}" presName="accentRepeatNode" presStyleLbl="solidFgAcc1" presStyleIdx="1" presStyleCnt="4"/>
      <dgm:spPr/>
    </dgm:pt>
    <dgm:pt modelId="{B8CF8157-BF00-4CE2-A0F5-FA441ED1983A}" type="pres">
      <dgm:prSet presAssocID="{AD9465B3-8858-4C5C-B335-536053E0C543}" presName="text_3" presStyleLbl="node1" presStyleIdx="2" presStyleCnt="4">
        <dgm:presLayoutVars>
          <dgm:bulletEnabled val="1"/>
        </dgm:presLayoutVars>
      </dgm:prSet>
      <dgm:spPr/>
    </dgm:pt>
    <dgm:pt modelId="{645A0111-8CDF-455B-B541-A3E1B2F7B841}" type="pres">
      <dgm:prSet presAssocID="{AD9465B3-8858-4C5C-B335-536053E0C543}" presName="accent_3" presStyleCnt="0"/>
      <dgm:spPr/>
    </dgm:pt>
    <dgm:pt modelId="{D3E8FD1B-4537-4563-BE70-36F75134D99E}" type="pres">
      <dgm:prSet presAssocID="{AD9465B3-8858-4C5C-B335-536053E0C543}" presName="accentRepeatNode" presStyleLbl="solidFgAcc1" presStyleIdx="2" presStyleCnt="4"/>
      <dgm:spPr/>
    </dgm:pt>
    <dgm:pt modelId="{CEC595B9-558A-45BF-AC88-168291F291C4}" type="pres">
      <dgm:prSet presAssocID="{B52CF501-3E97-4480-8719-1E4ABDD3E804}" presName="text_4" presStyleLbl="node1" presStyleIdx="3" presStyleCnt="4">
        <dgm:presLayoutVars>
          <dgm:bulletEnabled val="1"/>
        </dgm:presLayoutVars>
      </dgm:prSet>
      <dgm:spPr/>
    </dgm:pt>
    <dgm:pt modelId="{9DC04DE9-F3EE-4354-93F5-A208C6369093}" type="pres">
      <dgm:prSet presAssocID="{B52CF501-3E97-4480-8719-1E4ABDD3E804}" presName="accent_4" presStyleCnt="0"/>
      <dgm:spPr/>
    </dgm:pt>
    <dgm:pt modelId="{CE10CD76-8929-4BFA-9064-209B17F9BB9A}" type="pres">
      <dgm:prSet presAssocID="{B52CF501-3E97-4480-8719-1E4ABDD3E804}" presName="accentRepeatNode" presStyleLbl="solidFgAcc1" presStyleIdx="3" presStyleCnt="4"/>
      <dgm:spPr/>
    </dgm:pt>
  </dgm:ptLst>
  <dgm:cxnLst>
    <dgm:cxn modelId="{3C24F912-F349-4302-948D-ECAB4480E135}" type="presOf" srcId="{A89E648E-C9A1-4BCA-AF9A-887B451BCD05}" destId="{9EE9956F-D909-41A7-B185-323B5125F7FE}" srcOrd="0" destOrd="0" presId="urn:microsoft.com/office/officeart/2008/layout/VerticalCurvedList"/>
    <dgm:cxn modelId="{23E73741-6E7B-440A-8339-2DF93A51D37E}" type="presOf" srcId="{AA94A91D-EDF9-4680-9AA8-131933F4C7DA}" destId="{551F9795-0891-49DF-A1AD-9C46CB2C86D9}" srcOrd="0" destOrd="0" presId="urn:microsoft.com/office/officeart/2008/layout/VerticalCurvedList"/>
    <dgm:cxn modelId="{70741C47-89ED-4309-BA65-7AFFF4F51A53}" srcId="{2D290092-0138-495F-9FB6-0B1C32D1003D}" destId="{AD9465B3-8858-4C5C-B335-536053E0C543}" srcOrd="2" destOrd="0" parTransId="{039287F2-463B-459A-A652-D2BB966E2226}" sibTransId="{2921D3CC-80CB-4F36-990D-B76B3ABC01A4}"/>
    <dgm:cxn modelId="{5034A450-8064-4162-8C3E-C65FD09CE951}" type="presOf" srcId="{AD9465B3-8858-4C5C-B335-536053E0C543}" destId="{B8CF8157-BF00-4CE2-A0F5-FA441ED1983A}" srcOrd="0" destOrd="0" presId="urn:microsoft.com/office/officeart/2008/layout/VerticalCurvedList"/>
    <dgm:cxn modelId="{BC71489D-13E0-4E35-A3E2-1C2E9EE24D6B}" type="presOf" srcId="{2D290092-0138-495F-9FB6-0B1C32D1003D}" destId="{5C2F8596-39C5-4116-A930-E1EE26C76E5A}" srcOrd="0" destOrd="0" presId="urn:microsoft.com/office/officeart/2008/layout/VerticalCurvedList"/>
    <dgm:cxn modelId="{6BD3929E-0A0C-4FBB-B12B-B75C9B9B7E6F}" srcId="{2D290092-0138-495F-9FB6-0B1C32D1003D}" destId="{B52CF501-3E97-4480-8719-1E4ABDD3E804}" srcOrd="3" destOrd="0" parTransId="{4C379176-EA47-4852-8FEE-79997E3D5D1B}" sibTransId="{91ECBDD1-4E4A-4D14-B80A-4BB3D57A1AD7}"/>
    <dgm:cxn modelId="{FA04B1AA-8011-4AA4-BCD4-BE27B4F0A997}" srcId="{2D290092-0138-495F-9FB6-0B1C32D1003D}" destId="{A89E648E-C9A1-4BCA-AF9A-887B451BCD05}" srcOrd="1" destOrd="0" parTransId="{9A2AF73F-3DBC-41A7-900E-44DEAE702174}" sibTransId="{93DAF34E-092E-4C68-8E7D-404A4217CC18}"/>
    <dgm:cxn modelId="{47A457BA-1EC9-440C-A031-1CDC558512C1}" type="presOf" srcId="{B52CF501-3E97-4480-8719-1E4ABDD3E804}" destId="{CEC595B9-558A-45BF-AC88-168291F291C4}" srcOrd="0" destOrd="0" presId="urn:microsoft.com/office/officeart/2008/layout/VerticalCurvedList"/>
    <dgm:cxn modelId="{94D122F4-9728-4972-8EDA-F65EC64FBE85}" srcId="{2D290092-0138-495F-9FB6-0B1C32D1003D}" destId="{AA94A91D-EDF9-4680-9AA8-131933F4C7DA}" srcOrd="0" destOrd="0" parTransId="{DAAFFC56-EB8D-4AC1-A022-E521A4CA9B12}" sibTransId="{633DC5CF-601C-498F-85F5-B40F9AB7616B}"/>
    <dgm:cxn modelId="{5936DCFB-B0A5-40E6-ADC7-9726CBF19CD1}" type="presOf" srcId="{633DC5CF-601C-498F-85F5-B40F9AB7616B}" destId="{EE0F4450-68F1-4FDE-9102-BBBFC475AAF2}" srcOrd="0" destOrd="0" presId="urn:microsoft.com/office/officeart/2008/layout/VerticalCurvedList"/>
    <dgm:cxn modelId="{CEEF072A-98DB-41CE-80C9-C96F446A8D6F}" type="presParOf" srcId="{5C2F8596-39C5-4116-A930-E1EE26C76E5A}" destId="{C6DEE112-8435-4AFE-A6CC-02919A5073B4}" srcOrd="0" destOrd="0" presId="urn:microsoft.com/office/officeart/2008/layout/VerticalCurvedList"/>
    <dgm:cxn modelId="{0E266E47-51BB-469D-93BA-61E50A90CC14}" type="presParOf" srcId="{C6DEE112-8435-4AFE-A6CC-02919A5073B4}" destId="{E5F5C9A4-D1CF-4F55-9916-6ABC6678E9BF}" srcOrd="0" destOrd="0" presId="urn:microsoft.com/office/officeart/2008/layout/VerticalCurvedList"/>
    <dgm:cxn modelId="{68CB5A40-1176-4FA0-82B3-5BC33DCAA4AD}" type="presParOf" srcId="{E5F5C9A4-D1CF-4F55-9916-6ABC6678E9BF}" destId="{80083F84-2354-4899-B519-60A40EF9DDD4}" srcOrd="0" destOrd="0" presId="urn:microsoft.com/office/officeart/2008/layout/VerticalCurvedList"/>
    <dgm:cxn modelId="{D8386913-3AE7-428C-B5CB-26AC700DAF07}" type="presParOf" srcId="{E5F5C9A4-D1CF-4F55-9916-6ABC6678E9BF}" destId="{EE0F4450-68F1-4FDE-9102-BBBFC475AAF2}" srcOrd="1" destOrd="0" presId="urn:microsoft.com/office/officeart/2008/layout/VerticalCurvedList"/>
    <dgm:cxn modelId="{B43F6838-9ECE-4094-A012-F00FB313B9FD}" type="presParOf" srcId="{E5F5C9A4-D1CF-4F55-9916-6ABC6678E9BF}" destId="{1B333D5A-9F75-40CE-96C7-1D927FCBB6B4}" srcOrd="2" destOrd="0" presId="urn:microsoft.com/office/officeart/2008/layout/VerticalCurvedList"/>
    <dgm:cxn modelId="{F6103C32-2804-43A5-981D-F7DA8F933517}" type="presParOf" srcId="{E5F5C9A4-D1CF-4F55-9916-6ABC6678E9BF}" destId="{E57D90D8-5FCE-4020-806E-D27C40F8EF5E}" srcOrd="3" destOrd="0" presId="urn:microsoft.com/office/officeart/2008/layout/VerticalCurvedList"/>
    <dgm:cxn modelId="{C471044E-2EE4-4E88-9C9B-9FFAF788C819}" type="presParOf" srcId="{C6DEE112-8435-4AFE-A6CC-02919A5073B4}" destId="{551F9795-0891-49DF-A1AD-9C46CB2C86D9}" srcOrd="1" destOrd="0" presId="urn:microsoft.com/office/officeart/2008/layout/VerticalCurvedList"/>
    <dgm:cxn modelId="{B354D150-1123-48B7-BFF0-969860BDF726}" type="presParOf" srcId="{C6DEE112-8435-4AFE-A6CC-02919A5073B4}" destId="{0E296887-A35B-45AE-A0FE-A8A56E60E3C4}" srcOrd="2" destOrd="0" presId="urn:microsoft.com/office/officeart/2008/layout/VerticalCurvedList"/>
    <dgm:cxn modelId="{EEFB0B6E-0E58-4520-81D3-B20E1BF223B1}" type="presParOf" srcId="{0E296887-A35B-45AE-A0FE-A8A56E60E3C4}" destId="{2C98E240-51BB-4ADD-98B6-AA311686AE83}" srcOrd="0" destOrd="0" presId="urn:microsoft.com/office/officeart/2008/layout/VerticalCurvedList"/>
    <dgm:cxn modelId="{5987137B-7A45-42D9-82BA-DD5485DCCCCA}" type="presParOf" srcId="{C6DEE112-8435-4AFE-A6CC-02919A5073B4}" destId="{9EE9956F-D909-41A7-B185-323B5125F7FE}" srcOrd="3" destOrd="0" presId="urn:microsoft.com/office/officeart/2008/layout/VerticalCurvedList"/>
    <dgm:cxn modelId="{8CD96E7A-B12B-416A-8A72-0155300AFF33}" type="presParOf" srcId="{C6DEE112-8435-4AFE-A6CC-02919A5073B4}" destId="{F463C14E-D0CA-402B-8CFA-454971B0BA67}" srcOrd="4" destOrd="0" presId="urn:microsoft.com/office/officeart/2008/layout/VerticalCurvedList"/>
    <dgm:cxn modelId="{9834AB65-9C6C-4D02-AF03-2684C2F9A259}" type="presParOf" srcId="{F463C14E-D0CA-402B-8CFA-454971B0BA67}" destId="{F9A5574D-999B-4930-90A2-4C33E00127D2}" srcOrd="0" destOrd="0" presId="urn:microsoft.com/office/officeart/2008/layout/VerticalCurvedList"/>
    <dgm:cxn modelId="{01A28EB8-9E14-4F84-8873-BF8B2240F57B}" type="presParOf" srcId="{C6DEE112-8435-4AFE-A6CC-02919A5073B4}" destId="{B8CF8157-BF00-4CE2-A0F5-FA441ED1983A}" srcOrd="5" destOrd="0" presId="urn:microsoft.com/office/officeart/2008/layout/VerticalCurvedList"/>
    <dgm:cxn modelId="{FF2773DF-4208-49BA-A78A-1631B93D74F2}" type="presParOf" srcId="{C6DEE112-8435-4AFE-A6CC-02919A5073B4}" destId="{645A0111-8CDF-455B-B541-A3E1B2F7B841}" srcOrd="6" destOrd="0" presId="urn:microsoft.com/office/officeart/2008/layout/VerticalCurvedList"/>
    <dgm:cxn modelId="{80044367-7BBD-428D-8F42-8AFC3FFCD2B0}" type="presParOf" srcId="{645A0111-8CDF-455B-B541-A3E1B2F7B841}" destId="{D3E8FD1B-4537-4563-BE70-36F75134D99E}" srcOrd="0" destOrd="0" presId="urn:microsoft.com/office/officeart/2008/layout/VerticalCurvedList"/>
    <dgm:cxn modelId="{343C8380-9854-41FF-B373-6618FF86DF12}" type="presParOf" srcId="{C6DEE112-8435-4AFE-A6CC-02919A5073B4}" destId="{CEC595B9-558A-45BF-AC88-168291F291C4}" srcOrd="7" destOrd="0" presId="urn:microsoft.com/office/officeart/2008/layout/VerticalCurvedList"/>
    <dgm:cxn modelId="{4F31A4F3-5DFD-4168-8835-FF1296DEA1A1}" type="presParOf" srcId="{C6DEE112-8435-4AFE-A6CC-02919A5073B4}" destId="{9DC04DE9-F3EE-4354-93F5-A208C6369093}" srcOrd="8" destOrd="0" presId="urn:microsoft.com/office/officeart/2008/layout/VerticalCurvedList"/>
    <dgm:cxn modelId="{BB50EF30-0FCE-45DF-A37D-B85473324A93}" type="presParOf" srcId="{9DC04DE9-F3EE-4354-93F5-A208C6369093}" destId="{CE10CD76-8929-4BFA-9064-209B17F9BB9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B51273-47FC-4F1F-937A-C31E7864F038}" type="doc">
      <dgm:prSet loTypeId="urn:microsoft.com/office/officeart/2005/8/layout/radial2" loCatId="relationship" qsTypeId="urn:microsoft.com/office/officeart/2005/8/quickstyle/3d2" qsCatId="3D" csTypeId="urn:microsoft.com/office/officeart/2005/8/colors/colorful1" csCatId="colorful" phldr="1"/>
      <dgm:spPr/>
      <dgm:t>
        <a:bodyPr/>
        <a:lstStyle/>
        <a:p>
          <a:endParaRPr lang="zh-TW" altLang="en-US"/>
        </a:p>
      </dgm:t>
    </dgm:pt>
    <dgm:pt modelId="{07F632FE-16F4-48E7-8257-7934B5AF017D}">
      <dgm:prSet/>
      <dgm:spPr/>
      <dgm:t>
        <a:bodyPr/>
        <a:lstStyle/>
        <a:p>
          <a:pPr rtl="0"/>
          <a:r>
            <a:rPr lang="zh-TW" b="1" dirty="0"/>
            <a:t>技術型高中</a:t>
          </a:r>
          <a:endParaRPr lang="en-US" altLang="zh-TW" b="1" dirty="0"/>
        </a:p>
        <a:p>
          <a:pPr rtl="0"/>
          <a:r>
            <a:rPr lang="en-US" altLang="zh-TW" b="1" dirty="0"/>
            <a:t>6</a:t>
          </a:r>
          <a:r>
            <a:rPr lang="zh-TW" altLang="en-US" b="1" dirty="0"/>
            <a:t>群</a:t>
          </a:r>
          <a:r>
            <a:rPr lang="en-US" altLang="zh-TW" b="1" dirty="0"/>
            <a:t>10</a:t>
          </a:r>
          <a:r>
            <a:rPr lang="zh-TW" altLang="en-US" b="1" dirty="0"/>
            <a:t>科</a:t>
          </a:r>
          <a:r>
            <a:rPr lang="en-US" altLang="zh-TW" b="1" dirty="0"/>
            <a:t>54</a:t>
          </a:r>
          <a:r>
            <a:rPr lang="zh-TW" altLang="en-US" b="1" dirty="0"/>
            <a:t>班</a:t>
          </a:r>
        </a:p>
        <a:p>
          <a:pPr rtl="0"/>
          <a:endParaRPr lang="zh-TW" dirty="0"/>
        </a:p>
      </dgm:t>
    </dgm:pt>
    <dgm:pt modelId="{2D6144DE-24B8-4F98-B95C-ED9D3F9DAA7F}" type="parTrans" cxnId="{54052B4A-2664-4B9A-A8CA-125B19E5CBD3}">
      <dgm:prSet/>
      <dgm:spPr/>
      <dgm:t>
        <a:bodyPr/>
        <a:lstStyle/>
        <a:p>
          <a:endParaRPr lang="zh-TW" altLang="en-US"/>
        </a:p>
      </dgm:t>
    </dgm:pt>
    <dgm:pt modelId="{A0CF6FB2-5DFB-4CE3-BDB2-07ABD741896C}" type="sibTrans" cxnId="{54052B4A-2664-4B9A-A8CA-125B19E5CBD3}">
      <dgm:prSet/>
      <dgm:spPr/>
      <dgm:t>
        <a:bodyPr/>
        <a:lstStyle/>
        <a:p>
          <a:endParaRPr lang="zh-TW" altLang="en-US"/>
        </a:p>
      </dgm:t>
    </dgm:pt>
    <dgm:pt modelId="{F2BCDF1D-94F7-4101-AE6E-05CDFDAD9DFE}">
      <dgm:prSet custT="1"/>
      <dgm:spPr/>
      <dgm:t>
        <a:bodyPr lIns="972000"/>
        <a:lstStyle/>
        <a:p>
          <a:pPr rtl="0"/>
          <a:r>
            <a:rPr lang="zh-TW" sz="2000" b="1" dirty="0">
              <a:solidFill>
                <a:schemeClr val="tx1"/>
              </a:solidFill>
            </a:rPr>
            <a:t>電機科</a:t>
          </a:r>
          <a:r>
            <a:rPr lang="en-US" sz="2000" b="1" dirty="0">
              <a:solidFill>
                <a:schemeClr val="tx1"/>
              </a:solidFill>
            </a:rPr>
            <a:t>(</a:t>
          </a:r>
          <a:r>
            <a:rPr lang="en-US" altLang="zh-TW" sz="2000" b="1" dirty="0">
              <a:solidFill>
                <a:schemeClr val="tx1"/>
              </a:solidFill>
            </a:rPr>
            <a:t>6</a:t>
          </a:r>
          <a:r>
            <a:rPr lang="en-US" sz="2000" b="1" dirty="0">
              <a:solidFill>
                <a:schemeClr val="tx1"/>
              </a:solidFill>
            </a:rPr>
            <a:t>)</a:t>
          </a:r>
          <a:r>
            <a:rPr lang="zh-TW" altLang="en-US" sz="2000" b="1" dirty="0">
              <a:solidFill>
                <a:schemeClr val="tx1"/>
              </a:solidFill>
            </a:rPr>
            <a:t>、</a:t>
          </a:r>
          <a:r>
            <a:rPr lang="zh-TW" sz="2000" b="1" dirty="0">
              <a:solidFill>
                <a:schemeClr val="tx1"/>
              </a:solidFill>
            </a:rPr>
            <a:t>電子科</a:t>
          </a:r>
          <a:r>
            <a:rPr lang="en-US" sz="2000" b="1" dirty="0">
              <a:solidFill>
                <a:schemeClr val="tx1"/>
              </a:solidFill>
            </a:rPr>
            <a:t>(</a:t>
          </a:r>
          <a:r>
            <a:rPr lang="en-US" altLang="zh-TW" sz="2000" b="1" dirty="0">
              <a:solidFill>
                <a:schemeClr val="tx1"/>
              </a:solidFill>
            </a:rPr>
            <a:t>6</a:t>
          </a:r>
          <a:r>
            <a:rPr lang="en-US" sz="2000" b="1" dirty="0">
              <a:solidFill>
                <a:schemeClr val="tx1"/>
              </a:solidFill>
            </a:rPr>
            <a:t>)</a:t>
          </a:r>
          <a:endParaRPr lang="zh-TW" sz="2000" dirty="0">
            <a:solidFill>
              <a:schemeClr val="tx1"/>
            </a:solidFill>
          </a:endParaRPr>
        </a:p>
      </dgm:t>
    </dgm:pt>
    <dgm:pt modelId="{CF075389-6BAC-42BC-8A5B-53CAD7847677}" type="parTrans" cxnId="{DECC1F79-F699-4345-81D1-A0327FBA1961}">
      <dgm:prSet/>
      <dgm:spPr/>
      <dgm:t>
        <a:bodyPr/>
        <a:lstStyle/>
        <a:p>
          <a:endParaRPr lang="zh-TW" altLang="en-US"/>
        </a:p>
      </dgm:t>
    </dgm:pt>
    <dgm:pt modelId="{6C18F2B4-510C-44EC-A46C-7138F8D9F07B}" type="sibTrans" cxnId="{DECC1F79-F699-4345-81D1-A0327FBA1961}">
      <dgm:prSet/>
      <dgm:spPr/>
      <dgm:t>
        <a:bodyPr/>
        <a:lstStyle/>
        <a:p>
          <a:endParaRPr lang="zh-TW" altLang="en-US"/>
        </a:p>
      </dgm:t>
    </dgm:pt>
    <dgm:pt modelId="{6EF4E0EA-F2E4-4B86-85E5-7D077146607B}">
      <dgm:prSet custT="1"/>
      <dgm:spPr/>
      <dgm:t>
        <a:bodyPr lIns="972000"/>
        <a:lstStyle/>
        <a:p>
          <a:pPr rtl="0"/>
          <a:r>
            <a:rPr lang="zh-TW" sz="2000" b="1" dirty="0">
              <a:solidFill>
                <a:schemeClr val="tx1"/>
              </a:solidFill>
            </a:rPr>
            <a:t>汽車科</a:t>
          </a:r>
          <a:r>
            <a:rPr lang="en-US" sz="2000" b="1" dirty="0">
              <a:solidFill>
                <a:schemeClr val="tx1"/>
              </a:solidFill>
            </a:rPr>
            <a:t>(</a:t>
          </a:r>
          <a:r>
            <a:rPr lang="en-US" altLang="zh-TW" sz="2000" b="1" dirty="0">
              <a:solidFill>
                <a:schemeClr val="tx1"/>
              </a:solidFill>
            </a:rPr>
            <a:t>6</a:t>
          </a:r>
          <a:r>
            <a:rPr lang="en-US" sz="2000" b="1" dirty="0">
              <a:solidFill>
                <a:schemeClr val="tx1"/>
              </a:solidFill>
            </a:rPr>
            <a:t>)</a:t>
          </a:r>
          <a:r>
            <a:rPr lang="zh-TW" altLang="en-US" sz="2000" b="1" dirty="0">
              <a:solidFill>
                <a:schemeClr val="tx1"/>
              </a:solidFill>
            </a:rPr>
            <a:t>、</a:t>
          </a:r>
          <a:r>
            <a:rPr lang="zh-TW" sz="2000" b="1" dirty="0">
              <a:solidFill>
                <a:schemeClr val="tx1"/>
              </a:solidFill>
            </a:rPr>
            <a:t>化工科</a:t>
          </a:r>
          <a:r>
            <a:rPr lang="en-US" sz="2000" b="1" dirty="0">
              <a:solidFill>
                <a:schemeClr val="tx1"/>
              </a:solidFill>
            </a:rPr>
            <a:t>(</a:t>
          </a:r>
          <a:r>
            <a:rPr lang="en-US" altLang="zh-TW" sz="2000" b="1" dirty="0">
              <a:solidFill>
                <a:schemeClr val="tx1"/>
              </a:solidFill>
            </a:rPr>
            <a:t>6</a:t>
          </a:r>
          <a:r>
            <a:rPr lang="en-US" sz="2000" b="1" dirty="0">
              <a:solidFill>
                <a:schemeClr val="tx1"/>
              </a:solidFill>
            </a:rPr>
            <a:t>)</a:t>
          </a:r>
          <a:endParaRPr lang="zh-TW" sz="2000" dirty="0">
            <a:solidFill>
              <a:schemeClr val="tx1"/>
            </a:solidFill>
          </a:endParaRPr>
        </a:p>
      </dgm:t>
    </dgm:pt>
    <dgm:pt modelId="{29E708D8-CD86-4336-B509-B7A8BDB9228C}" type="parTrans" cxnId="{3E159CDC-6744-4FB8-806F-B5B71D28C850}">
      <dgm:prSet/>
      <dgm:spPr/>
      <dgm:t>
        <a:bodyPr/>
        <a:lstStyle/>
        <a:p>
          <a:endParaRPr lang="zh-TW" altLang="en-US"/>
        </a:p>
      </dgm:t>
    </dgm:pt>
    <dgm:pt modelId="{4D076052-927E-4B82-A11C-ECD26FFF5154}" type="sibTrans" cxnId="{3E159CDC-6744-4FB8-806F-B5B71D28C850}">
      <dgm:prSet/>
      <dgm:spPr/>
      <dgm:t>
        <a:bodyPr/>
        <a:lstStyle/>
        <a:p>
          <a:endParaRPr lang="zh-TW" altLang="en-US"/>
        </a:p>
      </dgm:t>
    </dgm:pt>
    <dgm:pt modelId="{ABA13C83-2AEC-41E3-BA0B-5A1E6225BF8E}">
      <dgm:prSet custT="1"/>
      <dgm:spPr/>
      <dgm:t>
        <a:bodyPr lIns="972000"/>
        <a:lstStyle/>
        <a:p>
          <a:pPr rtl="0"/>
          <a:r>
            <a:rPr lang="zh-TW" sz="2000" b="1" dirty="0">
              <a:solidFill>
                <a:schemeClr val="tx1"/>
              </a:solidFill>
            </a:rPr>
            <a:t>園藝科</a:t>
          </a:r>
          <a:r>
            <a:rPr lang="en-US" sz="2000" b="1" dirty="0">
              <a:solidFill>
                <a:schemeClr val="tx1"/>
              </a:solidFill>
            </a:rPr>
            <a:t>(</a:t>
          </a:r>
          <a:r>
            <a:rPr lang="en-US" altLang="zh-TW" sz="2000" b="1" dirty="0">
              <a:solidFill>
                <a:schemeClr val="tx1"/>
              </a:solidFill>
            </a:rPr>
            <a:t>6</a:t>
          </a:r>
          <a:r>
            <a:rPr lang="en-US" sz="2000" b="1" dirty="0">
              <a:solidFill>
                <a:schemeClr val="tx1"/>
              </a:solidFill>
            </a:rPr>
            <a:t>) </a:t>
          </a:r>
          <a:r>
            <a:rPr lang="zh-TW" altLang="en-US" sz="2000" b="1" dirty="0">
              <a:solidFill>
                <a:schemeClr val="tx1"/>
              </a:solidFill>
            </a:rPr>
            <a:t>、</a:t>
          </a:r>
          <a:r>
            <a:rPr lang="zh-TW" sz="1800" b="1" dirty="0">
              <a:solidFill>
                <a:schemeClr val="tx1"/>
              </a:solidFill>
            </a:rPr>
            <a:t>食品加工科</a:t>
          </a:r>
          <a:r>
            <a:rPr lang="en-US" sz="1800" b="1" dirty="0">
              <a:solidFill>
                <a:schemeClr val="tx1"/>
              </a:solidFill>
            </a:rPr>
            <a:t>(</a:t>
          </a:r>
          <a:r>
            <a:rPr lang="en-US" altLang="zh-TW" sz="1800" b="1" dirty="0">
              <a:solidFill>
                <a:schemeClr val="tx1"/>
              </a:solidFill>
            </a:rPr>
            <a:t>6</a:t>
          </a:r>
          <a:r>
            <a:rPr lang="en-US" sz="1800" b="1" dirty="0">
              <a:solidFill>
                <a:schemeClr val="tx1"/>
              </a:solidFill>
            </a:rPr>
            <a:t>)</a:t>
          </a:r>
          <a:endParaRPr lang="zh-TW" sz="2000" dirty="0">
            <a:solidFill>
              <a:schemeClr val="tx1"/>
            </a:solidFill>
          </a:endParaRPr>
        </a:p>
      </dgm:t>
    </dgm:pt>
    <dgm:pt modelId="{0F8E0F93-90FA-4792-A3FC-BA71219739A0}" type="parTrans" cxnId="{03AC5195-6805-4B05-8368-A0AB6843C018}">
      <dgm:prSet/>
      <dgm:spPr/>
      <dgm:t>
        <a:bodyPr/>
        <a:lstStyle/>
        <a:p>
          <a:endParaRPr lang="zh-TW" altLang="en-US"/>
        </a:p>
      </dgm:t>
    </dgm:pt>
    <dgm:pt modelId="{30357FC5-62CF-4787-BC9F-581738AB3768}" type="sibTrans" cxnId="{03AC5195-6805-4B05-8368-A0AB6843C018}">
      <dgm:prSet/>
      <dgm:spPr/>
      <dgm:t>
        <a:bodyPr/>
        <a:lstStyle/>
        <a:p>
          <a:endParaRPr lang="zh-TW" altLang="en-US"/>
        </a:p>
      </dgm:t>
    </dgm:pt>
    <dgm:pt modelId="{E1227498-B0CA-4F9B-95C5-6189D948989D}">
      <dgm:prSet/>
      <dgm:spPr/>
      <dgm:t>
        <a:bodyPr/>
        <a:lstStyle/>
        <a:p>
          <a:pPr rtl="0"/>
          <a:r>
            <a:rPr lang="zh-TW" b="1" dirty="0"/>
            <a:t>綜合型高</a:t>
          </a:r>
          <a:r>
            <a:rPr lang="zh-TW" altLang="en-US" b="1" dirty="0"/>
            <a:t>中</a:t>
          </a:r>
          <a:endParaRPr lang="en-US" altLang="zh-TW" b="1" dirty="0"/>
        </a:p>
        <a:p>
          <a:pPr rtl="0"/>
          <a:r>
            <a:rPr lang="en-US" altLang="zh-TW" b="1" dirty="0"/>
            <a:t>6</a:t>
          </a:r>
          <a:r>
            <a:rPr lang="zh-TW" altLang="en-US" b="1" dirty="0"/>
            <a:t>學程</a:t>
          </a:r>
          <a:r>
            <a:rPr lang="en-US" altLang="zh-TW" b="1" dirty="0"/>
            <a:t>9</a:t>
          </a:r>
          <a:r>
            <a:rPr lang="zh-TW" altLang="en-US" b="1" dirty="0"/>
            <a:t>班</a:t>
          </a:r>
          <a:endParaRPr lang="zh-TW" dirty="0"/>
        </a:p>
      </dgm:t>
    </dgm:pt>
    <dgm:pt modelId="{B259A2FA-98B2-4FB1-BC87-7F2E5BE78E6B}" type="parTrans" cxnId="{679B0A1C-0017-4B26-B1E7-52871476FDE7}">
      <dgm:prSet/>
      <dgm:spPr/>
      <dgm:t>
        <a:bodyPr/>
        <a:lstStyle/>
        <a:p>
          <a:endParaRPr lang="zh-TW" altLang="en-US"/>
        </a:p>
      </dgm:t>
    </dgm:pt>
    <dgm:pt modelId="{66268E36-DC94-497D-9C5C-6CCB9BB9A078}" type="sibTrans" cxnId="{679B0A1C-0017-4B26-B1E7-52871476FDE7}">
      <dgm:prSet/>
      <dgm:spPr/>
      <dgm:t>
        <a:bodyPr/>
        <a:lstStyle/>
        <a:p>
          <a:endParaRPr lang="zh-TW" altLang="en-US"/>
        </a:p>
      </dgm:t>
    </dgm:pt>
    <dgm:pt modelId="{EC82F9A2-F7D3-4C89-9D27-119ABC25F2BC}">
      <dgm:prSet custT="1"/>
      <dgm:spPr/>
      <dgm:t>
        <a:bodyPr lIns="972000"/>
        <a:lstStyle/>
        <a:p>
          <a:pPr rtl="0"/>
          <a:r>
            <a:rPr lang="zh-TW" sz="2000" b="1" dirty="0">
              <a:solidFill>
                <a:schemeClr val="tx1"/>
              </a:solidFill>
            </a:rPr>
            <a:t>「學術學程」</a:t>
          </a:r>
          <a:r>
            <a:rPr lang="en-US" sz="2000" b="1" dirty="0">
              <a:solidFill>
                <a:schemeClr val="tx1"/>
              </a:solidFill>
            </a:rPr>
            <a:t>(</a:t>
          </a:r>
          <a:r>
            <a:rPr lang="zh-TW" sz="2000" b="1" dirty="0">
              <a:solidFill>
                <a:schemeClr val="tx1"/>
              </a:solidFill>
            </a:rPr>
            <a:t>含自然學程、社會學程</a:t>
          </a:r>
          <a:r>
            <a:rPr lang="en-US" sz="2000" b="1" dirty="0">
              <a:solidFill>
                <a:schemeClr val="tx1"/>
              </a:solidFill>
            </a:rPr>
            <a:t>)</a:t>
          </a:r>
          <a:endParaRPr lang="zh-TW" sz="2000" dirty="0">
            <a:solidFill>
              <a:schemeClr val="tx1"/>
            </a:solidFill>
          </a:endParaRPr>
        </a:p>
      </dgm:t>
    </dgm:pt>
    <dgm:pt modelId="{C1B1203E-89EE-4F20-8C4C-11D85EB3FD50}" type="parTrans" cxnId="{0849306D-7333-4EBD-944A-5187C7B91A78}">
      <dgm:prSet/>
      <dgm:spPr/>
      <dgm:t>
        <a:bodyPr/>
        <a:lstStyle/>
        <a:p>
          <a:endParaRPr lang="zh-TW" altLang="en-US"/>
        </a:p>
      </dgm:t>
    </dgm:pt>
    <dgm:pt modelId="{B318F14F-7349-4383-AD0C-5A03EF135988}" type="sibTrans" cxnId="{0849306D-7333-4EBD-944A-5187C7B91A78}">
      <dgm:prSet/>
      <dgm:spPr/>
      <dgm:t>
        <a:bodyPr/>
        <a:lstStyle/>
        <a:p>
          <a:endParaRPr lang="zh-TW" altLang="en-US"/>
        </a:p>
      </dgm:t>
    </dgm:pt>
    <dgm:pt modelId="{A5D73D3C-78D0-4877-B841-A1D966B8553F}">
      <dgm:prSet custT="1"/>
      <dgm:spPr/>
      <dgm:t>
        <a:bodyPr lIns="972000"/>
        <a:lstStyle/>
        <a:p>
          <a:pPr rtl="0"/>
          <a:r>
            <a:rPr lang="zh-TW" sz="2000" b="1" dirty="0">
              <a:solidFill>
                <a:schemeClr val="tx1"/>
              </a:solidFill>
            </a:rPr>
            <a:t>「專門學程」</a:t>
          </a:r>
          <a:r>
            <a:rPr lang="en-US" sz="2000" b="1" dirty="0">
              <a:solidFill>
                <a:schemeClr val="tx1"/>
              </a:solidFill>
            </a:rPr>
            <a:t>(</a:t>
          </a:r>
          <a:r>
            <a:rPr lang="zh-TW" sz="2000" b="1" dirty="0">
              <a:solidFill>
                <a:schemeClr val="tx1"/>
              </a:solidFill>
            </a:rPr>
            <a:t>含園藝、電子及化工技術學程</a:t>
          </a:r>
          <a:r>
            <a:rPr lang="en-US" sz="2000" b="1" dirty="0">
              <a:solidFill>
                <a:schemeClr val="tx1"/>
              </a:solidFill>
            </a:rPr>
            <a:t>)</a:t>
          </a:r>
          <a:endParaRPr lang="zh-TW" sz="2000" dirty="0">
            <a:solidFill>
              <a:schemeClr val="tx1"/>
            </a:solidFill>
          </a:endParaRPr>
        </a:p>
      </dgm:t>
    </dgm:pt>
    <dgm:pt modelId="{B868C6E4-EB4F-4648-A07B-2A03E203B460}" type="parTrans" cxnId="{AE766B94-690A-4223-ABAE-1AFAFEF7BEE3}">
      <dgm:prSet/>
      <dgm:spPr/>
      <dgm:t>
        <a:bodyPr/>
        <a:lstStyle/>
        <a:p>
          <a:endParaRPr lang="zh-TW" altLang="en-US"/>
        </a:p>
      </dgm:t>
    </dgm:pt>
    <dgm:pt modelId="{BA5D8ACF-C295-4072-AD88-8A41D6B3DBDC}" type="sibTrans" cxnId="{AE766B94-690A-4223-ABAE-1AFAFEF7BEE3}">
      <dgm:prSet/>
      <dgm:spPr/>
      <dgm:t>
        <a:bodyPr/>
        <a:lstStyle/>
        <a:p>
          <a:endParaRPr lang="zh-TW" altLang="en-US"/>
        </a:p>
      </dgm:t>
    </dgm:pt>
    <dgm:pt modelId="{EF726F54-4196-40E6-9559-F643B141F7E0}">
      <dgm:prSet custT="1"/>
      <dgm:spPr/>
      <dgm:t>
        <a:bodyPr lIns="972000"/>
        <a:lstStyle/>
        <a:p>
          <a:pPr rtl="0"/>
          <a:r>
            <a:rPr lang="zh-TW" sz="2000" b="1" dirty="0">
              <a:solidFill>
                <a:schemeClr val="tx1"/>
              </a:solidFill>
            </a:rPr>
            <a:t>資訊科</a:t>
          </a:r>
          <a:r>
            <a:rPr lang="en-US" sz="2000" b="1" dirty="0">
              <a:solidFill>
                <a:schemeClr val="tx1"/>
              </a:solidFill>
            </a:rPr>
            <a:t>(</a:t>
          </a:r>
          <a:r>
            <a:rPr lang="en-US" altLang="zh-TW" sz="2000" b="1" dirty="0">
              <a:solidFill>
                <a:schemeClr val="tx1"/>
              </a:solidFill>
            </a:rPr>
            <a:t>7</a:t>
          </a:r>
          <a:r>
            <a:rPr lang="en-US" sz="2000" b="1" dirty="0">
              <a:solidFill>
                <a:schemeClr val="tx1"/>
              </a:solidFill>
            </a:rPr>
            <a:t>)</a:t>
          </a:r>
          <a:r>
            <a:rPr lang="zh-TW" altLang="en-US" sz="2000" b="1" dirty="0">
              <a:solidFill>
                <a:schemeClr val="tx1"/>
              </a:solidFill>
            </a:rPr>
            <a:t>、</a:t>
          </a:r>
          <a:r>
            <a:rPr lang="zh-TW" sz="2000" b="1" dirty="0">
              <a:solidFill>
                <a:schemeClr val="tx1"/>
              </a:solidFill>
            </a:rPr>
            <a:t>機械科</a:t>
          </a:r>
          <a:r>
            <a:rPr lang="en-US" sz="2000" b="1" dirty="0">
              <a:solidFill>
                <a:schemeClr val="tx1"/>
              </a:solidFill>
            </a:rPr>
            <a:t>(</a:t>
          </a:r>
          <a:r>
            <a:rPr lang="en-US" altLang="zh-TW" sz="2000" b="1" dirty="0">
              <a:solidFill>
                <a:schemeClr val="tx1"/>
              </a:solidFill>
            </a:rPr>
            <a:t>6</a:t>
          </a:r>
          <a:r>
            <a:rPr lang="en-US" sz="2000" b="1" dirty="0">
              <a:solidFill>
                <a:schemeClr val="tx1"/>
              </a:solidFill>
            </a:rPr>
            <a:t>)</a:t>
          </a:r>
          <a:endParaRPr lang="zh-TW" sz="2000" dirty="0">
            <a:solidFill>
              <a:schemeClr val="tx1"/>
            </a:solidFill>
          </a:endParaRPr>
        </a:p>
      </dgm:t>
    </dgm:pt>
    <dgm:pt modelId="{3D97802B-755D-4529-8DC0-6F456D36C6D7}" type="parTrans" cxnId="{A9BBE3B3-EC6B-44CA-92A3-70BC29C281DD}">
      <dgm:prSet/>
      <dgm:spPr/>
      <dgm:t>
        <a:bodyPr/>
        <a:lstStyle/>
        <a:p>
          <a:endParaRPr lang="zh-TW" altLang="en-US"/>
        </a:p>
      </dgm:t>
    </dgm:pt>
    <dgm:pt modelId="{C0D9350E-C11D-41AD-B84D-CBA5200F1D0A}" type="sibTrans" cxnId="{A9BBE3B3-EC6B-44CA-92A3-70BC29C281DD}">
      <dgm:prSet/>
      <dgm:spPr/>
      <dgm:t>
        <a:bodyPr/>
        <a:lstStyle/>
        <a:p>
          <a:endParaRPr lang="zh-TW" altLang="en-US"/>
        </a:p>
      </dgm:t>
    </dgm:pt>
    <dgm:pt modelId="{C5274C6E-4E62-44B8-9B7F-93C52C557221}">
      <dgm:prSet custT="1"/>
      <dgm:spPr/>
      <dgm:t>
        <a:bodyPr lIns="972000"/>
        <a:lstStyle/>
        <a:p>
          <a:pPr rtl="0"/>
          <a:r>
            <a:rPr lang="zh-TW" altLang="en-US" sz="2000" b="1" dirty="0">
              <a:solidFill>
                <a:schemeClr val="tx1"/>
              </a:solidFill>
            </a:rPr>
            <a:t>餐飲服務科</a:t>
          </a:r>
          <a:r>
            <a:rPr lang="en-US" altLang="zh-TW" sz="2000" b="1" dirty="0">
              <a:solidFill>
                <a:schemeClr val="tx1"/>
              </a:solidFill>
            </a:rPr>
            <a:t>(</a:t>
          </a:r>
          <a:r>
            <a:rPr lang="zh-TW" altLang="en-US" sz="2000" b="1" dirty="0">
              <a:solidFill>
                <a:schemeClr val="tx1"/>
              </a:solidFill>
            </a:rPr>
            <a:t>綜職科</a:t>
          </a:r>
          <a:r>
            <a:rPr lang="en-US" altLang="zh-TW" sz="2000" b="1" dirty="0">
              <a:solidFill>
                <a:schemeClr val="tx1"/>
              </a:solidFill>
            </a:rPr>
            <a:t>)(3)</a:t>
          </a:r>
          <a:endParaRPr lang="zh-TW" sz="2000" b="1" dirty="0">
            <a:solidFill>
              <a:schemeClr val="tx1"/>
            </a:solidFill>
          </a:endParaRPr>
        </a:p>
      </dgm:t>
    </dgm:pt>
    <dgm:pt modelId="{2D64222C-31E4-40BC-BFA1-A809666FACD4}" type="parTrans" cxnId="{EB1A9180-9064-4EE0-A484-48499A9E2094}">
      <dgm:prSet/>
      <dgm:spPr/>
      <dgm:t>
        <a:bodyPr/>
        <a:lstStyle/>
        <a:p>
          <a:endParaRPr lang="zh-TW" altLang="en-US"/>
        </a:p>
      </dgm:t>
    </dgm:pt>
    <dgm:pt modelId="{6CCE3696-BD36-4FC1-BF62-003A1A9926CE}" type="sibTrans" cxnId="{EB1A9180-9064-4EE0-A484-48499A9E2094}">
      <dgm:prSet/>
      <dgm:spPr/>
      <dgm:t>
        <a:bodyPr/>
        <a:lstStyle/>
        <a:p>
          <a:endParaRPr lang="zh-TW" altLang="en-US"/>
        </a:p>
      </dgm:t>
    </dgm:pt>
    <dgm:pt modelId="{80C33794-A2B1-4C9C-8064-78BA3FBE9692}">
      <dgm:prSet custT="1"/>
      <dgm:spPr/>
      <dgm:t>
        <a:bodyPr lIns="972000"/>
        <a:lstStyle/>
        <a:p>
          <a:pPr rtl="0"/>
          <a:r>
            <a:rPr lang="zh-TW" altLang="en-US" sz="2000" b="1" dirty="0">
              <a:solidFill>
                <a:schemeClr val="tx1"/>
              </a:solidFill>
            </a:rPr>
            <a:t>烘焙食品科</a:t>
          </a:r>
          <a:r>
            <a:rPr lang="en-US" altLang="zh-TW" sz="2000" b="1" dirty="0">
              <a:solidFill>
                <a:schemeClr val="tx1"/>
              </a:solidFill>
            </a:rPr>
            <a:t>(</a:t>
          </a:r>
          <a:r>
            <a:rPr lang="zh-TW" altLang="en-US" sz="2000" b="1" dirty="0">
              <a:solidFill>
                <a:schemeClr val="tx1"/>
              </a:solidFill>
            </a:rPr>
            <a:t>專技班</a:t>
          </a:r>
          <a:r>
            <a:rPr lang="en-US" altLang="zh-TW" sz="2000" b="1" dirty="0">
              <a:solidFill>
                <a:schemeClr val="tx1"/>
              </a:solidFill>
            </a:rPr>
            <a:t>)(1)</a:t>
          </a:r>
          <a:endParaRPr lang="zh-TW" sz="2000" b="1" dirty="0">
            <a:solidFill>
              <a:schemeClr val="tx1"/>
            </a:solidFill>
          </a:endParaRPr>
        </a:p>
      </dgm:t>
    </dgm:pt>
    <dgm:pt modelId="{1CB32D80-722F-425C-B689-822FBBFDB030}" type="parTrans" cxnId="{76909A20-4E5E-4812-A11E-7EF695691A40}">
      <dgm:prSet/>
      <dgm:spPr/>
      <dgm:t>
        <a:bodyPr/>
        <a:lstStyle/>
        <a:p>
          <a:endParaRPr lang="zh-TW" altLang="en-US"/>
        </a:p>
      </dgm:t>
    </dgm:pt>
    <dgm:pt modelId="{7F650286-FB4B-477E-AE1E-6B558B7D506D}" type="sibTrans" cxnId="{76909A20-4E5E-4812-A11E-7EF695691A40}">
      <dgm:prSet/>
      <dgm:spPr/>
      <dgm:t>
        <a:bodyPr/>
        <a:lstStyle/>
        <a:p>
          <a:endParaRPr lang="zh-TW" altLang="en-US"/>
        </a:p>
      </dgm:t>
    </dgm:pt>
    <dgm:pt modelId="{1CED8151-F4E0-42ED-9C0E-698FD6B3F266}" type="pres">
      <dgm:prSet presAssocID="{75B51273-47FC-4F1F-937A-C31E7864F038}" presName="composite" presStyleCnt="0">
        <dgm:presLayoutVars>
          <dgm:chMax val="5"/>
          <dgm:dir/>
          <dgm:animLvl val="ctr"/>
          <dgm:resizeHandles val="exact"/>
        </dgm:presLayoutVars>
      </dgm:prSet>
      <dgm:spPr/>
    </dgm:pt>
    <dgm:pt modelId="{C409E1E2-B192-449E-A7FD-8A0FB36E0D0F}" type="pres">
      <dgm:prSet presAssocID="{75B51273-47FC-4F1F-937A-C31E7864F038}" presName="cycle" presStyleCnt="0"/>
      <dgm:spPr/>
    </dgm:pt>
    <dgm:pt modelId="{314CAD35-E3D9-4457-B169-CA95D747651E}" type="pres">
      <dgm:prSet presAssocID="{75B51273-47FC-4F1F-937A-C31E7864F038}" presName="centerShape" presStyleCnt="0"/>
      <dgm:spPr/>
    </dgm:pt>
    <dgm:pt modelId="{5A2893B3-9993-4C33-BE21-90933E765150}" type="pres">
      <dgm:prSet presAssocID="{75B51273-47FC-4F1F-937A-C31E7864F038}" presName="connSite" presStyleLbl="node1" presStyleIdx="0" presStyleCnt="3"/>
      <dgm:spPr/>
    </dgm:pt>
    <dgm:pt modelId="{3A2A7873-4F11-455D-806B-99F734051595}" type="pres">
      <dgm:prSet presAssocID="{75B51273-47FC-4F1F-937A-C31E7864F038}" presName="visible" presStyleLbl="node1" presStyleIdx="0" presStyleCnt="3" custScaleX="101859" custLinFactNeighborX="-12627" custLinFactNeighborY="10318"/>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63BE836-8091-4F61-A57A-8B1706B3BE7B}" type="pres">
      <dgm:prSet presAssocID="{2D6144DE-24B8-4F98-B95C-ED9D3F9DAA7F}" presName="Name25" presStyleLbl="parChTrans1D1" presStyleIdx="0" presStyleCnt="2"/>
      <dgm:spPr/>
    </dgm:pt>
    <dgm:pt modelId="{02AC3591-F581-4409-9780-AD989079EC60}" type="pres">
      <dgm:prSet presAssocID="{07F632FE-16F4-48E7-8257-7934B5AF017D}" presName="node" presStyleCnt="0"/>
      <dgm:spPr/>
    </dgm:pt>
    <dgm:pt modelId="{0108E845-A163-4217-AB89-7971C0EDD5A8}" type="pres">
      <dgm:prSet presAssocID="{07F632FE-16F4-48E7-8257-7934B5AF017D}" presName="parentNode" presStyleLbl="node1" presStyleIdx="1" presStyleCnt="3" custScaleX="147154" custScaleY="134629" custLinFactNeighborX="26111" custLinFactNeighborY="28842">
        <dgm:presLayoutVars>
          <dgm:chMax val="1"/>
          <dgm:bulletEnabled val="1"/>
        </dgm:presLayoutVars>
      </dgm:prSet>
      <dgm:spPr/>
    </dgm:pt>
    <dgm:pt modelId="{BAA71827-93CC-4CF0-806B-37EB85AAB5FE}" type="pres">
      <dgm:prSet presAssocID="{07F632FE-16F4-48E7-8257-7934B5AF017D}" presName="childNode" presStyleLbl="revTx" presStyleIdx="0" presStyleCnt="2">
        <dgm:presLayoutVars>
          <dgm:bulletEnabled val="1"/>
        </dgm:presLayoutVars>
      </dgm:prSet>
      <dgm:spPr/>
    </dgm:pt>
    <dgm:pt modelId="{5EE27FBE-0A0D-4CC4-8718-3630ABFA6803}" type="pres">
      <dgm:prSet presAssocID="{B259A2FA-98B2-4FB1-BC87-7F2E5BE78E6B}" presName="Name25" presStyleLbl="parChTrans1D1" presStyleIdx="1" presStyleCnt="2"/>
      <dgm:spPr/>
    </dgm:pt>
    <dgm:pt modelId="{66150BC1-18BB-4A52-97FE-45B590B46104}" type="pres">
      <dgm:prSet presAssocID="{E1227498-B0CA-4F9B-95C5-6189D948989D}" presName="node" presStyleCnt="0"/>
      <dgm:spPr/>
    </dgm:pt>
    <dgm:pt modelId="{7B1BF060-9B69-475A-A1D3-A6D735225C53}" type="pres">
      <dgm:prSet presAssocID="{E1227498-B0CA-4F9B-95C5-6189D948989D}" presName="parentNode" presStyleLbl="node1" presStyleIdx="2" presStyleCnt="3" custScaleX="127853" custScaleY="122632" custLinFactNeighborX="19363" custLinFactNeighborY="18777">
        <dgm:presLayoutVars>
          <dgm:chMax val="1"/>
          <dgm:bulletEnabled val="1"/>
        </dgm:presLayoutVars>
      </dgm:prSet>
      <dgm:spPr/>
    </dgm:pt>
    <dgm:pt modelId="{04810F8F-136F-40B7-9004-3D90523B31D0}" type="pres">
      <dgm:prSet presAssocID="{E1227498-B0CA-4F9B-95C5-6189D948989D}" presName="childNode" presStyleLbl="revTx" presStyleIdx="1" presStyleCnt="2">
        <dgm:presLayoutVars>
          <dgm:bulletEnabled val="1"/>
        </dgm:presLayoutVars>
      </dgm:prSet>
      <dgm:spPr/>
    </dgm:pt>
  </dgm:ptLst>
  <dgm:cxnLst>
    <dgm:cxn modelId="{1BAF1B0D-D87D-4B07-BDD0-E24AA6BBACC0}" type="presOf" srcId="{6EF4E0EA-F2E4-4B86-85E5-7D077146607B}" destId="{BAA71827-93CC-4CF0-806B-37EB85AAB5FE}" srcOrd="0" destOrd="2" presId="urn:microsoft.com/office/officeart/2005/8/layout/radial2"/>
    <dgm:cxn modelId="{7D9F9812-F821-47B7-8C93-A98568967830}" type="presOf" srcId="{F2BCDF1D-94F7-4101-AE6E-05CDFDAD9DFE}" destId="{BAA71827-93CC-4CF0-806B-37EB85AAB5FE}" srcOrd="0" destOrd="0" presId="urn:microsoft.com/office/officeart/2005/8/layout/radial2"/>
    <dgm:cxn modelId="{679B0A1C-0017-4B26-B1E7-52871476FDE7}" srcId="{75B51273-47FC-4F1F-937A-C31E7864F038}" destId="{E1227498-B0CA-4F9B-95C5-6189D948989D}" srcOrd="1" destOrd="0" parTransId="{B259A2FA-98B2-4FB1-BC87-7F2E5BE78E6B}" sibTransId="{66268E36-DC94-497D-9C5C-6CCB9BB9A078}"/>
    <dgm:cxn modelId="{76909A20-4E5E-4812-A11E-7EF695691A40}" srcId="{07F632FE-16F4-48E7-8257-7934B5AF017D}" destId="{80C33794-A2B1-4C9C-8064-78BA3FBE9692}" srcOrd="5" destOrd="0" parTransId="{1CB32D80-722F-425C-B689-822FBBFDB030}" sibTransId="{7F650286-FB4B-477E-AE1E-6B558B7D506D}"/>
    <dgm:cxn modelId="{16348527-736E-41F2-B985-0BD56D9A8911}" type="presOf" srcId="{ABA13C83-2AEC-41E3-BA0B-5A1E6225BF8E}" destId="{BAA71827-93CC-4CF0-806B-37EB85AAB5FE}" srcOrd="0" destOrd="3" presId="urn:microsoft.com/office/officeart/2005/8/layout/radial2"/>
    <dgm:cxn modelId="{54052B4A-2664-4B9A-A8CA-125B19E5CBD3}" srcId="{75B51273-47FC-4F1F-937A-C31E7864F038}" destId="{07F632FE-16F4-48E7-8257-7934B5AF017D}" srcOrd="0" destOrd="0" parTransId="{2D6144DE-24B8-4F98-B95C-ED9D3F9DAA7F}" sibTransId="{A0CF6FB2-5DFB-4CE3-BDB2-07ABD741896C}"/>
    <dgm:cxn modelId="{3B31694C-45BE-4257-9F28-441874F803A5}" type="presOf" srcId="{E1227498-B0CA-4F9B-95C5-6189D948989D}" destId="{7B1BF060-9B69-475A-A1D3-A6D735225C53}" srcOrd="0" destOrd="0" presId="urn:microsoft.com/office/officeart/2005/8/layout/radial2"/>
    <dgm:cxn modelId="{0849306D-7333-4EBD-944A-5187C7B91A78}" srcId="{E1227498-B0CA-4F9B-95C5-6189D948989D}" destId="{EC82F9A2-F7D3-4C89-9D27-119ABC25F2BC}" srcOrd="0" destOrd="0" parTransId="{C1B1203E-89EE-4F20-8C4C-11D85EB3FD50}" sibTransId="{B318F14F-7349-4383-AD0C-5A03EF135988}"/>
    <dgm:cxn modelId="{FD383872-F69B-4B55-9402-6F3E29596528}" type="presOf" srcId="{07F632FE-16F4-48E7-8257-7934B5AF017D}" destId="{0108E845-A163-4217-AB89-7971C0EDD5A8}" srcOrd="0" destOrd="0" presId="urn:microsoft.com/office/officeart/2005/8/layout/radial2"/>
    <dgm:cxn modelId="{7D650A74-D3FF-4427-B63D-8EE861A1C90E}" type="presOf" srcId="{C5274C6E-4E62-44B8-9B7F-93C52C557221}" destId="{BAA71827-93CC-4CF0-806B-37EB85AAB5FE}" srcOrd="0" destOrd="4" presId="urn:microsoft.com/office/officeart/2005/8/layout/radial2"/>
    <dgm:cxn modelId="{DECC1F79-F699-4345-81D1-A0327FBA1961}" srcId="{07F632FE-16F4-48E7-8257-7934B5AF017D}" destId="{F2BCDF1D-94F7-4101-AE6E-05CDFDAD9DFE}" srcOrd="0" destOrd="0" parTransId="{CF075389-6BAC-42BC-8A5B-53CAD7847677}" sibTransId="{6C18F2B4-510C-44EC-A46C-7138F8D9F07B}"/>
    <dgm:cxn modelId="{EB1A9180-9064-4EE0-A484-48499A9E2094}" srcId="{07F632FE-16F4-48E7-8257-7934B5AF017D}" destId="{C5274C6E-4E62-44B8-9B7F-93C52C557221}" srcOrd="4" destOrd="0" parTransId="{2D64222C-31E4-40BC-BFA1-A809666FACD4}" sibTransId="{6CCE3696-BD36-4FC1-BF62-003A1A9926CE}"/>
    <dgm:cxn modelId="{AF4CC186-159F-4F16-8A85-6FA236C9FB44}" type="presOf" srcId="{75B51273-47FC-4F1F-937A-C31E7864F038}" destId="{1CED8151-F4E0-42ED-9C0E-698FD6B3F266}" srcOrd="0" destOrd="0" presId="urn:microsoft.com/office/officeart/2005/8/layout/radial2"/>
    <dgm:cxn modelId="{1D801A88-4CD4-48E9-AE48-DB9734752CED}" type="presOf" srcId="{B259A2FA-98B2-4FB1-BC87-7F2E5BE78E6B}" destId="{5EE27FBE-0A0D-4CC4-8718-3630ABFA6803}" srcOrd="0" destOrd="0" presId="urn:microsoft.com/office/officeart/2005/8/layout/radial2"/>
    <dgm:cxn modelId="{2A159B90-8134-4273-B13B-99092CACD302}" type="presOf" srcId="{A5D73D3C-78D0-4877-B841-A1D966B8553F}" destId="{04810F8F-136F-40B7-9004-3D90523B31D0}" srcOrd="0" destOrd="1" presId="urn:microsoft.com/office/officeart/2005/8/layout/radial2"/>
    <dgm:cxn modelId="{AE766B94-690A-4223-ABAE-1AFAFEF7BEE3}" srcId="{E1227498-B0CA-4F9B-95C5-6189D948989D}" destId="{A5D73D3C-78D0-4877-B841-A1D966B8553F}" srcOrd="1" destOrd="0" parTransId="{B868C6E4-EB4F-4648-A07B-2A03E203B460}" sibTransId="{BA5D8ACF-C295-4072-AD88-8A41D6B3DBDC}"/>
    <dgm:cxn modelId="{03AC5195-6805-4B05-8368-A0AB6843C018}" srcId="{07F632FE-16F4-48E7-8257-7934B5AF017D}" destId="{ABA13C83-2AEC-41E3-BA0B-5A1E6225BF8E}" srcOrd="3" destOrd="0" parTransId="{0F8E0F93-90FA-4792-A3FC-BA71219739A0}" sibTransId="{30357FC5-62CF-4787-BC9F-581738AB3768}"/>
    <dgm:cxn modelId="{FAFAEAA6-39EF-41EE-AA26-239D6BC82C57}" type="presOf" srcId="{EF726F54-4196-40E6-9559-F643B141F7E0}" destId="{BAA71827-93CC-4CF0-806B-37EB85AAB5FE}" srcOrd="0" destOrd="1" presId="urn:microsoft.com/office/officeart/2005/8/layout/radial2"/>
    <dgm:cxn modelId="{781228A8-D9D0-48EE-AED2-40AECEAC6335}" type="presOf" srcId="{EC82F9A2-F7D3-4C89-9D27-119ABC25F2BC}" destId="{04810F8F-136F-40B7-9004-3D90523B31D0}" srcOrd="0" destOrd="0" presId="urn:microsoft.com/office/officeart/2005/8/layout/radial2"/>
    <dgm:cxn modelId="{A9BBE3B3-EC6B-44CA-92A3-70BC29C281DD}" srcId="{07F632FE-16F4-48E7-8257-7934B5AF017D}" destId="{EF726F54-4196-40E6-9559-F643B141F7E0}" srcOrd="1" destOrd="0" parTransId="{3D97802B-755D-4529-8DC0-6F456D36C6D7}" sibTransId="{C0D9350E-C11D-41AD-B84D-CBA5200F1D0A}"/>
    <dgm:cxn modelId="{3E159CDC-6744-4FB8-806F-B5B71D28C850}" srcId="{07F632FE-16F4-48E7-8257-7934B5AF017D}" destId="{6EF4E0EA-F2E4-4B86-85E5-7D077146607B}" srcOrd="2" destOrd="0" parTransId="{29E708D8-CD86-4336-B509-B7A8BDB9228C}" sibTransId="{4D076052-927E-4B82-A11C-ECD26FFF5154}"/>
    <dgm:cxn modelId="{F57A82F3-3FA3-4AC0-9768-D7140AC4C222}" type="presOf" srcId="{2D6144DE-24B8-4F98-B95C-ED9D3F9DAA7F}" destId="{863BE836-8091-4F61-A57A-8B1706B3BE7B}" srcOrd="0" destOrd="0" presId="urn:microsoft.com/office/officeart/2005/8/layout/radial2"/>
    <dgm:cxn modelId="{D5C8ABFD-F0C9-4D0F-96DD-ABA21F679AE7}" type="presOf" srcId="{80C33794-A2B1-4C9C-8064-78BA3FBE9692}" destId="{BAA71827-93CC-4CF0-806B-37EB85AAB5FE}" srcOrd="0" destOrd="5" presId="urn:microsoft.com/office/officeart/2005/8/layout/radial2"/>
    <dgm:cxn modelId="{3646B55D-9C80-4DAC-8527-A588DBD56590}" type="presParOf" srcId="{1CED8151-F4E0-42ED-9C0E-698FD6B3F266}" destId="{C409E1E2-B192-449E-A7FD-8A0FB36E0D0F}" srcOrd="0" destOrd="0" presId="urn:microsoft.com/office/officeart/2005/8/layout/radial2"/>
    <dgm:cxn modelId="{71612FE1-2650-46A8-900D-62597A5BF96F}" type="presParOf" srcId="{C409E1E2-B192-449E-A7FD-8A0FB36E0D0F}" destId="{314CAD35-E3D9-4457-B169-CA95D747651E}" srcOrd="0" destOrd="0" presId="urn:microsoft.com/office/officeart/2005/8/layout/radial2"/>
    <dgm:cxn modelId="{1E5B968A-0AEB-422A-A9A6-C7C726E12581}" type="presParOf" srcId="{314CAD35-E3D9-4457-B169-CA95D747651E}" destId="{5A2893B3-9993-4C33-BE21-90933E765150}" srcOrd="0" destOrd="0" presId="urn:microsoft.com/office/officeart/2005/8/layout/radial2"/>
    <dgm:cxn modelId="{2C63768E-8176-4AE3-8B8A-447452DD2590}" type="presParOf" srcId="{314CAD35-E3D9-4457-B169-CA95D747651E}" destId="{3A2A7873-4F11-455D-806B-99F734051595}" srcOrd="1" destOrd="0" presId="urn:microsoft.com/office/officeart/2005/8/layout/radial2"/>
    <dgm:cxn modelId="{EDF1B025-C155-450A-A1C7-9B361D12D554}" type="presParOf" srcId="{C409E1E2-B192-449E-A7FD-8A0FB36E0D0F}" destId="{863BE836-8091-4F61-A57A-8B1706B3BE7B}" srcOrd="1" destOrd="0" presId="urn:microsoft.com/office/officeart/2005/8/layout/radial2"/>
    <dgm:cxn modelId="{1F492C04-126D-43E8-A55A-FBD0837C92DF}" type="presParOf" srcId="{C409E1E2-B192-449E-A7FD-8A0FB36E0D0F}" destId="{02AC3591-F581-4409-9780-AD989079EC60}" srcOrd="2" destOrd="0" presId="urn:microsoft.com/office/officeart/2005/8/layout/radial2"/>
    <dgm:cxn modelId="{FA063D16-7E52-499F-AF8D-BAA2766596A0}" type="presParOf" srcId="{02AC3591-F581-4409-9780-AD989079EC60}" destId="{0108E845-A163-4217-AB89-7971C0EDD5A8}" srcOrd="0" destOrd="0" presId="urn:microsoft.com/office/officeart/2005/8/layout/radial2"/>
    <dgm:cxn modelId="{83536D7A-FD12-458A-8D27-EE1DE5477879}" type="presParOf" srcId="{02AC3591-F581-4409-9780-AD989079EC60}" destId="{BAA71827-93CC-4CF0-806B-37EB85AAB5FE}" srcOrd="1" destOrd="0" presId="urn:microsoft.com/office/officeart/2005/8/layout/radial2"/>
    <dgm:cxn modelId="{30CF716E-AA73-42C9-AD47-B8BDAB6EAEE6}" type="presParOf" srcId="{C409E1E2-B192-449E-A7FD-8A0FB36E0D0F}" destId="{5EE27FBE-0A0D-4CC4-8718-3630ABFA6803}" srcOrd="3" destOrd="0" presId="urn:microsoft.com/office/officeart/2005/8/layout/radial2"/>
    <dgm:cxn modelId="{A985A43A-6659-4C96-9B26-8BB598426D27}" type="presParOf" srcId="{C409E1E2-B192-449E-A7FD-8A0FB36E0D0F}" destId="{66150BC1-18BB-4A52-97FE-45B590B46104}" srcOrd="4" destOrd="0" presId="urn:microsoft.com/office/officeart/2005/8/layout/radial2"/>
    <dgm:cxn modelId="{BF958B52-8A5F-4F67-9630-1667B06F2A5E}" type="presParOf" srcId="{66150BC1-18BB-4A52-97FE-45B590B46104}" destId="{7B1BF060-9B69-475A-A1D3-A6D735225C53}" srcOrd="0" destOrd="0" presId="urn:microsoft.com/office/officeart/2005/8/layout/radial2"/>
    <dgm:cxn modelId="{0BB20232-7B96-4840-B74C-407ED4F076B2}" type="presParOf" srcId="{66150BC1-18BB-4A52-97FE-45B590B46104}" destId="{04810F8F-136F-40B7-9004-3D90523B31D0}"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5FE2EA-0AD0-4E90-B457-AA3CC1B1FFC8}" type="doc">
      <dgm:prSet loTypeId="urn:microsoft.com/office/officeart/2009/3/layout/StepUpProcess" loCatId="process" qsTypeId="urn:microsoft.com/office/officeart/2005/8/quickstyle/3d1" qsCatId="3D" csTypeId="urn:microsoft.com/office/officeart/2005/8/colors/colorful5" csCatId="colorful" phldr="1"/>
      <dgm:spPr/>
      <dgm:t>
        <a:bodyPr/>
        <a:lstStyle/>
        <a:p>
          <a:endParaRPr lang="zh-TW" altLang="en-US"/>
        </a:p>
      </dgm:t>
    </dgm:pt>
    <dgm:pt modelId="{AE79E578-69EB-40CE-A3E3-549CAD8C33E1}">
      <dgm:prSet phldrT="[文字]" custT="1"/>
      <dgm:spPr/>
      <dgm:t>
        <a:bodyPr/>
        <a:lstStyle/>
        <a:p>
          <a:r>
            <a:rPr lang="zh-TW" altLang="en-US" sz="4400" dirty="0">
              <a:solidFill>
                <a:srgbClr val="0000FF"/>
              </a:solidFill>
              <a:latin typeface="標楷體" panose="03000509000000000000" pitchFamily="65" charset="-120"/>
              <a:ea typeface="標楷體" panose="03000509000000000000" pitchFamily="65" charset="-120"/>
            </a:rPr>
            <a:t>卓越工農</a:t>
          </a:r>
        </a:p>
      </dgm:t>
    </dgm:pt>
    <dgm:pt modelId="{C3E73700-B469-4340-A6AD-DF2C715075EA}" type="parTrans" cxnId="{89DF31CF-1F03-4C8A-9079-D61729BA529C}">
      <dgm:prSet/>
      <dgm:spPr/>
      <dgm:t>
        <a:bodyPr/>
        <a:lstStyle/>
        <a:p>
          <a:endParaRPr lang="zh-TW" altLang="en-US"/>
        </a:p>
      </dgm:t>
    </dgm:pt>
    <dgm:pt modelId="{2ABD413E-300D-4C50-B0A1-12A91BE6F149}" type="sibTrans" cxnId="{89DF31CF-1F03-4C8A-9079-D61729BA529C}">
      <dgm:prSet/>
      <dgm:spPr/>
      <dgm:t>
        <a:bodyPr/>
        <a:lstStyle/>
        <a:p>
          <a:endParaRPr lang="zh-TW" altLang="en-US"/>
        </a:p>
      </dgm:t>
    </dgm:pt>
    <dgm:pt modelId="{1B83F911-450A-4A7D-BF2C-C016CBC5B2A3}">
      <dgm:prSet phldrT="[文字]" custT="1"/>
      <dgm:spPr/>
      <dgm:t>
        <a:bodyPr/>
        <a:lstStyle/>
        <a:p>
          <a:r>
            <a:rPr lang="zh-TW" altLang="en-US" sz="4400" dirty="0">
              <a:solidFill>
                <a:schemeClr val="bg2">
                  <a:lumMod val="25000"/>
                </a:schemeClr>
              </a:solidFill>
              <a:latin typeface="標楷體" panose="03000509000000000000" pitchFamily="65" charset="-120"/>
              <a:ea typeface="標楷體" panose="03000509000000000000" pitchFamily="65" charset="-120"/>
            </a:rPr>
            <a:t>永續發展</a:t>
          </a:r>
        </a:p>
      </dgm:t>
    </dgm:pt>
    <dgm:pt modelId="{A39C5FB8-BEA9-4EEA-BD61-D9947136D0E0}" type="parTrans" cxnId="{095A7433-EB6F-464F-8645-D527AC1958BA}">
      <dgm:prSet/>
      <dgm:spPr/>
      <dgm:t>
        <a:bodyPr/>
        <a:lstStyle/>
        <a:p>
          <a:endParaRPr lang="zh-TW" altLang="en-US"/>
        </a:p>
      </dgm:t>
    </dgm:pt>
    <dgm:pt modelId="{A0CEC19D-6989-4CA5-B24C-22E34BD817E4}" type="sibTrans" cxnId="{095A7433-EB6F-464F-8645-D527AC1958BA}">
      <dgm:prSet/>
      <dgm:spPr/>
      <dgm:t>
        <a:bodyPr/>
        <a:lstStyle/>
        <a:p>
          <a:endParaRPr lang="zh-TW" altLang="en-US"/>
        </a:p>
      </dgm:t>
    </dgm:pt>
    <dgm:pt modelId="{47135791-DF4D-4C50-A6C3-5A4C40418B24}">
      <dgm:prSet phldrT="[文字]" custT="1"/>
      <dgm:spPr/>
      <dgm:t>
        <a:bodyPr/>
        <a:lstStyle/>
        <a:p>
          <a:r>
            <a:rPr lang="zh-TW" altLang="en-US" sz="4400" dirty="0">
              <a:solidFill>
                <a:srgbClr val="00B050"/>
              </a:solidFill>
              <a:latin typeface="標楷體" panose="03000509000000000000" pitchFamily="65" charset="-120"/>
              <a:ea typeface="標楷體" panose="03000509000000000000" pitchFamily="65" charset="-120"/>
            </a:rPr>
            <a:t>國際視野</a:t>
          </a:r>
        </a:p>
      </dgm:t>
    </dgm:pt>
    <dgm:pt modelId="{91049811-9008-459A-AD44-98C0BD58D770}" type="parTrans" cxnId="{D7074FB6-4430-47A8-B16B-5854D00028AF}">
      <dgm:prSet/>
      <dgm:spPr/>
      <dgm:t>
        <a:bodyPr/>
        <a:lstStyle/>
        <a:p>
          <a:endParaRPr lang="zh-TW" altLang="en-US"/>
        </a:p>
      </dgm:t>
    </dgm:pt>
    <dgm:pt modelId="{26097931-C1BC-42F8-B6EB-AC9A4FB69FB2}" type="sibTrans" cxnId="{D7074FB6-4430-47A8-B16B-5854D00028AF}">
      <dgm:prSet/>
      <dgm:spPr/>
      <dgm:t>
        <a:bodyPr/>
        <a:lstStyle/>
        <a:p>
          <a:endParaRPr lang="zh-TW" altLang="en-US"/>
        </a:p>
      </dgm:t>
    </dgm:pt>
    <dgm:pt modelId="{7E570323-E49A-4F6E-80B2-B642689F7E94}">
      <dgm:prSet phldrT="[文字]" custT="1"/>
      <dgm:spPr/>
      <dgm:t>
        <a:bodyPr/>
        <a:lstStyle/>
        <a:p>
          <a:r>
            <a:rPr lang="zh-TW" altLang="en-US" sz="4400" dirty="0">
              <a:solidFill>
                <a:schemeClr val="accent6">
                  <a:lumMod val="50000"/>
                </a:schemeClr>
              </a:solidFill>
              <a:latin typeface="標楷體" panose="03000509000000000000" pitchFamily="65" charset="-120"/>
              <a:ea typeface="標楷體" panose="03000509000000000000" pitchFamily="65" charset="-120"/>
            </a:rPr>
            <a:t>未來領袖</a:t>
          </a:r>
        </a:p>
      </dgm:t>
    </dgm:pt>
    <dgm:pt modelId="{186F975D-BBED-4726-8C4B-B14772A0B3A3}" type="parTrans" cxnId="{907E75EF-D14E-4C4F-8FAA-3F1E259A84B8}">
      <dgm:prSet/>
      <dgm:spPr/>
      <dgm:t>
        <a:bodyPr/>
        <a:lstStyle/>
        <a:p>
          <a:endParaRPr lang="zh-TW" altLang="en-US"/>
        </a:p>
      </dgm:t>
    </dgm:pt>
    <dgm:pt modelId="{F4A56A01-7180-4E35-ADB1-AB69ED6421BD}" type="sibTrans" cxnId="{907E75EF-D14E-4C4F-8FAA-3F1E259A84B8}">
      <dgm:prSet/>
      <dgm:spPr/>
      <dgm:t>
        <a:bodyPr/>
        <a:lstStyle/>
        <a:p>
          <a:endParaRPr lang="zh-TW" altLang="en-US"/>
        </a:p>
      </dgm:t>
    </dgm:pt>
    <dgm:pt modelId="{5B224A5C-B804-45DA-BFAC-BA2C2A358365}" type="pres">
      <dgm:prSet presAssocID="{F75FE2EA-0AD0-4E90-B457-AA3CC1B1FFC8}" presName="rootnode" presStyleCnt="0">
        <dgm:presLayoutVars>
          <dgm:chMax/>
          <dgm:chPref/>
          <dgm:dir/>
          <dgm:animLvl val="lvl"/>
        </dgm:presLayoutVars>
      </dgm:prSet>
      <dgm:spPr/>
    </dgm:pt>
    <dgm:pt modelId="{B18ABF3D-6730-4033-9CFB-A337F1ACFB3A}" type="pres">
      <dgm:prSet presAssocID="{AE79E578-69EB-40CE-A3E3-549CAD8C33E1}" presName="composite" presStyleCnt="0"/>
      <dgm:spPr/>
    </dgm:pt>
    <dgm:pt modelId="{283226D0-A695-435E-9380-2953B6F3117D}" type="pres">
      <dgm:prSet presAssocID="{AE79E578-69EB-40CE-A3E3-549CAD8C33E1}" presName="LShape" presStyleLbl="alignNode1" presStyleIdx="0" presStyleCnt="7"/>
      <dgm:spPr/>
    </dgm:pt>
    <dgm:pt modelId="{9DF285BE-7758-4CF5-8E94-5D6CA391DA59}" type="pres">
      <dgm:prSet presAssocID="{AE79E578-69EB-40CE-A3E3-549CAD8C33E1}" presName="ParentText" presStyleLbl="revTx" presStyleIdx="0" presStyleCnt="4">
        <dgm:presLayoutVars>
          <dgm:chMax val="0"/>
          <dgm:chPref val="0"/>
          <dgm:bulletEnabled val="1"/>
        </dgm:presLayoutVars>
      </dgm:prSet>
      <dgm:spPr/>
    </dgm:pt>
    <dgm:pt modelId="{D1059453-531D-4F91-A5EB-C5A9B8412D6B}" type="pres">
      <dgm:prSet presAssocID="{AE79E578-69EB-40CE-A3E3-549CAD8C33E1}" presName="Triangle" presStyleLbl="alignNode1" presStyleIdx="1" presStyleCnt="7"/>
      <dgm:spPr/>
    </dgm:pt>
    <dgm:pt modelId="{5A5288B3-90F5-441D-87E5-4A3643F80D37}" type="pres">
      <dgm:prSet presAssocID="{2ABD413E-300D-4C50-B0A1-12A91BE6F149}" presName="sibTrans" presStyleCnt="0"/>
      <dgm:spPr/>
    </dgm:pt>
    <dgm:pt modelId="{3182913C-68AD-439B-BA4C-584E00651683}" type="pres">
      <dgm:prSet presAssocID="{2ABD413E-300D-4C50-B0A1-12A91BE6F149}" presName="space" presStyleCnt="0"/>
      <dgm:spPr/>
    </dgm:pt>
    <dgm:pt modelId="{CD5F803C-A483-4EFF-9A28-A5CDE8C5A492}" type="pres">
      <dgm:prSet presAssocID="{1B83F911-450A-4A7D-BF2C-C016CBC5B2A3}" presName="composite" presStyleCnt="0"/>
      <dgm:spPr/>
    </dgm:pt>
    <dgm:pt modelId="{DD85307E-F7BE-4318-B9D2-6EDAD0F215AA}" type="pres">
      <dgm:prSet presAssocID="{1B83F911-450A-4A7D-BF2C-C016CBC5B2A3}" presName="LShape" presStyleLbl="alignNode1" presStyleIdx="2" presStyleCnt="7"/>
      <dgm:spPr/>
    </dgm:pt>
    <dgm:pt modelId="{9B94BD29-435C-4A02-B8B9-4AA7BCD44511}" type="pres">
      <dgm:prSet presAssocID="{1B83F911-450A-4A7D-BF2C-C016CBC5B2A3}" presName="ParentText" presStyleLbl="revTx" presStyleIdx="1" presStyleCnt="4">
        <dgm:presLayoutVars>
          <dgm:chMax val="0"/>
          <dgm:chPref val="0"/>
          <dgm:bulletEnabled val="1"/>
        </dgm:presLayoutVars>
      </dgm:prSet>
      <dgm:spPr/>
    </dgm:pt>
    <dgm:pt modelId="{744BEED6-B351-4910-8B33-77194E03ADF6}" type="pres">
      <dgm:prSet presAssocID="{1B83F911-450A-4A7D-BF2C-C016CBC5B2A3}" presName="Triangle" presStyleLbl="alignNode1" presStyleIdx="3" presStyleCnt="7"/>
      <dgm:spPr/>
    </dgm:pt>
    <dgm:pt modelId="{C0F81EB8-3CC6-4162-9B91-F2F9DE0C5554}" type="pres">
      <dgm:prSet presAssocID="{A0CEC19D-6989-4CA5-B24C-22E34BD817E4}" presName="sibTrans" presStyleCnt="0"/>
      <dgm:spPr/>
    </dgm:pt>
    <dgm:pt modelId="{14ECB76E-9EC3-41B6-B856-2330CCFFFBDF}" type="pres">
      <dgm:prSet presAssocID="{A0CEC19D-6989-4CA5-B24C-22E34BD817E4}" presName="space" presStyleCnt="0"/>
      <dgm:spPr/>
    </dgm:pt>
    <dgm:pt modelId="{9BD5F9E7-BB1E-45CB-8CF8-472C85E6603A}" type="pres">
      <dgm:prSet presAssocID="{47135791-DF4D-4C50-A6C3-5A4C40418B24}" presName="composite" presStyleCnt="0"/>
      <dgm:spPr/>
    </dgm:pt>
    <dgm:pt modelId="{DA6D35E2-97DE-4FE1-B4E9-1E6008663780}" type="pres">
      <dgm:prSet presAssocID="{47135791-DF4D-4C50-A6C3-5A4C40418B24}" presName="LShape" presStyleLbl="alignNode1" presStyleIdx="4" presStyleCnt="7"/>
      <dgm:spPr/>
    </dgm:pt>
    <dgm:pt modelId="{F676261E-DE20-45F6-B2EB-606734F44E88}" type="pres">
      <dgm:prSet presAssocID="{47135791-DF4D-4C50-A6C3-5A4C40418B24}" presName="ParentText" presStyleLbl="revTx" presStyleIdx="2" presStyleCnt="4">
        <dgm:presLayoutVars>
          <dgm:chMax val="0"/>
          <dgm:chPref val="0"/>
          <dgm:bulletEnabled val="1"/>
        </dgm:presLayoutVars>
      </dgm:prSet>
      <dgm:spPr/>
    </dgm:pt>
    <dgm:pt modelId="{298811F9-BAA2-4FD1-82D3-0EBC8D4D1F58}" type="pres">
      <dgm:prSet presAssocID="{47135791-DF4D-4C50-A6C3-5A4C40418B24}" presName="Triangle" presStyleLbl="alignNode1" presStyleIdx="5" presStyleCnt="7"/>
      <dgm:spPr/>
    </dgm:pt>
    <dgm:pt modelId="{1A8418E2-38B3-4659-AC0E-378F7596D5F3}" type="pres">
      <dgm:prSet presAssocID="{26097931-C1BC-42F8-B6EB-AC9A4FB69FB2}" presName="sibTrans" presStyleCnt="0"/>
      <dgm:spPr/>
    </dgm:pt>
    <dgm:pt modelId="{2DF009BA-DA78-4055-8685-26AD0EB50031}" type="pres">
      <dgm:prSet presAssocID="{26097931-C1BC-42F8-B6EB-AC9A4FB69FB2}" presName="space" presStyleCnt="0"/>
      <dgm:spPr/>
    </dgm:pt>
    <dgm:pt modelId="{85893FD8-FC6E-40B9-8EBB-4FFC990A4E34}" type="pres">
      <dgm:prSet presAssocID="{7E570323-E49A-4F6E-80B2-B642689F7E94}" presName="composite" presStyleCnt="0"/>
      <dgm:spPr/>
    </dgm:pt>
    <dgm:pt modelId="{A0391778-0879-418A-8E13-38EBC508B8BC}" type="pres">
      <dgm:prSet presAssocID="{7E570323-E49A-4F6E-80B2-B642689F7E94}" presName="LShape" presStyleLbl="alignNode1" presStyleIdx="6" presStyleCnt="7"/>
      <dgm:spPr/>
    </dgm:pt>
    <dgm:pt modelId="{7E382B2C-06AD-43BA-A86A-C39D07C8AACD}" type="pres">
      <dgm:prSet presAssocID="{7E570323-E49A-4F6E-80B2-B642689F7E94}" presName="ParentText" presStyleLbl="revTx" presStyleIdx="3" presStyleCnt="4">
        <dgm:presLayoutVars>
          <dgm:chMax val="0"/>
          <dgm:chPref val="0"/>
          <dgm:bulletEnabled val="1"/>
        </dgm:presLayoutVars>
      </dgm:prSet>
      <dgm:spPr/>
    </dgm:pt>
  </dgm:ptLst>
  <dgm:cxnLst>
    <dgm:cxn modelId="{095A7433-EB6F-464F-8645-D527AC1958BA}" srcId="{F75FE2EA-0AD0-4E90-B457-AA3CC1B1FFC8}" destId="{1B83F911-450A-4A7D-BF2C-C016CBC5B2A3}" srcOrd="1" destOrd="0" parTransId="{A39C5FB8-BEA9-4EEA-BD61-D9947136D0E0}" sibTransId="{A0CEC19D-6989-4CA5-B24C-22E34BD817E4}"/>
    <dgm:cxn modelId="{25F25846-A2BA-4FCF-AC79-BDD3E2B1899C}" type="presOf" srcId="{47135791-DF4D-4C50-A6C3-5A4C40418B24}" destId="{F676261E-DE20-45F6-B2EB-606734F44E88}" srcOrd="0" destOrd="0" presId="urn:microsoft.com/office/officeart/2009/3/layout/StepUpProcess"/>
    <dgm:cxn modelId="{E2B53A54-B107-4B22-BEA5-A92073D9EA2C}" type="presOf" srcId="{7E570323-E49A-4F6E-80B2-B642689F7E94}" destId="{7E382B2C-06AD-43BA-A86A-C39D07C8AACD}" srcOrd="0" destOrd="0" presId="urn:microsoft.com/office/officeart/2009/3/layout/StepUpProcess"/>
    <dgm:cxn modelId="{08D03595-64E3-4398-A2C2-762456BDACDB}" type="presOf" srcId="{AE79E578-69EB-40CE-A3E3-549CAD8C33E1}" destId="{9DF285BE-7758-4CF5-8E94-5D6CA391DA59}" srcOrd="0" destOrd="0" presId="urn:microsoft.com/office/officeart/2009/3/layout/StepUpProcess"/>
    <dgm:cxn modelId="{D7074FB6-4430-47A8-B16B-5854D00028AF}" srcId="{F75FE2EA-0AD0-4E90-B457-AA3CC1B1FFC8}" destId="{47135791-DF4D-4C50-A6C3-5A4C40418B24}" srcOrd="2" destOrd="0" parTransId="{91049811-9008-459A-AD44-98C0BD58D770}" sibTransId="{26097931-C1BC-42F8-B6EB-AC9A4FB69FB2}"/>
    <dgm:cxn modelId="{89DF31CF-1F03-4C8A-9079-D61729BA529C}" srcId="{F75FE2EA-0AD0-4E90-B457-AA3CC1B1FFC8}" destId="{AE79E578-69EB-40CE-A3E3-549CAD8C33E1}" srcOrd="0" destOrd="0" parTransId="{C3E73700-B469-4340-A6AD-DF2C715075EA}" sibTransId="{2ABD413E-300D-4C50-B0A1-12A91BE6F149}"/>
    <dgm:cxn modelId="{CFFED9DA-3BF9-44E0-A3E0-42F2D9911617}" type="presOf" srcId="{1B83F911-450A-4A7D-BF2C-C016CBC5B2A3}" destId="{9B94BD29-435C-4A02-B8B9-4AA7BCD44511}" srcOrd="0" destOrd="0" presId="urn:microsoft.com/office/officeart/2009/3/layout/StepUpProcess"/>
    <dgm:cxn modelId="{63BB22E0-723E-4519-9B36-26F2E85B5839}" type="presOf" srcId="{F75FE2EA-0AD0-4E90-B457-AA3CC1B1FFC8}" destId="{5B224A5C-B804-45DA-BFAC-BA2C2A358365}" srcOrd="0" destOrd="0" presId="urn:microsoft.com/office/officeart/2009/3/layout/StepUpProcess"/>
    <dgm:cxn modelId="{907E75EF-D14E-4C4F-8FAA-3F1E259A84B8}" srcId="{F75FE2EA-0AD0-4E90-B457-AA3CC1B1FFC8}" destId="{7E570323-E49A-4F6E-80B2-B642689F7E94}" srcOrd="3" destOrd="0" parTransId="{186F975D-BBED-4726-8C4B-B14772A0B3A3}" sibTransId="{F4A56A01-7180-4E35-ADB1-AB69ED6421BD}"/>
    <dgm:cxn modelId="{2705D0D5-4F76-4157-AF81-2FAC782567FC}" type="presParOf" srcId="{5B224A5C-B804-45DA-BFAC-BA2C2A358365}" destId="{B18ABF3D-6730-4033-9CFB-A337F1ACFB3A}" srcOrd="0" destOrd="0" presId="urn:microsoft.com/office/officeart/2009/3/layout/StepUpProcess"/>
    <dgm:cxn modelId="{4A9BED0A-DE43-4310-A679-B15B1AD2E877}" type="presParOf" srcId="{B18ABF3D-6730-4033-9CFB-A337F1ACFB3A}" destId="{283226D0-A695-435E-9380-2953B6F3117D}" srcOrd="0" destOrd="0" presId="urn:microsoft.com/office/officeart/2009/3/layout/StepUpProcess"/>
    <dgm:cxn modelId="{109ACCD8-3A68-4165-8DB8-F9E740FCAED1}" type="presParOf" srcId="{B18ABF3D-6730-4033-9CFB-A337F1ACFB3A}" destId="{9DF285BE-7758-4CF5-8E94-5D6CA391DA59}" srcOrd="1" destOrd="0" presId="urn:microsoft.com/office/officeart/2009/3/layout/StepUpProcess"/>
    <dgm:cxn modelId="{BC57CC5D-4AD5-4C32-8233-034418574C9A}" type="presParOf" srcId="{B18ABF3D-6730-4033-9CFB-A337F1ACFB3A}" destId="{D1059453-531D-4F91-A5EB-C5A9B8412D6B}" srcOrd="2" destOrd="0" presId="urn:microsoft.com/office/officeart/2009/3/layout/StepUpProcess"/>
    <dgm:cxn modelId="{7F27693C-BF98-4C63-8EFE-228E75ED45EA}" type="presParOf" srcId="{5B224A5C-B804-45DA-BFAC-BA2C2A358365}" destId="{5A5288B3-90F5-441D-87E5-4A3643F80D37}" srcOrd="1" destOrd="0" presId="urn:microsoft.com/office/officeart/2009/3/layout/StepUpProcess"/>
    <dgm:cxn modelId="{D121D2FC-DD87-4A3E-BE16-E5F7011B746B}" type="presParOf" srcId="{5A5288B3-90F5-441D-87E5-4A3643F80D37}" destId="{3182913C-68AD-439B-BA4C-584E00651683}" srcOrd="0" destOrd="0" presId="urn:microsoft.com/office/officeart/2009/3/layout/StepUpProcess"/>
    <dgm:cxn modelId="{0BF7977A-3923-421B-B343-EC4A2A83F31F}" type="presParOf" srcId="{5B224A5C-B804-45DA-BFAC-BA2C2A358365}" destId="{CD5F803C-A483-4EFF-9A28-A5CDE8C5A492}" srcOrd="2" destOrd="0" presId="urn:microsoft.com/office/officeart/2009/3/layout/StepUpProcess"/>
    <dgm:cxn modelId="{4170B479-8EE6-47B8-B468-F59120413050}" type="presParOf" srcId="{CD5F803C-A483-4EFF-9A28-A5CDE8C5A492}" destId="{DD85307E-F7BE-4318-B9D2-6EDAD0F215AA}" srcOrd="0" destOrd="0" presId="urn:microsoft.com/office/officeart/2009/3/layout/StepUpProcess"/>
    <dgm:cxn modelId="{8400E68E-2D4B-4CB2-B443-01D8081A4EAD}" type="presParOf" srcId="{CD5F803C-A483-4EFF-9A28-A5CDE8C5A492}" destId="{9B94BD29-435C-4A02-B8B9-4AA7BCD44511}" srcOrd="1" destOrd="0" presId="urn:microsoft.com/office/officeart/2009/3/layout/StepUpProcess"/>
    <dgm:cxn modelId="{42CC4388-C255-4367-90C0-B33590283726}" type="presParOf" srcId="{CD5F803C-A483-4EFF-9A28-A5CDE8C5A492}" destId="{744BEED6-B351-4910-8B33-77194E03ADF6}" srcOrd="2" destOrd="0" presId="urn:microsoft.com/office/officeart/2009/3/layout/StepUpProcess"/>
    <dgm:cxn modelId="{4F203F02-F16A-4F67-A799-8C6598A5C36F}" type="presParOf" srcId="{5B224A5C-B804-45DA-BFAC-BA2C2A358365}" destId="{C0F81EB8-3CC6-4162-9B91-F2F9DE0C5554}" srcOrd="3" destOrd="0" presId="urn:microsoft.com/office/officeart/2009/3/layout/StepUpProcess"/>
    <dgm:cxn modelId="{573D6663-FF4A-4829-A8E6-C1B4DBD2182D}" type="presParOf" srcId="{C0F81EB8-3CC6-4162-9B91-F2F9DE0C5554}" destId="{14ECB76E-9EC3-41B6-B856-2330CCFFFBDF}" srcOrd="0" destOrd="0" presId="urn:microsoft.com/office/officeart/2009/3/layout/StepUpProcess"/>
    <dgm:cxn modelId="{B7A75405-0B06-4E11-AF15-C167E9AB2D1D}" type="presParOf" srcId="{5B224A5C-B804-45DA-BFAC-BA2C2A358365}" destId="{9BD5F9E7-BB1E-45CB-8CF8-472C85E6603A}" srcOrd="4" destOrd="0" presId="urn:microsoft.com/office/officeart/2009/3/layout/StepUpProcess"/>
    <dgm:cxn modelId="{E1E6C222-1C0F-48BF-A021-7FD527B7780A}" type="presParOf" srcId="{9BD5F9E7-BB1E-45CB-8CF8-472C85E6603A}" destId="{DA6D35E2-97DE-4FE1-B4E9-1E6008663780}" srcOrd="0" destOrd="0" presId="urn:microsoft.com/office/officeart/2009/3/layout/StepUpProcess"/>
    <dgm:cxn modelId="{BC8A663A-CC44-427E-A523-0E03B4F7163B}" type="presParOf" srcId="{9BD5F9E7-BB1E-45CB-8CF8-472C85E6603A}" destId="{F676261E-DE20-45F6-B2EB-606734F44E88}" srcOrd="1" destOrd="0" presId="urn:microsoft.com/office/officeart/2009/3/layout/StepUpProcess"/>
    <dgm:cxn modelId="{3306AB4A-E960-421D-BBC9-04B76CEE0F53}" type="presParOf" srcId="{9BD5F9E7-BB1E-45CB-8CF8-472C85E6603A}" destId="{298811F9-BAA2-4FD1-82D3-0EBC8D4D1F58}" srcOrd="2" destOrd="0" presId="urn:microsoft.com/office/officeart/2009/3/layout/StepUpProcess"/>
    <dgm:cxn modelId="{96BAA5FB-67A8-486D-B6B7-4CD010776FC1}" type="presParOf" srcId="{5B224A5C-B804-45DA-BFAC-BA2C2A358365}" destId="{1A8418E2-38B3-4659-AC0E-378F7596D5F3}" srcOrd="5" destOrd="0" presId="urn:microsoft.com/office/officeart/2009/3/layout/StepUpProcess"/>
    <dgm:cxn modelId="{72D56F32-6664-4A5F-904E-7FEA49DBBB08}" type="presParOf" srcId="{1A8418E2-38B3-4659-AC0E-378F7596D5F3}" destId="{2DF009BA-DA78-4055-8685-26AD0EB50031}" srcOrd="0" destOrd="0" presId="urn:microsoft.com/office/officeart/2009/3/layout/StepUpProcess"/>
    <dgm:cxn modelId="{830D5350-AA45-4864-BD84-51709F1911F4}" type="presParOf" srcId="{5B224A5C-B804-45DA-BFAC-BA2C2A358365}" destId="{85893FD8-FC6E-40B9-8EBB-4FFC990A4E34}" srcOrd="6" destOrd="0" presId="urn:microsoft.com/office/officeart/2009/3/layout/StepUpProcess"/>
    <dgm:cxn modelId="{CD1E2F56-8D8F-477B-B3B2-7481B74BD318}" type="presParOf" srcId="{85893FD8-FC6E-40B9-8EBB-4FFC990A4E34}" destId="{A0391778-0879-418A-8E13-38EBC508B8BC}" srcOrd="0" destOrd="0" presId="urn:microsoft.com/office/officeart/2009/3/layout/StepUpProcess"/>
    <dgm:cxn modelId="{4A352BA3-1BA3-4B9F-9866-8A5732A6DB52}" type="presParOf" srcId="{85893FD8-FC6E-40B9-8EBB-4FFC990A4E34}" destId="{7E382B2C-06AD-43BA-A86A-C39D07C8AACD}"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C40DA4-84E6-4EEA-BAAB-0668C5039FF1}" type="doc">
      <dgm:prSet loTypeId="urn:microsoft.com/office/officeart/2005/8/layout/hProcess4" loCatId="process" qsTypeId="urn:microsoft.com/office/officeart/2005/8/quickstyle/simple3" qsCatId="simple" csTypeId="urn:microsoft.com/office/officeart/2005/8/colors/colorful5" csCatId="colorful" phldr="1"/>
      <dgm:spPr/>
      <dgm:t>
        <a:bodyPr/>
        <a:lstStyle/>
        <a:p>
          <a:endParaRPr lang="zh-TW" altLang="en-US"/>
        </a:p>
      </dgm:t>
    </dgm:pt>
    <dgm:pt modelId="{3050973B-93F8-481F-AA59-F8C901CD4A38}">
      <dgm:prSet phldrT="[文字]" custT="1"/>
      <dgm:spPr>
        <a:gradFill flip="none" rotWithShape="0">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lin ang="16200000" scaled="1"/>
          <a:tileRect/>
        </a:gradFill>
      </dgm:spPr>
      <dgm:t>
        <a:bodyPr/>
        <a:lstStyle/>
        <a:p>
          <a:r>
            <a:rPr lang="zh-TW" altLang="en-US" sz="2800" dirty="0">
              <a:solidFill>
                <a:schemeClr val="bg1"/>
              </a:solidFill>
              <a:latin typeface="標楷體" panose="03000509000000000000" pitchFamily="65" charset="-120"/>
              <a:ea typeface="標楷體" panose="03000509000000000000" pitchFamily="65" charset="-120"/>
            </a:rPr>
            <a:t>學生學習三有</a:t>
          </a:r>
        </a:p>
      </dgm:t>
    </dgm:pt>
    <dgm:pt modelId="{AA4C26AE-8322-492A-A6EA-298F624D0EB1}" type="parTrans" cxnId="{A02CCCE4-9F1F-49D5-B8BC-08404E67FAE4}">
      <dgm:prSet/>
      <dgm:spPr/>
      <dgm:t>
        <a:bodyPr/>
        <a:lstStyle/>
        <a:p>
          <a:endParaRPr lang="zh-TW" altLang="en-US"/>
        </a:p>
      </dgm:t>
    </dgm:pt>
    <dgm:pt modelId="{A75FDDB5-FEA3-4365-84F7-CB2E162C100F}" type="sibTrans" cxnId="{A02CCCE4-9F1F-49D5-B8BC-08404E67FAE4}">
      <dgm:prSet/>
      <dgm:spPr/>
      <dgm:t>
        <a:bodyPr/>
        <a:lstStyle/>
        <a:p>
          <a:endParaRPr lang="zh-TW" altLang="en-US"/>
        </a:p>
      </dgm:t>
    </dgm:pt>
    <dgm:pt modelId="{4D5AF812-464C-44DB-8985-F68D0A5959E9}">
      <dgm:prSet phldrT="[文字]" custT="1"/>
      <dgm:spPr/>
      <dgm:t>
        <a:bodyPr/>
        <a:lstStyle/>
        <a:p>
          <a:r>
            <a:rPr lang="zh-TW" altLang="en-US" sz="2400" dirty="0">
              <a:latin typeface="標楷體" panose="03000509000000000000" pitchFamily="65" charset="-120"/>
              <a:ea typeface="標楷體" panose="03000509000000000000" pitchFamily="65" charset="-120"/>
            </a:rPr>
            <a:t>關注學生三涯</a:t>
          </a:r>
          <a:endParaRPr lang="zh-TW" altLang="en-US" sz="2400" dirty="0"/>
        </a:p>
      </dgm:t>
    </dgm:pt>
    <dgm:pt modelId="{731B4AAF-D13B-457E-9824-F3D0B7534A94}" type="parTrans" cxnId="{08F88947-41AE-49ED-9551-D151BB2DB0CB}">
      <dgm:prSet/>
      <dgm:spPr/>
      <dgm:t>
        <a:bodyPr/>
        <a:lstStyle/>
        <a:p>
          <a:endParaRPr lang="zh-TW" altLang="en-US"/>
        </a:p>
      </dgm:t>
    </dgm:pt>
    <dgm:pt modelId="{161DC914-9803-4EB9-9F40-78F83AC55B68}" type="sibTrans" cxnId="{08F88947-41AE-49ED-9551-D151BB2DB0CB}">
      <dgm:prSet/>
      <dgm:spPr/>
      <dgm:t>
        <a:bodyPr/>
        <a:lstStyle/>
        <a:p>
          <a:endParaRPr lang="zh-TW" altLang="en-US"/>
        </a:p>
      </dgm:t>
    </dgm:pt>
    <dgm:pt modelId="{388A1EC4-1FCE-47FE-933C-37A0EA2BC651}">
      <dgm:prSet phldrT="[文字]" custT="1"/>
      <dgm:spPr/>
      <dgm:t>
        <a:bodyPr/>
        <a:lstStyle/>
        <a:p>
          <a:r>
            <a:rPr lang="zh-TW" altLang="en-US" sz="2800" b="0" dirty="0">
              <a:solidFill>
                <a:srgbClr val="250EB2"/>
              </a:solidFill>
              <a:latin typeface="標楷體" panose="03000509000000000000" pitchFamily="65" charset="-120"/>
              <a:ea typeface="標楷體" panose="03000509000000000000" pitchFamily="65" charset="-120"/>
            </a:rPr>
            <a:t>有趣</a:t>
          </a:r>
        </a:p>
      </dgm:t>
    </dgm:pt>
    <dgm:pt modelId="{DE56D7ED-20CE-4D1E-B8C3-6FC03A8AC570}" type="parTrans" cxnId="{F1B13B18-4A04-4D85-BAC9-FE02274CF0AA}">
      <dgm:prSet/>
      <dgm:spPr/>
      <dgm:t>
        <a:bodyPr/>
        <a:lstStyle/>
        <a:p>
          <a:endParaRPr lang="zh-TW" altLang="en-US"/>
        </a:p>
      </dgm:t>
    </dgm:pt>
    <dgm:pt modelId="{6DB3B6AF-15D1-436F-AAE8-259DFDFAA279}" type="sibTrans" cxnId="{F1B13B18-4A04-4D85-BAC9-FE02274CF0AA}">
      <dgm:prSet/>
      <dgm:spPr/>
      <dgm:t>
        <a:bodyPr/>
        <a:lstStyle/>
        <a:p>
          <a:endParaRPr lang="zh-TW" altLang="en-US"/>
        </a:p>
      </dgm:t>
    </dgm:pt>
    <dgm:pt modelId="{8C46C6EE-87EE-4867-BBD4-D56C249A67AC}">
      <dgm:prSet phldrT="[文字]" custT="1"/>
      <dgm:spPr/>
      <dgm:t>
        <a:bodyPr/>
        <a:lstStyle/>
        <a:p>
          <a:r>
            <a:rPr lang="zh-TW" altLang="en-US" sz="2800" b="0" dirty="0">
              <a:solidFill>
                <a:srgbClr val="250EB2"/>
              </a:solidFill>
              <a:latin typeface="標楷體" panose="03000509000000000000" pitchFamily="65" charset="-120"/>
              <a:ea typeface="標楷體" panose="03000509000000000000" pitchFamily="65" charset="-120"/>
            </a:rPr>
            <a:t>有效</a:t>
          </a:r>
        </a:p>
      </dgm:t>
    </dgm:pt>
    <dgm:pt modelId="{E2F73FD9-3D6D-41E0-B121-D0CF2755C363}" type="parTrans" cxnId="{B81BD9BE-41B8-4CE2-88B4-749CF929AA43}">
      <dgm:prSet/>
      <dgm:spPr/>
      <dgm:t>
        <a:bodyPr/>
        <a:lstStyle/>
        <a:p>
          <a:endParaRPr lang="zh-TW" altLang="en-US"/>
        </a:p>
      </dgm:t>
    </dgm:pt>
    <dgm:pt modelId="{D9E7E722-4E09-4E2E-9026-4FB89EB6FE42}" type="sibTrans" cxnId="{B81BD9BE-41B8-4CE2-88B4-749CF929AA43}">
      <dgm:prSet/>
      <dgm:spPr/>
      <dgm:t>
        <a:bodyPr/>
        <a:lstStyle/>
        <a:p>
          <a:endParaRPr lang="zh-TW" altLang="en-US"/>
        </a:p>
      </dgm:t>
    </dgm:pt>
    <dgm:pt modelId="{B154BE22-88E4-4952-A66D-8AE264EA0A20}">
      <dgm:prSet phldrT="[文字]" custT="1"/>
      <dgm:spPr/>
      <dgm:t>
        <a:bodyPr/>
        <a:lstStyle/>
        <a:p>
          <a:r>
            <a:rPr lang="zh-TW" altLang="en-US" sz="2800" b="0" dirty="0">
              <a:solidFill>
                <a:srgbClr val="250EB2"/>
              </a:solidFill>
              <a:latin typeface="標楷體" panose="03000509000000000000" pitchFamily="65" charset="-120"/>
              <a:ea typeface="標楷體" panose="03000509000000000000" pitchFamily="65" charset="-120"/>
            </a:rPr>
            <a:t>有用</a:t>
          </a:r>
        </a:p>
      </dgm:t>
    </dgm:pt>
    <dgm:pt modelId="{7785EBE0-7986-415D-AF67-77F4F68C3673}" type="parTrans" cxnId="{85EFB91A-6A5A-4B93-8035-53472DC25191}">
      <dgm:prSet/>
      <dgm:spPr/>
      <dgm:t>
        <a:bodyPr/>
        <a:lstStyle/>
        <a:p>
          <a:endParaRPr lang="zh-TW" altLang="en-US"/>
        </a:p>
      </dgm:t>
    </dgm:pt>
    <dgm:pt modelId="{E7289F9E-D518-4E77-A438-570850B669E5}" type="sibTrans" cxnId="{85EFB91A-6A5A-4B93-8035-53472DC25191}">
      <dgm:prSet/>
      <dgm:spPr/>
      <dgm:t>
        <a:bodyPr/>
        <a:lstStyle/>
        <a:p>
          <a:endParaRPr lang="zh-TW" altLang="en-US"/>
        </a:p>
      </dgm:t>
    </dgm:pt>
    <dgm:pt modelId="{C1D75419-E254-4E26-84AC-626E0CA9B983}">
      <dgm:prSet phldrT="[文字]" custT="1"/>
      <dgm:spPr/>
      <dgm:t>
        <a:bodyPr/>
        <a:lstStyle/>
        <a:p>
          <a:r>
            <a:rPr lang="zh-TW" altLang="en-US" sz="2800" dirty="0">
              <a:latin typeface="標楷體" panose="03000509000000000000" pitchFamily="65" charset="-120"/>
              <a:ea typeface="標楷體" panose="03000509000000000000" pitchFamily="65" charset="-120"/>
            </a:rPr>
            <a:t>提供學生三師</a:t>
          </a:r>
        </a:p>
      </dgm:t>
    </dgm:pt>
    <dgm:pt modelId="{B4DB89F3-B4E4-4BFB-B7C4-59CAAF95D87F}" type="parTrans" cxnId="{47113FC9-376F-41E0-861E-18BDB13F2C12}">
      <dgm:prSet/>
      <dgm:spPr/>
      <dgm:t>
        <a:bodyPr/>
        <a:lstStyle/>
        <a:p>
          <a:endParaRPr lang="zh-TW" altLang="en-US"/>
        </a:p>
      </dgm:t>
    </dgm:pt>
    <dgm:pt modelId="{17FD0068-7025-4955-B3DB-E993C13FC4B6}" type="sibTrans" cxnId="{47113FC9-376F-41E0-861E-18BDB13F2C12}">
      <dgm:prSet/>
      <dgm:spPr/>
      <dgm:t>
        <a:bodyPr/>
        <a:lstStyle/>
        <a:p>
          <a:endParaRPr lang="zh-TW" altLang="en-US"/>
        </a:p>
      </dgm:t>
    </dgm:pt>
    <dgm:pt modelId="{90C15B24-8B6A-417D-AC0B-42B32967E638}">
      <dgm:prSet custT="1"/>
      <dgm:spPr/>
      <dgm:t>
        <a:bodyPr/>
        <a:lstStyle/>
        <a:p>
          <a:r>
            <a:rPr lang="zh-TW" altLang="en-US" sz="2800" b="0" dirty="0">
              <a:solidFill>
                <a:srgbClr val="FF0000"/>
              </a:solidFill>
              <a:latin typeface="標楷體" panose="03000509000000000000" pitchFamily="65" charset="-120"/>
              <a:ea typeface="標楷體" panose="03000509000000000000" pitchFamily="65" charset="-120"/>
            </a:rPr>
            <a:t>業師</a:t>
          </a:r>
        </a:p>
      </dgm:t>
    </dgm:pt>
    <dgm:pt modelId="{D816435A-A664-41D6-8FEB-D2B039A48E8C}" type="parTrans" cxnId="{F9150048-FAAC-4EAA-AF19-F482B2D87E4F}">
      <dgm:prSet/>
      <dgm:spPr/>
      <dgm:t>
        <a:bodyPr/>
        <a:lstStyle/>
        <a:p>
          <a:endParaRPr lang="zh-TW" altLang="en-US"/>
        </a:p>
      </dgm:t>
    </dgm:pt>
    <dgm:pt modelId="{F46B462C-8B10-4473-9CDB-BCBC2399F339}" type="sibTrans" cxnId="{F9150048-FAAC-4EAA-AF19-F482B2D87E4F}">
      <dgm:prSet/>
      <dgm:spPr/>
      <dgm:t>
        <a:bodyPr/>
        <a:lstStyle/>
        <a:p>
          <a:endParaRPr lang="zh-TW" altLang="en-US"/>
        </a:p>
      </dgm:t>
    </dgm:pt>
    <dgm:pt modelId="{0D51574D-58B4-43CB-87C9-DF33ED5DC9ED}">
      <dgm:prSet custT="1"/>
      <dgm:spPr/>
      <dgm:t>
        <a:bodyPr/>
        <a:lstStyle/>
        <a:p>
          <a:r>
            <a:rPr lang="zh-TW" altLang="en-US" sz="2800" b="0" dirty="0">
              <a:solidFill>
                <a:srgbClr val="FF0000"/>
              </a:solidFill>
              <a:latin typeface="標楷體" panose="03000509000000000000" pitchFamily="65" charset="-120"/>
              <a:ea typeface="標楷體" panose="03000509000000000000" pitchFamily="65" charset="-120"/>
            </a:rPr>
            <a:t>科大教師</a:t>
          </a:r>
        </a:p>
      </dgm:t>
    </dgm:pt>
    <dgm:pt modelId="{4F1ECD2E-D941-4C07-925B-98ED115CBF70}" type="parTrans" cxnId="{EB130F28-4EBE-4E9B-B94A-D117BA1C94B5}">
      <dgm:prSet/>
      <dgm:spPr/>
      <dgm:t>
        <a:bodyPr/>
        <a:lstStyle/>
        <a:p>
          <a:endParaRPr lang="zh-TW" altLang="en-US"/>
        </a:p>
      </dgm:t>
    </dgm:pt>
    <dgm:pt modelId="{982D86F8-B700-4C50-885D-0FD67A65DE10}" type="sibTrans" cxnId="{EB130F28-4EBE-4E9B-B94A-D117BA1C94B5}">
      <dgm:prSet/>
      <dgm:spPr/>
      <dgm:t>
        <a:bodyPr/>
        <a:lstStyle/>
        <a:p>
          <a:endParaRPr lang="zh-TW" altLang="en-US"/>
        </a:p>
      </dgm:t>
    </dgm:pt>
    <dgm:pt modelId="{A2B2FB84-9951-4241-9ABD-ABE49BE2B570}">
      <dgm:prSet custT="1"/>
      <dgm:spPr/>
      <dgm:t>
        <a:bodyPr/>
        <a:lstStyle/>
        <a:p>
          <a:r>
            <a:rPr lang="zh-TW" altLang="en-US" sz="2800" b="0" dirty="0">
              <a:solidFill>
                <a:srgbClr val="FF0000"/>
              </a:solidFill>
              <a:latin typeface="標楷體" panose="03000509000000000000" pitchFamily="65" charset="-120"/>
              <a:ea typeface="標楷體" panose="03000509000000000000" pitchFamily="65" charset="-120"/>
            </a:rPr>
            <a:t>學校老師</a:t>
          </a:r>
        </a:p>
      </dgm:t>
    </dgm:pt>
    <dgm:pt modelId="{213F7F63-6616-4D02-91C3-490125041212}" type="parTrans" cxnId="{4516054C-A123-43AF-9353-C813838E90EA}">
      <dgm:prSet/>
      <dgm:spPr/>
      <dgm:t>
        <a:bodyPr/>
        <a:lstStyle/>
        <a:p>
          <a:endParaRPr lang="zh-TW" altLang="en-US"/>
        </a:p>
      </dgm:t>
    </dgm:pt>
    <dgm:pt modelId="{505E0ED2-4B8A-47F5-8228-014A85033303}" type="sibTrans" cxnId="{4516054C-A123-43AF-9353-C813838E90EA}">
      <dgm:prSet/>
      <dgm:spPr/>
      <dgm:t>
        <a:bodyPr/>
        <a:lstStyle/>
        <a:p>
          <a:endParaRPr lang="zh-TW" altLang="en-US"/>
        </a:p>
      </dgm:t>
    </dgm:pt>
    <dgm:pt modelId="{B1BAC1B7-1FDF-4F03-9E6F-9A74F7F28085}">
      <dgm:prSet custT="1"/>
      <dgm:spPr/>
      <dgm:t>
        <a:bodyPr/>
        <a:lstStyle/>
        <a:p>
          <a:r>
            <a:rPr lang="zh-TW" altLang="en-US" sz="2800" dirty="0">
              <a:latin typeface="標楷體" panose="03000509000000000000" pitchFamily="65" charset="-120"/>
              <a:ea typeface="標楷體" panose="03000509000000000000" pitchFamily="65" charset="-120"/>
            </a:rPr>
            <a:t>發展學生三創</a:t>
          </a:r>
          <a:endParaRPr lang="zh-TW" altLang="en-US" sz="2800" dirty="0"/>
        </a:p>
      </dgm:t>
    </dgm:pt>
    <dgm:pt modelId="{78DB475C-5193-4FD4-B4FE-F08FD2B88FB1}" type="parTrans" cxnId="{75EE36E7-EAB5-4B12-8AFE-79FBB316AF50}">
      <dgm:prSet/>
      <dgm:spPr/>
      <dgm:t>
        <a:bodyPr/>
        <a:lstStyle/>
        <a:p>
          <a:endParaRPr lang="zh-TW" altLang="en-US"/>
        </a:p>
      </dgm:t>
    </dgm:pt>
    <dgm:pt modelId="{4095E562-70D8-41F3-989E-5493751303B1}" type="sibTrans" cxnId="{75EE36E7-EAB5-4B12-8AFE-79FBB316AF50}">
      <dgm:prSet/>
      <dgm:spPr/>
      <dgm:t>
        <a:bodyPr/>
        <a:lstStyle/>
        <a:p>
          <a:endParaRPr lang="zh-TW" altLang="en-US"/>
        </a:p>
      </dgm:t>
    </dgm:pt>
    <dgm:pt modelId="{F6D5A0BA-3713-4796-9EED-450B8518625B}">
      <dgm:prSet custT="1"/>
      <dgm:spPr/>
      <dgm:t>
        <a:bodyPr/>
        <a:lstStyle/>
        <a:p>
          <a:r>
            <a:rPr lang="zh-TW" altLang="en-US" sz="2800" dirty="0">
              <a:solidFill>
                <a:srgbClr val="FF0000"/>
              </a:solidFill>
              <a:latin typeface="標楷體" panose="03000509000000000000" pitchFamily="65" charset="-120"/>
              <a:ea typeface="標楷體" panose="03000509000000000000" pitchFamily="65" charset="-120"/>
            </a:rPr>
            <a:t>創意</a:t>
          </a:r>
          <a:endParaRPr lang="en-US" altLang="zh-TW" sz="2800" dirty="0">
            <a:solidFill>
              <a:srgbClr val="FF0000"/>
            </a:solidFill>
            <a:latin typeface="標楷體" panose="03000509000000000000" pitchFamily="65" charset="-120"/>
            <a:ea typeface="標楷體" panose="03000509000000000000" pitchFamily="65" charset="-120"/>
          </a:endParaRPr>
        </a:p>
      </dgm:t>
    </dgm:pt>
    <dgm:pt modelId="{4D367C73-1291-409A-8F4C-B43651988C3E}" type="parTrans" cxnId="{F73FBEC3-C765-4667-A6F2-A3E6126CE58B}">
      <dgm:prSet/>
      <dgm:spPr/>
      <dgm:t>
        <a:bodyPr/>
        <a:lstStyle/>
        <a:p>
          <a:endParaRPr lang="zh-TW" altLang="en-US"/>
        </a:p>
      </dgm:t>
    </dgm:pt>
    <dgm:pt modelId="{A109065E-2E9C-49A1-9021-854F0674AEFB}" type="sibTrans" cxnId="{F73FBEC3-C765-4667-A6F2-A3E6126CE58B}">
      <dgm:prSet/>
      <dgm:spPr/>
      <dgm:t>
        <a:bodyPr/>
        <a:lstStyle/>
        <a:p>
          <a:endParaRPr lang="zh-TW" altLang="en-US"/>
        </a:p>
      </dgm:t>
    </dgm:pt>
    <dgm:pt modelId="{5E1A50FE-6A5B-429F-AB4E-526A1B8007F9}">
      <dgm:prSet custT="1"/>
      <dgm:spPr/>
      <dgm:t>
        <a:bodyPr/>
        <a:lstStyle/>
        <a:p>
          <a:r>
            <a:rPr lang="zh-TW" altLang="en-US" sz="2800" dirty="0">
              <a:solidFill>
                <a:srgbClr val="FF0000"/>
              </a:solidFill>
              <a:latin typeface="標楷體" panose="03000509000000000000" pitchFamily="65" charset="-120"/>
              <a:ea typeface="標楷體" panose="03000509000000000000" pitchFamily="65" charset="-120"/>
            </a:rPr>
            <a:t>創新</a:t>
          </a:r>
          <a:endParaRPr lang="en-US" altLang="zh-TW" sz="2800" dirty="0">
            <a:solidFill>
              <a:srgbClr val="FF0000"/>
            </a:solidFill>
            <a:latin typeface="標楷體" panose="03000509000000000000" pitchFamily="65" charset="-120"/>
            <a:ea typeface="標楷體" panose="03000509000000000000" pitchFamily="65" charset="-120"/>
          </a:endParaRPr>
        </a:p>
      </dgm:t>
    </dgm:pt>
    <dgm:pt modelId="{03B4E9C6-1BD0-4A9E-B3F3-F4D3B77B35E6}" type="parTrans" cxnId="{84C634D9-7A9C-437E-A099-FA8C95BE96C4}">
      <dgm:prSet/>
      <dgm:spPr/>
      <dgm:t>
        <a:bodyPr/>
        <a:lstStyle/>
        <a:p>
          <a:endParaRPr lang="zh-TW" altLang="en-US"/>
        </a:p>
      </dgm:t>
    </dgm:pt>
    <dgm:pt modelId="{B78CD822-C6DA-4E17-AA0C-BB8C06043813}" type="sibTrans" cxnId="{84C634D9-7A9C-437E-A099-FA8C95BE96C4}">
      <dgm:prSet/>
      <dgm:spPr/>
      <dgm:t>
        <a:bodyPr/>
        <a:lstStyle/>
        <a:p>
          <a:endParaRPr lang="zh-TW" altLang="en-US"/>
        </a:p>
      </dgm:t>
    </dgm:pt>
    <dgm:pt modelId="{11422AFD-B280-489F-BA90-366E845C6853}">
      <dgm:prSet custT="1"/>
      <dgm:spPr/>
      <dgm:t>
        <a:bodyPr/>
        <a:lstStyle/>
        <a:p>
          <a:r>
            <a:rPr lang="zh-TW" altLang="en-US" sz="2800" dirty="0">
              <a:solidFill>
                <a:srgbClr val="FF0000"/>
              </a:solidFill>
              <a:latin typeface="標楷體" panose="03000509000000000000" pitchFamily="65" charset="-120"/>
              <a:ea typeface="標楷體" panose="03000509000000000000" pitchFamily="65" charset="-120"/>
            </a:rPr>
            <a:t>產創</a:t>
          </a:r>
        </a:p>
      </dgm:t>
    </dgm:pt>
    <dgm:pt modelId="{82B1B9BD-4EB8-4439-8B0C-DD1F41598A18}" type="parTrans" cxnId="{D760BE6F-F30B-44FE-ADB7-F32751837FE3}">
      <dgm:prSet/>
      <dgm:spPr/>
      <dgm:t>
        <a:bodyPr/>
        <a:lstStyle/>
        <a:p>
          <a:endParaRPr lang="zh-TW" altLang="en-US"/>
        </a:p>
      </dgm:t>
    </dgm:pt>
    <dgm:pt modelId="{9C7893D5-D889-4E81-8BAA-FE14D3690ABF}" type="sibTrans" cxnId="{D760BE6F-F30B-44FE-ADB7-F32751837FE3}">
      <dgm:prSet/>
      <dgm:spPr/>
      <dgm:t>
        <a:bodyPr/>
        <a:lstStyle/>
        <a:p>
          <a:endParaRPr lang="zh-TW" altLang="en-US"/>
        </a:p>
      </dgm:t>
    </dgm:pt>
    <dgm:pt modelId="{A4ACAC90-E963-43EB-8F3D-0B01FA626EE1}">
      <dgm:prSet custT="1"/>
      <dgm:spPr/>
      <dgm:t>
        <a:bodyPr/>
        <a:lstStyle/>
        <a:p>
          <a:r>
            <a:rPr lang="zh-TW" altLang="en-US" sz="2800" dirty="0">
              <a:solidFill>
                <a:srgbClr val="0307BD"/>
              </a:solidFill>
              <a:latin typeface="標楷體" panose="03000509000000000000" pitchFamily="65" charset="-120"/>
              <a:ea typeface="標楷體" panose="03000509000000000000" pitchFamily="65" charset="-120"/>
            </a:rPr>
            <a:t>學涯</a:t>
          </a:r>
          <a:endParaRPr lang="en-US" altLang="zh-TW" sz="2800" dirty="0">
            <a:solidFill>
              <a:srgbClr val="0307BD"/>
            </a:solidFill>
            <a:latin typeface="標楷體" panose="03000509000000000000" pitchFamily="65" charset="-120"/>
            <a:ea typeface="標楷體" panose="03000509000000000000" pitchFamily="65" charset="-120"/>
          </a:endParaRPr>
        </a:p>
      </dgm:t>
    </dgm:pt>
    <dgm:pt modelId="{6AEFED2E-C7EB-466C-BB8F-2A64B09D4F58}" type="parTrans" cxnId="{6FB39A86-D8DF-41EF-A651-320F8FC2897C}">
      <dgm:prSet/>
      <dgm:spPr/>
      <dgm:t>
        <a:bodyPr/>
        <a:lstStyle/>
        <a:p>
          <a:endParaRPr lang="zh-TW" altLang="en-US"/>
        </a:p>
      </dgm:t>
    </dgm:pt>
    <dgm:pt modelId="{B80BDE7D-7A4D-4EFB-82FD-84A4426E6E95}" type="sibTrans" cxnId="{6FB39A86-D8DF-41EF-A651-320F8FC2897C}">
      <dgm:prSet/>
      <dgm:spPr/>
      <dgm:t>
        <a:bodyPr/>
        <a:lstStyle/>
        <a:p>
          <a:endParaRPr lang="zh-TW" altLang="en-US"/>
        </a:p>
      </dgm:t>
    </dgm:pt>
    <dgm:pt modelId="{5094F45E-1B9C-458D-ACFC-A8BCB70B9C02}">
      <dgm:prSet custT="1"/>
      <dgm:spPr/>
      <dgm:t>
        <a:bodyPr/>
        <a:lstStyle/>
        <a:p>
          <a:r>
            <a:rPr lang="zh-TW" altLang="en-US" sz="2800" dirty="0">
              <a:solidFill>
                <a:srgbClr val="0307BD"/>
              </a:solidFill>
              <a:latin typeface="標楷體" panose="03000509000000000000" pitchFamily="65" charset="-120"/>
              <a:ea typeface="標楷體" panose="03000509000000000000" pitchFamily="65" charset="-120"/>
            </a:rPr>
            <a:t>職涯</a:t>
          </a:r>
          <a:endParaRPr lang="en-US" altLang="zh-TW" sz="2800" dirty="0">
            <a:solidFill>
              <a:srgbClr val="0307BD"/>
            </a:solidFill>
            <a:latin typeface="標楷體" panose="03000509000000000000" pitchFamily="65" charset="-120"/>
            <a:ea typeface="標楷體" panose="03000509000000000000" pitchFamily="65" charset="-120"/>
          </a:endParaRPr>
        </a:p>
      </dgm:t>
    </dgm:pt>
    <dgm:pt modelId="{50EB7032-BA0D-4C2B-8AA1-7776EA075070}" type="parTrans" cxnId="{C895C1CB-5064-469E-8EE1-71C57055FF61}">
      <dgm:prSet/>
      <dgm:spPr/>
      <dgm:t>
        <a:bodyPr/>
        <a:lstStyle/>
        <a:p>
          <a:endParaRPr lang="zh-TW" altLang="en-US"/>
        </a:p>
      </dgm:t>
    </dgm:pt>
    <dgm:pt modelId="{551026B8-7D28-4DAA-9BC8-7DE6F2CEAE98}" type="sibTrans" cxnId="{C895C1CB-5064-469E-8EE1-71C57055FF61}">
      <dgm:prSet/>
      <dgm:spPr/>
      <dgm:t>
        <a:bodyPr/>
        <a:lstStyle/>
        <a:p>
          <a:endParaRPr lang="zh-TW" altLang="en-US"/>
        </a:p>
      </dgm:t>
    </dgm:pt>
    <dgm:pt modelId="{9DE6027A-ED47-40FF-A63A-06A8F72A8D08}">
      <dgm:prSet custT="1"/>
      <dgm:spPr/>
      <dgm:t>
        <a:bodyPr/>
        <a:lstStyle/>
        <a:p>
          <a:r>
            <a:rPr lang="zh-TW" altLang="en-US" sz="2800" dirty="0">
              <a:solidFill>
                <a:srgbClr val="0307BD"/>
              </a:solidFill>
              <a:latin typeface="標楷體" panose="03000509000000000000" pitchFamily="65" charset="-120"/>
              <a:ea typeface="標楷體" panose="03000509000000000000" pitchFamily="65" charset="-120"/>
            </a:rPr>
            <a:t>生涯</a:t>
          </a:r>
        </a:p>
      </dgm:t>
    </dgm:pt>
    <dgm:pt modelId="{CACF2BE1-010F-4AFF-B947-EA8A8064D04B}" type="parTrans" cxnId="{DC14EC0E-D9E9-407E-94A2-BD14844017F9}">
      <dgm:prSet/>
      <dgm:spPr/>
      <dgm:t>
        <a:bodyPr/>
        <a:lstStyle/>
        <a:p>
          <a:endParaRPr lang="zh-TW" altLang="en-US"/>
        </a:p>
      </dgm:t>
    </dgm:pt>
    <dgm:pt modelId="{F259DB22-DC47-4F1A-919D-C5862DF5CEE0}" type="sibTrans" cxnId="{DC14EC0E-D9E9-407E-94A2-BD14844017F9}">
      <dgm:prSet/>
      <dgm:spPr/>
      <dgm:t>
        <a:bodyPr/>
        <a:lstStyle/>
        <a:p>
          <a:endParaRPr lang="zh-TW" altLang="en-US"/>
        </a:p>
      </dgm:t>
    </dgm:pt>
    <dgm:pt modelId="{D6503C25-8907-4F68-AC9A-ABD4D966EEEC}" type="pres">
      <dgm:prSet presAssocID="{C8C40DA4-84E6-4EEA-BAAB-0668C5039FF1}" presName="Name0" presStyleCnt="0">
        <dgm:presLayoutVars>
          <dgm:dir/>
          <dgm:animLvl val="lvl"/>
          <dgm:resizeHandles val="exact"/>
        </dgm:presLayoutVars>
      </dgm:prSet>
      <dgm:spPr/>
    </dgm:pt>
    <dgm:pt modelId="{8568649B-BD73-4545-8E11-7E1630388097}" type="pres">
      <dgm:prSet presAssocID="{C8C40DA4-84E6-4EEA-BAAB-0668C5039FF1}" presName="tSp" presStyleCnt="0"/>
      <dgm:spPr/>
    </dgm:pt>
    <dgm:pt modelId="{764408E0-C1EC-4247-88A1-4021C895FBEB}" type="pres">
      <dgm:prSet presAssocID="{C8C40DA4-84E6-4EEA-BAAB-0668C5039FF1}" presName="bSp" presStyleCnt="0"/>
      <dgm:spPr/>
    </dgm:pt>
    <dgm:pt modelId="{D1CB4C80-C5D8-45E8-AD4A-35C91D40206C}" type="pres">
      <dgm:prSet presAssocID="{C8C40DA4-84E6-4EEA-BAAB-0668C5039FF1}" presName="process" presStyleCnt="0"/>
      <dgm:spPr/>
    </dgm:pt>
    <dgm:pt modelId="{D148C3D4-581D-4598-9EA4-EB23D159602E}" type="pres">
      <dgm:prSet presAssocID="{3050973B-93F8-481F-AA59-F8C901CD4A38}" presName="composite1" presStyleCnt="0"/>
      <dgm:spPr/>
    </dgm:pt>
    <dgm:pt modelId="{918BAE95-FFC4-42E2-9334-D4A642BFAD07}" type="pres">
      <dgm:prSet presAssocID="{3050973B-93F8-481F-AA59-F8C901CD4A38}" presName="dummyNode1" presStyleLbl="node1" presStyleIdx="0" presStyleCnt="4"/>
      <dgm:spPr/>
    </dgm:pt>
    <dgm:pt modelId="{5DF43AE1-7A99-470D-A328-E17F8C7A0131}" type="pres">
      <dgm:prSet presAssocID="{3050973B-93F8-481F-AA59-F8C901CD4A38}" presName="childNode1" presStyleLbl="bgAcc1" presStyleIdx="0" presStyleCnt="4" custScaleY="125966">
        <dgm:presLayoutVars>
          <dgm:bulletEnabled val="1"/>
        </dgm:presLayoutVars>
      </dgm:prSet>
      <dgm:spPr/>
    </dgm:pt>
    <dgm:pt modelId="{B6376808-488C-40AE-A083-AE6E67187183}" type="pres">
      <dgm:prSet presAssocID="{3050973B-93F8-481F-AA59-F8C901CD4A38}" presName="childNode1tx" presStyleLbl="bgAcc1" presStyleIdx="0" presStyleCnt="4">
        <dgm:presLayoutVars>
          <dgm:bulletEnabled val="1"/>
        </dgm:presLayoutVars>
      </dgm:prSet>
      <dgm:spPr/>
    </dgm:pt>
    <dgm:pt modelId="{EF5E72D0-556F-4C12-BD2B-D14CA8B1926E}" type="pres">
      <dgm:prSet presAssocID="{3050973B-93F8-481F-AA59-F8C901CD4A38}" presName="parentNode1" presStyleLbl="node1" presStyleIdx="0" presStyleCnt="4" custScaleX="136574" custScaleY="88580">
        <dgm:presLayoutVars>
          <dgm:chMax val="1"/>
          <dgm:bulletEnabled val="1"/>
        </dgm:presLayoutVars>
      </dgm:prSet>
      <dgm:spPr/>
    </dgm:pt>
    <dgm:pt modelId="{FF25F88C-DCB7-4A8B-88A5-7D09131E8848}" type="pres">
      <dgm:prSet presAssocID="{3050973B-93F8-481F-AA59-F8C901CD4A38}" presName="connSite1" presStyleCnt="0"/>
      <dgm:spPr/>
    </dgm:pt>
    <dgm:pt modelId="{05BD11DC-95EB-4351-8CCA-1E5A908435EC}" type="pres">
      <dgm:prSet presAssocID="{A75FDDB5-FEA3-4365-84F7-CB2E162C100F}" presName="Name9" presStyleLbl="sibTrans2D1" presStyleIdx="0" presStyleCnt="3"/>
      <dgm:spPr/>
    </dgm:pt>
    <dgm:pt modelId="{50431463-8735-425C-ACBA-D6E3C3EEB46A}" type="pres">
      <dgm:prSet presAssocID="{C1D75419-E254-4E26-84AC-626E0CA9B983}" presName="composite2" presStyleCnt="0"/>
      <dgm:spPr/>
    </dgm:pt>
    <dgm:pt modelId="{F8B3F4C4-E7D5-4F51-8898-A1FC2D871E23}" type="pres">
      <dgm:prSet presAssocID="{C1D75419-E254-4E26-84AC-626E0CA9B983}" presName="dummyNode2" presStyleLbl="node1" presStyleIdx="0" presStyleCnt="4"/>
      <dgm:spPr/>
    </dgm:pt>
    <dgm:pt modelId="{A24D1A1B-92A4-4FFC-90A9-994D1ED6FD67}" type="pres">
      <dgm:prSet presAssocID="{C1D75419-E254-4E26-84AC-626E0CA9B983}" presName="childNode2" presStyleLbl="bgAcc1" presStyleIdx="1" presStyleCnt="4" custScaleX="126691" custScaleY="127231">
        <dgm:presLayoutVars>
          <dgm:bulletEnabled val="1"/>
        </dgm:presLayoutVars>
      </dgm:prSet>
      <dgm:spPr/>
    </dgm:pt>
    <dgm:pt modelId="{E37BE518-DB1D-4BF7-8D32-70C2CEC6BD48}" type="pres">
      <dgm:prSet presAssocID="{C1D75419-E254-4E26-84AC-626E0CA9B983}" presName="childNode2tx" presStyleLbl="bgAcc1" presStyleIdx="1" presStyleCnt="4">
        <dgm:presLayoutVars>
          <dgm:bulletEnabled val="1"/>
        </dgm:presLayoutVars>
      </dgm:prSet>
      <dgm:spPr/>
    </dgm:pt>
    <dgm:pt modelId="{3D3318BE-B85D-4BF1-BCC8-14B0C0D3C2AE}" type="pres">
      <dgm:prSet presAssocID="{C1D75419-E254-4E26-84AC-626E0CA9B983}" presName="parentNode2" presStyleLbl="node1" presStyleIdx="1" presStyleCnt="4" custScaleX="129442" custScaleY="80894">
        <dgm:presLayoutVars>
          <dgm:chMax val="0"/>
          <dgm:bulletEnabled val="1"/>
        </dgm:presLayoutVars>
      </dgm:prSet>
      <dgm:spPr/>
    </dgm:pt>
    <dgm:pt modelId="{3D1219C8-F607-4658-A267-130B88FAD1B6}" type="pres">
      <dgm:prSet presAssocID="{C1D75419-E254-4E26-84AC-626E0CA9B983}" presName="connSite2" presStyleCnt="0"/>
      <dgm:spPr/>
    </dgm:pt>
    <dgm:pt modelId="{0464E9B3-6224-4406-8DD2-840DDC719585}" type="pres">
      <dgm:prSet presAssocID="{17FD0068-7025-4955-B3DB-E993C13FC4B6}" presName="Name18" presStyleLbl="sibTrans2D1" presStyleIdx="1" presStyleCnt="3"/>
      <dgm:spPr/>
    </dgm:pt>
    <dgm:pt modelId="{4790625F-BE55-4195-B58A-6412B722D90E}" type="pres">
      <dgm:prSet presAssocID="{B1BAC1B7-1FDF-4F03-9E6F-9A74F7F28085}" presName="composite1" presStyleCnt="0"/>
      <dgm:spPr/>
    </dgm:pt>
    <dgm:pt modelId="{E36E9A10-9870-4692-B873-CE5C383E0CD2}" type="pres">
      <dgm:prSet presAssocID="{B1BAC1B7-1FDF-4F03-9E6F-9A74F7F28085}" presName="dummyNode1" presStyleLbl="node1" presStyleIdx="1" presStyleCnt="4"/>
      <dgm:spPr/>
    </dgm:pt>
    <dgm:pt modelId="{5BBB85DF-22AB-446A-839F-70A72E408D69}" type="pres">
      <dgm:prSet presAssocID="{B1BAC1B7-1FDF-4F03-9E6F-9A74F7F28085}" presName="childNode1" presStyleLbl="bgAcc1" presStyleIdx="2" presStyleCnt="4" custScaleY="127558">
        <dgm:presLayoutVars>
          <dgm:bulletEnabled val="1"/>
        </dgm:presLayoutVars>
      </dgm:prSet>
      <dgm:spPr/>
    </dgm:pt>
    <dgm:pt modelId="{314204CE-1A6B-42F6-8AC5-9C67AA34CE92}" type="pres">
      <dgm:prSet presAssocID="{B1BAC1B7-1FDF-4F03-9E6F-9A74F7F28085}" presName="childNode1tx" presStyleLbl="bgAcc1" presStyleIdx="2" presStyleCnt="4">
        <dgm:presLayoutVars>
          <dgm:bulletEnabled val="1"/>
        </dgm:presLayoutVars>
      </dgm:prSet>
      <dgm:spPr/>
    </dgm:pt>
    <dgm:pt modelId="{896363CA-50AC-4CAF-9E8D-10D3F37D2352}" type="pres">
      <dgm:prSet presAssocID="{B1BAC1B7-1FDF-4F03-9E6F-9A74F7F28085}" presName="parentNode1" presStyleLbl="node1" presStyleIdx="2" presStyleCnt="4" custScaleX="128707" custScaleY="88606">
        <dgm:presLayoutVars>
          <dgm:chMax val="1"/>
          <dgm:bulletEnabled val="1"/>
        </dgm:presLayoutVars>
      </dgm:prSet>
      <dgm:spPr/>
    </dgm:pt>
    <dgm:pt modelId="{B6CC2F60-B34B-48DF-85CD-713851BA541E}" type="pres">
      <dgm:prSet presAssocID="{B1BAC1B7-1FDF-4F03-9E6F-9A74F7F28085}" presName="connSite1" presStyleCnt="0"/>
      <dgm:spPr/>
    </dgm:pt>
    <dgm:pt modelId="{8721FBA1-30D5-4E6B-833E-E1C470B71801}" type="pres">
      <dgm:prSet presAssocID="{4095E562-70D8-41F3-989E-5493751303B1}" presName="Name9" presStyleLbl="sibTrans2D1" presStyleIdx="2" presStyleCnt="3"/>
      <dgm:spPr/>
    </dgm:pt>
    <dgm:pt modelId="{D187C72C-4573-484D-B907-161C481C9B2D}" type="pres">
      <dgm:prSet presAssocID="{4D5AF812-464C-44DB-8985-F68D0A5959E9}" presName="composite2" presStyleCnt="0"/>
      <dgm:spPr/>
    </dgm:pt>
    <dgm:pt modelId="{97822FE2-F339-47AA-B178-04CE865EBEBC}" type="pres">
      <dgm:prSet presAssocID="{4D5AF812-464C-44DB-8985-F68D0A5959E9}" presName="dummyNode2" presStyleLbl="node1" presStyleIdx="2" presStyleCnt="4"/>
      <dgm:spPr/>
    </dgm:pt>
    <dgm:pt modelId="{025AAB25-D0FB-4EB3-8D79-5CF636954727}" type="pres">
      <dgm:prSet presAssocID="{4D5AF812-464C-44DB-8985-F68D0A5959E9}" presName="childNode2" presStyleLbl="bgAcc1" presStyleIdx="3" presStyleCnt="4" custScaleY="128773">
        <dgm:presLayoutVars>
          <dgm:bulletEnabled val="1"/>
        </dgm:presLayoutVars>
      </dgm:prSet>
      <dgm:spPr/>
    </dgm:pt>
    <dgm:pt modelId="{33613DEF-2A3D-4380-9970-5CBABBC955F1}" type="pres">
      <dgm:prSet presAssocID="{4D5AF812-464C-44DB-8985-F68D0A5959E9}" presName="childNode2tx" presStyleLbl="bgAcc1" presStyleIdx="3" presStyleCnt="4">
        <dgm:presLayoutVars>
          <dgm:bulletEnabled val="1"/>
        </dgm:presLayoutVars>
      </dgm:prSet>
      <dgm:spPr/>
    </dgm:pt>
    <dgm:pt modelId="{3CB9CDFA-31BC-47B2-8052-EE8090461743}" type="pres">
      <dgm:prSet presAssocID="{4D5AF812-464C-44DB-8985-F68D0A5959E9}" presName="parentNode2" presStyleLbl="node1" presStyleIdx="3" presStyleCnt="4" custScaleX="114793" custScaleY="80920">
        <dgm:presLayoutVars>
          <dgm:chMax val="0"/>
          <dgm:bulletEnabled val="1"/>
        </dgm:presLayoutVars>
      </dgm:prSet>
      <dgm:spPr/>
    </dgm:pt>
    <dgm:pt modelId="{0BE596FC-B473-437E-BE14-A68343B585F6}" type="pres">
      <dgm:prSet presAssocID="{4D5AF812-464C-44DB-8985-F68D0A5959E9}" presName="connSite2" presStyleCnt="0"/>
      <dgm:spPr/>
    </dgm:pt>
  </dgm:ptLst>
  <dgm:cxnLst>
    <dgm:cxn modelId="{77E00905-6FB3-4DCB-955F-9B9CA9EAAE56}" type="presOf" srcId="{8C46C6EE-87EE-4867-BBD4-D56C249A67AC}" destId="{5DF43AE1-7A99-470D-A328-E17F8C7A0131}" srcOrd="0" destOrd="1" presId="urn:microsoft.com/office/officeart/2005/8/layout/hProcess4"/>
    <dgm:cxn modelId="{DC14EC0E-D9E9-407E-94A2-BD14844017F9}" srcId="{4D5AF812-464C-44DB-8985-F68D0A5959E9}" destId="{9DE6027A-ED47-40FF-A63A-06A8F72A8D08}" srcOrd="2" destOrd="0" parTransId="{CACF2BE1-010F-4AFF-B947-EA8A8064D04B}" sibTransId="{F259DB22-DC47-4F1A-919D-C5862DF5CEE0}"/>
    <dgm:cxn modelId="{866D7711-D52D-4813-9CA8-E3B49C734298}" type="presOf" srcId="{4095E562-70D8-41F3-989E-5493751303B1}" destId="{8721FBA1-30D5-4E6B-833E-E1C470B71801}" srcOrd="0" destOrd="0" presId="urn:microsoft.com/office/officeart/2005/8/layout/hProcess4"/>
    <dgm:cxn modelId="{BAF15F17-83D8-4A07-8F0F-4FD23BD7F4EA}" type="presOf" srcId="{5E1A50FE-6A5B-429F-AB4E-526A1B8007F9}" destId="{314204CE-1A6B-42F6-8AC5-9C67AA34CE92}" srcOrd="1" destOrd="1" presId="urn:microsoft.com/office/officeart/2005/8/layout/hProcess4"/>
    <dgm:cxn modelId="{F1B13B18-4A04-4D85-BAC9-FE02274CF0AA}" srcId="{3050973B-93F8-481F-AA59-F8C901CD4A38}" destId="{388A1EC4-1FCE-47FE-933C-37A0EA2BC651}" srcOrd="0" destOrd="0" parTransId="{DE56D7ED-20CE-4D1E-B8C3-6FC03A8AC570}" sibTransId="{6DB3B6AF-15D1-436F-AAE8-259DFDFAA279}"/>
    <dgm:cxn modelId="{85EFB91A-6A5A-4B93-8035-53472DC25191}" srcId="{3050973B-93F8-481F-AA59-F8C901CD4A38}" destId="{B154BE22-88E4-4952-A66D-8AE264EA0A20}" srcOrd="2" destOrd="0" parTransId="{7785EBE0-7986-415D-AF67-77F4F68C3673}" sibTransId="{E7289F9E-D518-4E77-A438-570850B669E5}"/>
    <dgm:cxn modelId="{EB130F28-4EBE-4E9B-B94A-D117BA1C94B5}" srcId="{C1D75419-E254-4E26-84AC-626E0CA9B983}" destId="{0D51574D-58B4-43CB-87C9-DF33ED5DC9ED}" srcOrd="1" destOrd="0" parTransId="{4F1ECD2E-D941-4C07-925B-98ED115CBF70}" sibTransId="{982D86F8-B700-4C50-885D-0FD67A65DE10}"/>
    <dgm:cxn modelId="{7A0BE731-514C-463A-BD08-4C25A93F226C}" type="presOf" srcId="{B1BAC1B7-1FDF-4F03-9E6F-9A74F7F28085}" destId="{896363CA-50AC-4CAF-9E8D-10D3F37D2352}" srcOrd="0" destOrd="0" presId="urn:microsoft.com/office/officeart/2005/8/layout/hProcess4"/>
    <dgm:cxn modelId="{8BBB6134-EF6D-426A-B892-5EF8708D4854}" type="presOf" srcId="{11422AFD-B280-489F-BA90-366E845C6853}" destId="{314204CE-1A6B-42F6-8AC5-9C67AA34CE92}" srcOrd="1" destOrd="2" presId="urn:microsoft.com/office/officeart/2005/8/layout/hProcess4"/>
    <dgm:cxn modelId="{1C099E3A-34D7-4BFD-8E65-F6EF5B7EE72F}" type="presOf" srcId="{F6D5A0BA-3713-4796-9EED-450B8518625B}" destId="{314204CE-1A6B-42F6-8AC5-9C67AA34CE92}" srcOrd="1" destOrd="0" presId="urn:microsoft.com/office/officeart/2005/8/layout/hProcess4"/>
    <dgm:cxn modelId="{2584693D-BF3C-4C2A-8873-EBA2EA824EEC}" type="presOf" srcId="{A4ACAC90-E963-43EB-8F3D-0B01FA626EE1}" destId="{025AAB25-D0FB-4EB3-8D79-5CF636954727}" srcOrd="0" destOrd="0" presId="urn:microsoft.com/office/officeart/2005/8/layout/hProcess4"/>
    <dgm:cxn modelId="{3BAC2742-CDC7-4CEE-8729-6662FF86DB85}" type="presOf" srcId="{A2B2FB84-9951-4241-9ABD-ABE49BE2B570}" destId="{A24D1A1B-92A4-4FFC-90A9-994D1ED6FD67}" srcOrd="0" destOrd="2" presId="urn:microsoft.com/office/officeart/2005/8/layout/hProcess4"/>
    <dgm:cxn modelId="{3EA03945-8D36-42AA-B1B1-D7E8C94FC147}" type="presOf" srcId="{5094F45E-1B9C-458D-ACFC-A8BCB70B9C02}" destId="{025AAB25-D0FB-4EB3-8D79-5CF636954727}" srcOrd="0" destOrd="1" presId="urn:microsoft.com/office/officeart/2005/8/layout/hProcess4"/>
    <dgm:cxn modelId="{6A2ED265-A0E7-4AAB-969D-3E02A266F894}" type="presOf" srcId="{C8C40DA4-84E6-4EEA-BAAB-0668C5039FF1}" destId="{D6503C25-8907-4F68-AC9A-ABD4D966EEEC}" srcOrd="0" destOrd="0" presId="urn:microsoft.com/office/officeart/2005/8/layout/hProcess4"/>
    <dgm:cxn modelId="{08F88947-41AE-49ED-9551-D151BB2DB0CB}" srcId="{C8C40DA4-84E6-4EEA-BAAB-0668C5039FF1}" destId="{4D5AF812-464C-44DB-8985-F68D0A5959E9}" srcOrd="3" destOrd="0" parTransId="{731B4AAF-D13B-457E-9824-F3D0B7534A94}" sibTransId="{161DC914-9803-4EB9-9F40-78F83AC55B68}"/>
    <dgm:cxn modelId="{F9150048-FAAC-4EAA-AF19-F482B2D87E4F}" srcId="{C1D75419-E254-4E26-84AC-626E0CA9B983}" destId="{90C15B24-8B6A-417D-AC0B-42B32967E638}" srcOrd="0" destOrd="0" parTransId="{D816435A-A664-41D6-8FEB-D2B039A48E8C}" sibTransId="{F46B462C-8B10-4473-9CDB-BCBC2399F339}"/>
    <dgm:cxn modelId="{1A09F749-9F28-49D5-A928-E73E47DBF57A}" type="presOf" srcId="{0D51574D-58B4-43CB-87C9-DF33ED5DC9ED}" destId="{E37BE518-DB1D-4BF7-8D32-70C2CEC6BD48}" srcOrd="1" destOrd="1" presId="urn:microsoft.com/office/officeart/2005/8/layout/hProcess4"/>
    <dgm:cxn modelId="{BBD1336B-05E4-4BA4-B017-7474E078D933}" type="presOf" srcId="{388A1EC4-1FCE-47FE-933C-37A0EA2BC651}" destId="{5DF43AE1-7A99-470D-A328-E17F8C7A0131}" srcOrd="0" destOrd="0" presId="urn:microsoft.com/office/officeart/2005/8/layout/hProcess4"/>
    <dgm:cxn modelId="{4516054C-A123-43AF-9353-C813838E90EA}" srcId="{C1D75419-E254-4E26-84AC-626E0CA9B983}" destId="{A2B2FB84-9951-4241-9ABD-ABE49BE2B570}" srcOrd="2" destOrd="0" parTransId="{213F7F63-6616-4D02-91C3-490125041212}" sibTransId="{505E0ED2-4B8A-47F5-8228-014A85033303}"/>
    <dgm:cxn modelId="{D760BE6F-F30B-44FE-ADB7-F32751837FE3}" srcId="{B1BAC1B7-1FDF-4F03-9E6F-9A74F7F28085}" destId="{11422AFD-B280-489F-BA90-366E845C6853}" srcOrd="2" destOrd="0" parTransId="{82B1B9BD-4EB8-4439-8B0C-DD1F41598A18}" sibTransId="{9C7893D5-D889-4E81-8BAA-FE14D3690ABF}"/>
    <dgm:cxn modelId="{12A92871-4538-4336-8D41-6ACBC6625182}" type="presOf" srcId="{11422AFD-B280-489F-BA90-366E845C6853}" destId="{5BBB85DF-22AB-446A-839F-70A72E408D69}" srcOrd="0" destOrd="2" presId="urn:microsoft.com/office/officeart/2005/8/layout/hProcess4"/>
    <dgm:cxn modelId="{0A556655-1D0F-4791-9F1F-213330EAEEE7}" type="presOf" srcId="{C1D75419-E254-4E26-84AC-626E0CA9B983}" destId="{3D3318BE-B85D-4BF1-BCC8-14B0C0D3C2AE}" srcOrd="0" destOrd="0" presId="urn:microsoft.com/office/officeart/2005/8/layout/hProcess4"/>
    <dgm:cxn modelId="{EAAF4C84-FC7E-4BFF-935C-63F55DB77759}" type="presOf" srcId="{5E1A50FE-6A5B-429F-AB4E-526A1B8007F9}" destId="{5BBB85DF-22AB-446A-839F-70A72E408D69}" srcOrd="0" destOrd="1" presId="urn:microsoft.com/office/officeart/2005/8/layout/hProcess4"/>
    <dgm:cxn modelId="{6FB39A86-D8DF-41EF-A651-320F8FC2897C}" srcId="{4D5AF812-464C-44DB-8985-F68D0A5959E9}" destId="{A4ACAC90-E963-43EB-8F3D-0B01FA626EE1}" srcOrd="0" destOrd="0" parTransId="{6AEFED2E-C7EB-466C-BB8F-2A64B09D4F58}" sibTransId="{B80BDE7D-7A4D-4EFB-82FD-84A4426E6E95}"/>
    <dgm:cxn modelId="{9CFF4C89-8B6A-4755-B9BA-E51766257867}" type="presOf" srcId="{0D51574D-58B4-43CB-87C9-DF33ED5DC9ED}" destId="{A24D1A1B-92A4-4FFC-90A9-994D1ED6FD67}" srcOrd="0" destOrd="1" presId="urn:microsoft.com/office/officeart/2005/8/layout/hProcess4"/>
    <dgm:cxn modelId="{BDBACA96-2E96-49F2-BFB9-71A018116B0A}" type="presOf" srcId="{90C15B24-8B6A-417D-AC0B-42B32967E638}" destId="{A24D1A1B-92A4-4FFC-90A9-994D1ED6FD67}" srcOrd="0" destOrd="0" presId="urn:microsoft.com/office/officeart/2005/8/layout/hProcess4"/>
    <dgm:cxn modelId="{A1CACF9C-63AA-46DC-9D75-7FEC4C32B987}" type="presOf" srcId="{388A1EC4-1FCE-47FE-933C-37A0EA2BC651}" destId="{B6376808-488C-40AE-A083-AE6E67187183}" srcOrd="1" destOrd="0" presId="urn:microsoft.com/office/officeart/2005/8/layout/hProcess4"/>
    <dgm:cxn modelId="{1059AE9E-9A8A-469B-8BF7-2EAB569AEB5B}" type="presOf" srcId="{B154BE22-88E4-4952-A66D-8AE264EA0A20}" destId="{B6376808-488C-40AE-A083-AE6E67187183}" srcOrd="1" destOrd="2" presId="urn:microsoft.com/office/officeart/2005/8/layout/hProcess4"/>
    <dgm:cxn modelId="{B81BD9BE-41B8-4CE2-88B4-749CF929AA43}" srcId="{3050973B-93F8-481F-AA59-F8C901CD4A38}" destId="{8C46C6EE-87EE-4867-BBD4-D56C249A67AC}" srcOrd="1" destOrd="0" parTransId="{E2F73FD9-3D6D-41E0-B121-D0CF2755C363}" sibTransId="{D9E7E722-4E09-4E2E-9026-4FB89EB6FE42}"/>
    <dgm:cxn modelId="{E9B9C9C2-42B3-42A1-88AD-804BF307FD52}" type="presOf" srcId="{17FD0068-7025-4955-B3DB-E993C13FC4B6}" destId="{0464E9B3-6224-4406-8DD2-840DDC719585}" srcOrd="0" destOrd="0" presId="urn:microsoft.com/office/officeart/2005/8/layout/hProcess4"/>
    <dgm:cxn modelId="{F73FBEC3-C765-4667-A6F2-A3E6126CE58B}" srcId="{B1BAC1B7-1FDF-4F03-9E6F-9A74F7F28085}" destId="{F6D5A0BA-3713-4796-9EED-450B8518625B}" srcOrd="0" destOrd="0" parTransId="{4D367C73-1291-409A-8F4C-B43651988C3E}" sibTransId="{A109065E-2E9C-49A1-9021-854F0674AEFB}"/>
    <dgm:cxn modelId="{370DF1C3-C405-4660-B951-783BE845C8A6}" type="presOf" srcId="{4D5AF812-464C-44DB-8985-F68D0A5959E9}" destId="{3CB9CDFA-31BC-47B2-8052-EE8090461743}" srcOrd="0" destOrd="0" presId="urn:microsoft.com/office/officeart/2005/8/layout/hProcess4"/>
    <dgm:cxn modelId="{75ADF6C6-3405-438E-9F68-ECD0151D3D6D}" type="presOf" srcId="{F6D5A0BA-3713-4796-9EED-450B8518625B}" destId="{5BBB85DF-22AB-446A-839F-70A72E408D69}" srcOrd="0" destOrd="0" presId="urn:microsoft.com/office/officeart/2005/8/layout/hProcess4"/>
    <dgm:cxn modelId="{47113FC9-376F-41E0-861E-18BDB13F2C12}" srcId="{C8C40DA4-84E6-4EEA-BAAB-0668C5039FF1}" destId="{C1D75419-E254-4E26-84AC-626E0CA9B983}" srcOrd="1" destOrd="0" parTransId="{B4DB89F3-B4E4-4BFB-B7C4-59CAAF95D87F}" sibTransId="{17FD0068-7025-4955-B3DB-E993C13FC4B6}"/>
    <dgm:cxn modelId="{F9F6D4C9-6B89-4595-8300-E1F4DF98FC6C}" type="presOf" srcId="{90C15B24-8B6A-417D-AC0B-42B32967E638}" destId="{E37BE518-DB1D-4BF7-8D32-70C2CEC6BD48}" srcOrd="1" destOrd="0" presId="urn:microsoft.com/office/officeart/2005/8/layout/hProcess4"/>
    <dgm:cxn modelId="{C895C1CB-5064-469E-8EE1-71C57055FF61}" srcId="{4D5AF812-464C-44DB-8985-F68D0A5959E9}" destId="{5094F45E-1B9C-458D-ACFC-A8BCB70B9C02}" srcOrd="1" destOrd="0" parTransId="{50EB7032-BA0D-4C2B-8AA1-7776EA075070}" sibTransId="{551026B8-7D28-4DAA-9BC8-7DE6F2CEAE98}"/>
    <dgm:cxn modelId="{C09E95D6-D91C-4AE8-968D-6F47939F7DC8}" type="presOf" srcId="{9DE6027A-ED47-40FF-A63A-06A8F72A8D08}" destId="{025AAB25-D0FB-4EB3-8D79-5CF636954727}" srcOrd="0" destOrd="2" presId="urn:microsoft.com/office/officeart/2005/8/layout/hProcess4"/>
    <dgm:cxn modelId="{84C634D9-7A9C-437E-A099-FA8C95BE96C4}" srcId="{B1BAC1B7-1FDF-4F03-9E6F-9A74F7F28085}" destId="{5E1A50FE-6A5B-429F-AB4E-526A1B8007F9}" srcOrd="1" destOrd="0" parTransId="{03B4E9C6-1BD0-4A9E-B3F3-F4D3B77B35E6}" sibTransId="{B78CD822-C6DA-4E17-AA0C-BB8C06043813}"/>
    <dgm:cxn modelId="{A02CCCE4-9F1F-49D5-B8BC-08404E67FAE4}" srcId="{C8C40DA4-84E6-4EEA-BAAB-0668C5039FF1}" destId="{3050973B-93F8-481F-AA59-F8C901CD4A38}" srcOrd="0" destOrd="0" parTransId="{AA4C26AE-8322-492A-A6EA-298F624D0EB1}" sibTransId="{A75FDDB5-FEA3-4365-84F7-CB2E162C100F}"/>
    <dgm:cxn modelId="{2A22CEE6-557D-4AF1-A764-232294265F6C}" type="presOf" srcId="{B154BE22-88E4-4952-A66D-8AE264EA0A20}" destId="{5DF43AE1-7A99-470D-A328-E17F8C7A0131}" srcOrd="0" destOrd="2" presId="urn:microsoft.com/office/officeart/2005/8/layout/hProcess4"/>
    <dgm:cxn modelId="{75EE36E7-EAB5-4B12-8AFE-79FBB316AF50}" srcId="{C8C40DA4-84E6-4EEA-BAAB-0668C5039FF1}" destId="{B1BAC1B7-1FDF-4F03-9E6F-9A74F7F28085}" srcOrd="2" destOrd="0" parTransId="{78DB475C-5193-4FD4-B4FE-F08FD2B88FB1}" sibTransId="{4095E562-70D8-41F3-989E-5493751303B1}"/>
    <dgm:cxn modelId="{F0416CEF-8B40-4A69-B59A-33DE70896F96}" type="presOf" srcId="{8C46C6EE-87EE-4867-BBD4-D56C249A67AC}" destId="{B6376808-488C-40AE-A083-AE6E67187183}" srcOrd="1" destOrd="1" presId="urn:microsoft.com/office/officeart/2005/8/layout/hProcess4"/>
    <dgm:cxn modelId="{4AE2ECEF-DE0B-49BC-BF27-42A6BD3C4183}" type="presOf" srcId="{9DE6027A-ED47-40FF-A63A-06A8F72A8D08}" destId="{33613DEF-2A3D-4380-9970-5CBABBC955F1}" srcOrd="1" destOrd="2" presId="urn:microsoft.com/office/officeart/2005/8/layout/hProcess4"/>
    <dgm:cxn modelId="{426B03F2-61C8-44EE-A586-783B7407F829}" type="presOf" srcId="{3050973B-93F8-481F-AA59-F8C901CD4A38}" destId="{EF5E72D0-556F-4C12-BD2B-D14CA8B1926E}" srcOrd="0" destOrd="0" presId="urn:microsoft.com/office/officeart/2005/8/layout/hProcess4"/>
    <dgm:cxn modelId="{C432BCFB-DB16-4C72-B27A-4DD3E95EB228}" type="presOf" srcId="{A4ACAC90-E963-43EB-8F3D-0B01FA626EE1}" destId="{33613DEF-2A3D-4380-9970-5CBABBC955F1}" srcOrd="1" destOrd="0" presId="urn:microsoft.com/office/officeart/2005/8/layout/hProcess4"/>
    <dgm:cxn modelId="{A77289FC-8594-432B-BA14-C6CA904E56AF}" type="presOf" srcId="{A2B2FB84-9951-4241-9ABD-ABE49BE2B570}" destId="{E37BE518-DB1D-4BF7-8D32-70C2CEC6BD48}" srcOrd="1" destOrd="2" presId="urn:microsoft.com/office/officeart/2005/8/layout/hProcess4"/>
    <dgm:cxn modelId="{CFE590FC-50E2-4141-86D7-780202A3C97F}" type="presOf" srcId="{5094F45E-1B9C-458D-ACFC-A8BCB70B9C02}" destId="{33613DEF-2A3D-4380-9970-5CBABBC955F1}" srcOrd="1" destOrd="1" presId="urn:microsoft.com/office/officeart/2005/8/layout/hProcess4"/>
    <dgm:cxn modelId="{EA6BF6FE-78A1-465B-A800-69E98C7EB972}" type="presOf" srcId="{A75FDDB5-FEA3-4365-84F7-CB2E162C100F}" destId="{05BD11DC-95EB-4351-8CCA-1E5A908435EC}" srcOrd="0" destOrd="0" presId="urn:microsoft.com/office/officeart/2005/8/layout/hProcess4"/>
    <dgm:cxn modelId="{820ECA88-29E8-43B4-B806-E760082CE387}" type="presParOf" srcId="{D6503C25-8907-4F68-AC9A-ABD4D966EEEC}" destId="{8568649B-BD73-4545-8E11-7E1630388097}" srcOrd="0" destOrd="0" presId="urn:microsoft.com/office/officeart/2005/8/layout/hProcess4"/>
    <dgm:cxn modelId="{7CB83A10-B704-4DE0-980F-4F9585651C1A}" type="presParOf" srcId="{D6503C25-8907-4F68-AC9A-ABD4D966EEEC}" destId="{764408E0-C1EC-4247-88A1-4021C895FBEB}" srcOrd="1" destOrd="0" presId="urn:microsoft.com/office/officeart/2005/8/layout/hProcess4"/>
    <dgm:cxn modelId="{12606C25-12BA-4B09-97B9-206050D4BC1A}" type="presParOf" srcId="{D6503C25-8907-4F68-AC9A-ABD4D966EEEC}" destId="{D1CB4C80-C5D8-45E8-AD4A-35C91D40206C}" srcOrd="2" destOrd="0" presId="urn:microsoft.com/office/officeart/2005/8/layout/hProcess4"/>
    <dgm:cxn modelId="{7509F807-4E40-4241-B656-AE922DDDEACC}" type="presParOf" srcId="{D1CB4C80-C5D8-45E8-AD4A-35C91D40206C}" destId="{D148C3D4-581D-4598-9EA4-EB23D159602E}" srcOrd="0" destOrd="0" presId="urn:microsoft.com/office/officeart/2005/8/layout/hProcess4"/>
    <dgm:cxn modelId="{1C5932DE-4FF4-464A-A1BF-CC291CAF7121}" type="presParOf" srcId="{D148C3D4-581D-4598-9EA4-EB23D159602E}" destId="{918BAE95-FFC4-42E2-9334-D4A642BFAD07}" srcOrd="0" destOrd="0" presId="urn:microsoft.com/office/officeart/2005/8/layout/hProcess4"/>
    <dgm:cxn modelId="{7C73F407-EA30-4FED-9A25-62C99CFBC3DE}" type="presParOf" srcId="{D148C3D4-581D-4598-9EA4-EB23D159602E}" destId="{5DF43AE1-7A99-470D-A328-E17F8C7A0131}" srcOrd="1" destOrd="0" presId="urn:microsoft.com/office/officeart/2005/8/layout/hProcess4"/>
    <dgm:cxn modelId="{AE16435D-11E7-412D-82F9-49DAF47A3375}" type="presParOf" srcId="{D148C3D4-581D-4598-9EA4-EB23D159602E}" destId="{B6376808-488C-40AE-A083-AE6E67187183}" srcOrd="2" destOrd="0" presId="urn:microsoft.com/office/officeart/2005/8/layout/hProcess4"/>
    <dgm:cxn modelId="{FC126A10-B2D8-41F4-B6D8-645B2EE3D70E}" type="presParOf" srcId="{D148C3D4-581D-4598-9EA4-EB23D159602E}" destId="{EF5E72D0-556F-4C12-BD2B-D14CA8B1926E}" srcOrd="3" destOrd="0" presId="urn:microsoft.com/office/officeart/2005/8/layout/hProcess4"/>
    <dgm:cxn modelId="{F62A93AD-666A-4560-8091-39EED3B6B47A}" type="presParOf" srcId="{D148C3D4-581D-4598-9EA4-EB23D159602E}" destId="{FF25F88C-DCB7-4A8B-88A5-7D09131E8848}" srcOrd="4" destOrd="0" presId="urn:microsoft.com/office/officeart/2005/8/layout/hProcess4"/>
    <dgm:cxn modelId="{B8FFEE7D-C346-428B-A8B7-24876BB48676}" type="presParOf" srcId="{D1CB4C80-C5D8-45E8-AD4A-35C91D40206C}" destId="{05BD11DC-95EB-4351-8CCA-1E5A908435EC}" srcOrd="1" destOrd="0" presId="urn:microsoft.com/office/officeart/2005/8/layout/hProcess4"/>
    <dgm:cxn modelId="{1AFED8C6-4CC0-4836-8776-F1FA516C347E}" type="presParOf" srcId="{D1CB4C80-C5D8-45E8-AD4A-35C91D40206C}" destId="{50431463-8735-425C-ACBA-D6E3C3EEB46A}" srcOrd="2" destOrd="0" presId="urn:microsoft.com/office/officeart/2005/8/layout/hProcess4"/>
    <dgm:cxn modelId="{13029582-6839-42E9-933E-DD1853D05C50}" type="presParOf" srcId="{50431463-8735-425C-ACBA-D6E3C3EEB46A}" destId="{F8B3F4C4-E7D5-4F51-8898-A1FC2D871E23}" srcOrd="0" destOrd="0" presId="urn:microsoft.com/office/officeart/2005/8/layout/hProcess4"/>
    <dgm:cxn modelId="{3A8BEEC7-16F3-457B-835B-B213D9BB17B7}" type="presParOf" srcId="{50431463-8735-425C-ACBA-D6E3C3EEB46A}" destId="{A24D1A1B-92A4-4FFC-90A9-994D1ED6FD67}" srcOrd="1" destOrd="0" presId="urn:microsoft.com/office/officeart/2005/8/layout/hProcess4"/>
    <dgm:cxn modelId="{44E65FDF-13F2-4856-818A-A101F19B5A68}" type="presParOf" srcId="{50431463-8735-425C-ACBA-D6E3C3EEB46A}" destId="{E37BE518-DB1D-4BF7-8D32-70C2CEC6BD48}" srcOrd="2" destOrd="0" presId="urn:microsoft.com/office/officeart/2005/8/layout/hProcess4"/>
    <dgm:cxn modelId="{C701476C-4DA6-4AF0-BDF6-6711A17D6015}" type="presParOf" srcId="{50431463-8735-425C-ACBA-D6E3C3EEB46A}" destId="{3D3318BE-B85D-4BF1-BCC8-14B0C0D3C2AE}" srcOrd="3" destOrd="0" presId="urn:microsoft.com/office/officeart/2005/8/layout/hProcess4"/>
    <dgm:cxn modelId="{B007DB36-A6C3-45B8-8A48-FD61E08490F1}" type="presParOf" srcId="{50431463-8735-425C-ACBA-D6E3C3EEB46A}" destId="{3D1219C8-F607-4658-A267-130B88FAD1B6}" srcOrd="4" destOrd="0" presId="urn:microsoft.com/office/officeart/2005/8/layout/hProcess4"/>
    <dgm:cxn modelId="{0235F88B-2757-40BA-B509-B19163BC9CBC}" type="presParOf" srcId="{D1CB4C80-C5D8-45E8-AD4A-35C91D40206C}" destId="{0464E9B3-6224-4406-8DD2-840DDC719585}" srcOrd="3" destOrd="0" presId="urn:microsoft.com/office/officeart/2005/8/layout/hProcess4"/>
    <dgm:cxn modelId="{54B20DD7-C49E-40F6-986B-0150EA094EFA}" type="presParOf" srcId="{D1CB4C80-C5D8-45E8-AD4A-35C91D40206C}" destId="{4790625F-BE55-4195-B58A-6412B722D90E}" srcOrd="4" destOrd="0" presId="urn:microsoft.com/office/officeart/2005/8/layout/hProcess4"/>
    <dgm:cxn modelId="{D67CF7FD-CAC9-43E9-9587-CC300A6967F9}" type="presParOf" srcId="{4790625F-BE55-4195-B58A-6412B722D90E}" destId="{E36E9A10-9870-4692-B873-CE5C383E0CD2}" srcOrd="0" destOrd="0" presId="urn:microsoft.com/office/officeart/2005/8/layout/hProcess4"/>
    <dgm:cxn modelId="{AE4413C9-9C95-48F1-A18A-2D1A70367F8A}" type="presParOf" srcId="{4790625F-BE55-4195-B58A-6412B722D90E}" destId="{5BBB85DF-22AB-446A-839F-70A72E408D69}" srcOrd="1" destOrd="0" presId="urn:microsoft.com/office/officeart/2005/8/layout/hProcess4"/>
    <dgm:cxn modelId="{F6606FA0-7E19-4067-8E82-2A7AE3A0E774}" type="presParOf" srcId="{4790625F-BE55-4195-B58A-6412B722D90E}" destId="{314204CE-1A6B-42F6-8AC5-9C67AA34CE92}" srcOrd="2" destOrd="0" presId="urn:microsoft.com/office/officeart/2005/8/layout/hProcess4"/>
    <dgm:cxn modelId="{D13D5BC9-2619-4740-8562-2A578B19FE6D}" type="presParOf" srcId="{4790625F-BE55-4195-B58A-6412B722D90E}" destId="{896363CA-50AC-4CAF-9E8D-10D3F37D2352}" srcOrd="3" destOrd="0" presId="urn:microsoft.com/office/officeart/2005/8/layout/hProcess4"/>
    <dgm:cxn modelId="{176BC194-1419-48FF-90CC-79D80BAC85B0}" type="presParOf" srcId="{4790625F-BE55-4195-B58A-6412B722D90E}" destId="{B6CC2F60-B34B-48DF-85CD-713851BA541E}" srcOrd="4" destOrd="0" presId="urn:microsoft.com/office/officeart/2005/8/layout/hProcess4"/>
    <dgm:cxn modelId="{C2F22C0E-4FDF-41FC-9574-76F707CB6468}" type="presParOf" srcId="{D1CB4C80-C5D8-45E8-AD4A-35C91D40206C}" destId="{8721FBA1-30D5-4E6B-833E-E1C470B71801}" srcOrd="5" destOrd="0" presId="urn:microsoft.com/office/officeart/2005/8/layout/hProcess4"/>
    <dgm:cxn modelId="{C120EA5A-3213-4A74-A795-38C265200347}" type="presParOf" srcId="{D1CB4C80-C5D8-45E8-AD4A-35C91D40206C}" destId="{D187C72C-4573-484D-B907-161C481C9B2D}" srcOrd="6" destOrd="0" presId="urn:microsoft.com/office/officeart/2005/8/layout/hProcess4"/>
    <dgm:cxn modelId="{5A4D5E42-4ABC-444A-8964-BBD888C97932}" type="presParOf" srcId="{D187C72C-4573-484D-B907-161C481C9B2D}" destId="{97822FE2-F339-47AA-B178-04CE865EBEBC}" srcOrd="0" destOrd="0" presId="urn:microsoft.com/office/officeart/2005/8/layout/hProcess4"/>
    <dgm:cxn modelId="{854A0088-6B39-4460-92E4-C2A8D080A8C6}" type="presParOf" srcId="{D187C72C-4573-484D-B907-161C481C9B2D}" destId="{025AAB25-D0FB-4EB3-8D79-5CF636954727}" srcOrd="1" destOrd="0" presId="urn:microsoft.com/office/officeart/2005/8/layout/hProcess4"/>
    <dgm:cxn modelId="{C42A782F-72B2-45DE-999F-4BAFD8A7D808}" type="presParOf" srcId="{D187C72C-4573-484D-B907-161C481C9B2D}" destId="{33613DEF-2A3D-4380-9970-5CBABBC955F1}" srcOrd="2" destOrd="0" presId="urn:microsoft.com/office/officeart/2005/8/layout/hProcess4"/>
    <dgm:cxn modelId="{D49C6EC6-BB5C-48F1-95F8-D5D9D99221B6}" type="presParOf" srcId="{D187C72C-4573-484D-B907-161C481C9B2D}" destId="{3CB9CDFA-31BC-47B2-8052-EE8090461743}" srcOrd="3" destOrd="0" presId="urn:microsoft.com/office/officeart/2005/8/layout/hProcess4"/>
    <dgm:cxn modelId="{B83BAFB3-ED88-4C0D-A801-948A13B17122}" type="presParOf" srcId="{D187C72C-4573-484D-B907-161C481C9B2D}" destId="{0BE596FC-B473-437E-BE14-A68343B585F6}"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241107-2C49-4A4B-B5E2-7DDDFCF099A1}" type="doc">
      <dgm:prSet loTypeId="urn:microsoft.com/office/officeart/2005/8/layout/chevron1" loCatId="process" qsTypeId="urn:microsoft.com/office/officeart/2005/8/quickstyle/simple1" qsCatId="simple" csTypeId="urn:microsoft.com/office/officeart/2005/8/colors/colorful5" csCatId="colorful" phldr="1"/>
      <dgm:spPr/>
    </dgm:pt>
    <dgm:pt modelId="{7E38B9BF-5F6C-4AE3-ACAF-5DED94FD95B0}">
      <dgm:prSet custT="1"/>
      <dgm:spPr/>
      <dgm:t>
        <a:bodyPr/>
        <a:lstStyle/>
        <a:p>
          <a:r>
            <a:rPr lang="zh-TW" altLang="en-US" sz="3600" dirty="0">
              <a:latin typeface="標楷體" panose="03000509000000000000" pitchFamily="65" charset="-120"/>
              <a:ea typeface="標楷體" panose="03000509000000000000" pitchFamily="65" charset="-120"/>
            </a:rPr>
            <a:t>適性發展</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築夢</a:t>
          </a:r>
          <a:r>
            <a:rPr lang="en-US" altLang="zh-TW" sz="3600"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dgm:t>
    </dgm:pt>
    <dgm:pt modelId="{56F51017-6E5A-4FB3-81A4-86025E7D8DAC}" type="parTrans" cxnId="{2BEB81AF-076F-40A7-A5EB-6B3B9391AA8F}">
      <dgm:prSet/>
      <dgm:spPr/>
      <dgm:t>
        <a:bodyPr/>
        <a:lstStyle/>
        <a:p>
          <a:endParaRPr lang="zh-TW" altLang="en-US" sz="4000"/>
        </a:p>
      </dgm:t>
    </dgm:pt>
    <dgm:pt modelId="{1FE06B8B-FCCF-4936-939E-96C74BBFB399}" type="sibTrans" cxnId="{2BEB81AF-076F-40A7-A5EB-6B3B9391AA8F}">
      <dgm:prSet/>
      <dgm:spPr/>
      <dgm:t>
        <a:bodyPr/>
        <a:lstStyle/>
        <a:p>
          <a:endParaRPr lang="zh-TW" altLang="en-US" sz="4000"/>
        </a:p>
      </dgm:t>
    </dgm:pt>
    <dgm:pt modelId="{00B7D66B-DBF3-4B06-8FA1-BC1296FEB352}">
      <dgm:prSet custT="1"/>
      <dgm:spPr/>
      <dgm:t>
        <a:bodyPr/>
        <a:lstStyle/>
        <a:p>
          <a:r>
            <a:rPr lang="zh-TW" altLang="en-US" sz="3600" dirty="0">
              <a:latin typeface="標楷體" panose="03000509000000000000" pitchFamily="65" charset="-120"/>
              <a:ea typeface="標楷體" panose="03000509000000000000" pitchFamily="65" charset="-120"/>
            </a:rPr>
            <a:t>多元展才</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逐夢</a:t>
          </a:r>
          <a:r>
            <a:rPr lang="en-US" altLang="zh-TW" sz="3600"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dgm:t>
    </dgm:pt>
    <dgm:pt modelId="{CA74D2D6-0314-45C1-9C39-7E43D7832114}" type="parTrans" cxnId="{596555DF-C054-46F8-A5B3-1254F0E09A44}">
      <dgm:prSet/>
      <dgm:spPr/>
      <dgm:t>
        <a:bodyPr/>
        <a:lstStyle/>
        <a:p>
          <a:endParaRPr lang="zh-TW" altLang="en-US" sz="4000"/>
        </a:p>
      </dgm:t>
    </dgm:pt>
    <dgm:pt modelId="{CA173CC6-881E-4441-9181-076442520E9E}" type="sibTrans" cxnId="{596555DF-C054-46F8-A5B3-1254F0E09A44}">
      <dgm:prSet/>
      <dgm:spPr/>
      <dgm:t>
        <a:bodyPr/>
        <a:lstStyle/>
        <a:p>
          <a:endParaRPr lang="zh-TW" altLang="en-US" sz="4000"/>
        </a:p>
      </dgm:t>
    </dgm:pt>
    <dgm:pt modelId="{77069C8D-4919-4E31-A864-22AAECB6235B}">
      <dgm:prSet custT="1"/>
      <dgm:spPr/>
      <dgm:t>
        <a:bodyPr/>
        <a:lstStyle/>
        <a:p>
          <a:r>
            <a:rPr lang="zh-TW" altLang="en-US" sz="3200" dirty="0">
              <a:latin typeface="標楷體" panose="03000509000000000000" pitchFamily="65" charset="-120"/>
              <a:ea typeface="標楷體" panose="03000509000000000000" pitchFamily="65" charset="-120"/>
            </a:rPr>
            <a:t>行行出狀元</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圓夢</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dgm:t>
    </dgm:pt>
    <dgm:pt modelId="{BF7ECABB-DBD0-4CD1-8878-C6FB2F69C392}" type="parTrans" cxnId="{9942247C-012A-42B7-80C7-BD769386CFE4}">
      <dgm:prSet/>
      <dgm:spPr/>
      <dgm:t>
        <a:bodyPr/>
        <a:lstStyle/>
        <a:p>
          <a:endParaRPr lang="zh-TW" altLang="en-US" sz="4000"/>
        </a:p>
      </dgm:t>
    </dgm:pt>
    <dgm:pt modelId="{2A6BFFC4-A86B-4AA6-9A92-5490069B119D}" type="sibTrans" cxnId="{9942247C-012A-42B7-80C7-BD769386CFE4}">
      <dgm:prSet/>
      <dgm:spPr/>
      <dgm:t>
        <a:bodyPr/>
        <a:lstStyle/>
        <a:p>
          <a:endParaRPr lang="zh-TW" altLang="en-US" sz="4000"/>
        </a:p>
      </dgm:t>
    </dgm:pt>
    <dgm:pt modelId="{6DD4BCFE-7CA1-4618-8061-68367B237268}" type="pres">
      <dgm:prSet presAssocID="{BD241107-2C49-4A4B-B5E2-7DDDFCF099A1}" presName="Name0" presStyleCnt="0">
        <dgm:presLayoutVars>
          <dgm:dir/>
          <dgm:animLvl val="lvl"/>
          <dgm:resizeHandles val="exact"/>
        </dgm:presLayoutVars>
      </dgm:prSet>
      <dgm:spPr/>
    </dgm:pt>
    <dgm:pt modelId="{E025E0D8-A59E-4D17-8D35-956CAC0B6905}" type="pres">
      <dgm:prSet presAssocID="{7E38B9BF-5F6C-4AE3-ACAF-5DED94FD95B0}" presName="parTxOnly" presStyleLbl="node1" presStyleIdx="0" presStyleCnt="3">
        <dgm:presLayoutVars>
          <dgm:chMax val="0"/>
          <dgm:chPref val="0"/>
          <dgm:bulletEnabled val="1"/>
        </dgm:presLayoutVars>
      </dgm:prSet>
      <dgm:spPr/>
    </dgm:pt>
    <dgm:pt modelId="{85CB059A-DD81-49FA-ADF3-DC8C9E341D51}" type="pres">
      <dgm:prSet presAssocID="{1FE06B8B-FCCF-4936-939E-96C74BBFB399}" presName="parTxOnlySpace" presStyleCnt="0"/>
      <dgm:spPr/>
    </dgm:pt>
    <dgm:pt modelId="{15A646E0-24D9-454C-9C75-DFA0F26FB07E}" type="pres">
      <dgm:prSet presAssocID="{00B7D66B-DBF3-4B06-8FA1-BC1296FEB352}" presName="parTxOnly" presStyleLbl="node1" presStyleIdx="1" presStyleCnt="3">
        <dgm:presLayoutVars>
          <dgm:chMax val="0"/>
          <dgm:chPref val="0"/>
          <dgm:bulletEnabled val="1"/>
        </dgm:presLayoutVars>
      </dgm:prSet>
      <dgm:spPr/>
    </dgm:pt>
    <dgm:pt modelId="{8A1D1850-7432-4854-A80C-14BF1CB5B6C6}" type="pres">
      <dgm:prSet presAssocID="{CA173CC6-881E-4441-9181-076442520E9E}" presName="parTxOnlySpace" presStyleCnt="0"/>
      <dgm:spPr/>
    </dgm:pt>
    <dgm:pt modelId="{3905D4A7-A7A7-4916-948E-340ABEEB7973}" type="pres">
      <dgm:prSet presAssocID="{77069C8D-4919-4E31-A864-22AAECB6235B}" presName="parTxOnly" presStyleLbl="node1" presStyleIdx="2" presStyleCnt="3">
        <dgm:presLayoutVars>
          <dgm:chMax val="0"/>
          <dgm:chPref val="0"/>
          <dgm:bulletEnabled val="1"/>
        </dgm:presLayoutVars>
      </dgm:prSet>
      <dgm:spPr/>
    </dgm:pt>
  </dgm:ptLst>
  <dgm:cxnLst>
    <dgm:cxn modelId="{CE8D503D-920D-48D3-BCC5-EA3425D5EAE2}" type="presOf" srcId="{7E38B9BF-5F6C-4AE3-ACAF-5DED94FD95B0}" destId="{E025E0D8-A59E-4D17-8D35-956CAC0B6905}" srcOrd="0" destOrd="0" presId="urn:microsoft.com/office/officeart/2005/8/layout/chevron1"/>
    <dgm:cxn modelId="{A869EE47-281D-469A-8F5A-3C3C4DEF9337}" type="presOf" srcId="{77069C8D-4919-4E31-A864-22AAECB6235B}" destId="{3905D4A7-A7A7-4916-948E-340ABEEB7973}" srcOrd="0" destOrd="0" presId="urn:microsoft.com/office/officeart/2005/8/layout/chevron1"/>
    <dgm:cxn modelId="{B41D4C75-EF81-444F-ADBE-80A4A197B002}" type="presOf" srcId="{00B7D66B-DBF3-4B06-8FA1-BC1296FEB352}" destId="{15A646E0-24D9-454C-9C75-DFA0F26FB07E}" srcOrd="0" destOrd="0" presId="urn:microsoft.com/office/officeart/2005/8/layout/chevron1"/>
    <dgm:cxn modelId="{9942247C-012A-42B7-80C7-BD769386CFE4}" srcId="{BD241107-2C49-4A4B-B5E2-7DDDFCF099A1}" destId="{77069C8D-4919-4E31-A864-22AAECB6235B}" srcOrd="2" destOrd="0" parTransId="{BF7ECABB-DBD0-4CD1-8878-C6FB2F69C392}" sibTransId="{2A6BFFC4-A86B-4AA6-9A92-5490069B119D}"/>
    <dgm:cxn modelId="{2BEB81AF-076F-40A7-A5EB-6B3B9391AA8F}" srcId="{BD241107-2C49-4A4B-B5E2-7DDDFCF099A1}" destId="{7E38B9BF-5F6C-4AE3-ACAF-5DED94FD95B0}" srcOrd="0" destOrd="0" parTransId="{56F51017-6E5A-4FB3-81A4-86025E7D8DAC}" sibTransId="{1FE06B8B-FCCF-4936-939E-96C74BBFB399}"/>
    <dgm:cxn modelId="{596555DF-C054-46F8-A5B3-1254F0E09A44}" srcId="{BD241107-2C49-4A4B-B5E2-7DDDFCF099A1}" destId="{00B7D66B-DBF3-4B06-8FA1-BC1296FEB352}" srcOrd="1" destOrd="0" parTransId="{CA74D2D6-0314-45C1-9C39-7E43D7832114}" sibTransId="{CA173CC6-881E-4441-9181-076442520E9E}"/>
    <dgm:cxn modelId="{8BE8C7EC-B4A2-4D50-BDEF-2746EA111F1E}" type="presOf" srcId="{BD241107-2C49-4A4B-B5E2-7DDDFCF099A1}" destId="{6DD4BCFE-7CA1-4618-8061-68367B237268}" srcOrd="0" destOrd="0" presId="urn:microsoft.com/office/officeart/2005/8/layout/chevron1"/>
    <dgm:cxn modelId="{F3603813-8B15-4F25-8F5F-E83D4132B411}" type="presParOf" srcId="{6DD4BCFE-7CA1-4618-8061-68367B237268}" destId="{E025E0D8-A59E-4D17-8D35-956CAC0B6905}" srcOrd="0" destOrd="0" presId="urn:microsoft.com/office/officeart/2005/8/layout/chevron1"/>
    <dgm:cxn modelId="{9CD6C8EE-F74E-4CD4-AC48-BB3094BCCD0E}" type="presParOf" srcId="{6DD4BCFE-7CA1-4618-8061-68367B237268}" destId="{85CB059A-DD81-49FA-ADF3-DC8C9E341D51}" srcOrd="1" destOrd="0" presId="urn:microsoft.com/office/officeart/2005/8/layout/chevron1"/>
    <dgm:cxn modelId="{55ED3936-9F46-4784-8667-67E22DC871DA}" type="presParOf" srcId="{6DD4BCFE-7CA1-4618-8061-68367B237268}" destId="{15A646E0-24D9-454C-9C75-DFA0F26FB07E}" srcOrd="2" destOrd="0" presId="urn:microsoft.com/office/officeart/2005/8/layout/chevron1"/>
    <dgm:cxn modelId="{0B378CC2-60B5-4C03-B5B3-E6A9BBCC844E}" type="presParOf" srcId="{6DD4BCFE-7CA1-4618-8061-68367B237268}" destId="{8A1D1850-7432-4854-A80C-14BF1CB5B6C6}" srcOrd="3" destOrd="0" presId="urn:microsoft.com/office/officeart/2005/8/layout/chevron1"/>
    <dgm:cxn modelId="{BD0DA4A6-EDC5-4F05-972C-68222CFDAECB}" type="presParOf" srcId="{6DD4BCFE-7CA1-4618-8061-68367B237268}" destId="{3905D4A7-A7A7-4916-948E-340ABEEB7973}"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F4450-68F1-4FDE-9102-BBBFC475AAF2}">
      <dsp:nvSpPr>
        <dsp:cNvPr id="0" name=""/>
        <dsp:cNvSpPr/>
      </dsp:nvSpPr>
      <dsp:spPr>
        <a:xfrm>
          <a:off x="-4974327" y="-762176"/>
          <a:ext cx="5924218" cy="5924218"/>
        </a:xfrm>
        <a:prstGeom prst="blockArc">
          <a:avLst>
            <a:gd name="adj1" fmla="val 18900000"/>
            <a:gd name="adj2" fmla="val 2700000"/>
            <a:gd name="adj3" fmla="val 365"/>
          </a:avLst>
        </a:pr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1F9795-0891-49DF-A1AD-9C46CB2C86D9}">
      <dsp:nvSpPr>
        <dsp:cNvPr id="0" name=""/>
        <dsp:cNvSpPr/>
      </dsp:nvSpPr>
      <dsp:spPr>
        <a:xfrm>
          <a:off x="497411" y="338261"/>
          <a:ext cx="6381250" cy="676875"/>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270" tIns="71120" rIns="71120" bIns="71120" numCol="1" spcCol="1270" anchor="ctr" anchorCtr="0">
          <a:noAutofit/>
        </a:bodyPr>
        <a:lstStyle/>
        <a:p>
          <a:pPr marL="0" lvl="0" indent="0" algn="l" defTabSz="1244600" rtl="0">
            <a:lnSpc>
              <a:spcPct val="90000"/>
            </a:lnSpc>
            <a:spcBef>
              <a:spcPct val="0"/>
            </a:spcBef>
            <a:spcAft>
              <a:spcPct val="35000"/>
            </a:spcAft>
            <a:buNone/>
          </a:pPr>
          <a:r>
            <a:rPr lang="zh-TW" sz="2800" b="0" kern="1200" dirty="0"/>
            <a:t>教師</a:t>
          </a:r>
          <a:r>
            <a:rPr lang="en-US" sz="2800" b="0" kern="1200"/>
            <a:t>-</a:t>
          </a:r>
          <a:r>
            <a:rPr lang="en-US" altLang="zh-TW" sz="2800" b="0" kern="1200"/>
            <a:t>192</a:t>
          </a:r>
          <a:r>
            <a:rPr lang="zh-TW" sz="2800" b="0" kern="1200"/>
            <a:t>名</a:t>
          </a:r>
          <a:endParaRPr lang="zh-TW" sz="2800" b="0" kern="1200" dirty="0"/>
        </a:p>
      </dsp:txBody>
      <dsp:txXfrm>
        <a:off x="497411" y="338261"/>
        <a:ext cx="6381250" cy="676875"/>
      </dsp:txXfrm>
    </dsp:sp>
    <dsp:sp modelId="{2C98E240-51BB-4ADD-98B6-AA311686AE83}">
      <dsp:nvSpPr>
        <dsp:cNvPr id="0" name=""/>
        <dsp:cNvSpPr/>
      </dsp:nvSpPr>
      <dsp:spPr>
        <a:xfrm>
          <a:off x="74364" y="253652"/>
          <a:ext cx="846094" cy="846094"/>
        </a:xfrm>
        <a:prstGeom prst="ellipse">
          <a:avLst/>
        </a:prstGeom>
        <a:solidFill>
          <a:schemeClr val="lt1">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E9956F-D909-41A7-B185-323B5125F7FE}">
      <dsp:nvSpPr>
        <dsp:cNvPr id="0" name=""/>
        <dsp:cNvSpPr/>
      </dsp:nvSpPr>
      <dsp:spPr>
        <a:xfrm>
          <a:off x="885479" y="1353750"/>
          <a:ext cx="5993182" cy="676875"/>
        </a:xfrm>
        <a:prstGeom prst="rect">
          <a:avLst/>
        </a:prstGeom>
        <a:solidFill>
          <a:srgbClr val="0070C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270" tIns="71120" rIns="71120" bIns="71120" numCol="1" spcCol="1270" anchor="ctr" anchorCtr="0">
          <a:noAutofit/>
        </a:bodyPr>
        <a:lstStyle/>
        <a:p>
          <a:pPr marL="0" lvl="0" indent="0" algn="l" defTabSz="1244600" rtl="0">
            <a:lnSpc>
              <a:spcPct val="90000"/>
            </a:lnSpc>
            <a:spcBef>
              <a:spcPct val="0"/>
            </a:spcBef>
            <a:spcAft>
              <a:spcPct val="35000"/>
            </a:spcAft>
            <a:buNone/>
          </a:pPr>
          <a:r>
            <a:rPr lang="zh-TW" sz="2800" b="0" kern="1200" dirty="0"/>
            <a:t>職員</a:t>
          </a:r>
          <a:r>
            <a:rPr lang="en-US" sz="2800" b="0" kern="1200" dirty="0"/>
            <a:t>-</a:t>
          </a:r>
          <a:r>
            <a:rPr lang="en-US" altLang="zh-TW" sz="2800" b="0" kern="1200" dirty="0"/>
            <a:t>45</a:t>
          </a:r>
          <a:r>
            <a:rPr lang="zh-TW" sz="2800" b="0" kern="1200" dirty="0"/>
            <a:t>名</a:t>
          </a:r>
        </a:p>
      </dsp:txBody>
      <dsp:txXfrm>
        <a:off x="885479" y="1353750"/>
        <a:ext cx="5993182" cy="676875"/>
      </dsp:txXfrm>
    </dsp:sp>
    <dsp:sp modelId="{F9A5574D-999B-4930-90A2-4C33E00127D2}">
      <dsp:nvSpPr>
        <dsp:cNvPr id="0" name=""/>
        <dsp:cNvSpPr/>
      </dsp:nvSpPr>
      <dsp:spPr>
        <a:xfrm>
          <a:off x="462432" y="1269141"/>
          <a:ext cx="846094" cy="846094"/>
        </a:xfrm>
        <a:prstGeom prst="ellipse">
          <a:avLst/>
        </a:prstGeom>
        <a:solidFill>
          <a:schemeClr val="lt1">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CF8157-BF00-4CE2-A0F5-FA441ED1983A}">
      <dsp:nvSpPr>
        <dsp:cNvPr id="0" name=""/>
        <dsp:cNvSpPr/>
      </dsp:nvSpPr>
      <dsp:spPr>
        <a:xfrm>
          <a:off x="885479" y="2369239"/>
          <a:ext cx="5993182" cy="676875"/>
        </a:xfrm>
        <a:prstGeom prst="rect">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270" tIns="71120" rIns="71120" bIns="71120" numCol="1" spcCol="1270" anchor="ctr" anchorCtr="0">
          <a:noAutofit/>
        </a:bodyPr>
        <a:lstStyle/>
        <a:p>
          <a:pPr marL="0" lvl="0" indent="0" algn="l" defTabSz="1244600" rtl="0">
            <a:lnSpc>
              <a:spcPct val="90000"/>
            </a:lnSpc>
            <a:spcBef>
              <a:spcPct val="0"/>
            </a:spcBef>
            <a:spcAft>
              <a:spcPct val="35000"/>
            </a:spcAft>
            <a:buNone/>
          </a:pPr>
          <a:r>
            <a:rPr lang="zh-TW" sz="2800" b="0" kern="1200" dirty="0"/>
            <a:t>學生</a:t>
          </a:r>
          <a:r>
            <a:rPr lang="en-US" sz="2800" b="0" kern="1200" dirty="0"/>
            <a:t>-</a:t>
          </a:r>
          <a:r>
            <a:rPr lang="zh-TW" sz="2800" b="0" kern="1200" dirty="0"/>
            <a:t>共</a:t>
          </a:r>
          <a:r>
            <a:rPr lang="en-US" sz="2800" b="0" kern="1200" dirty="0"/>
            <a:t>6</a:t>
          </a:r>
          <a:r>
            <a:rPr lang="en-US" altLang="zh-TW" sz="2800" b="0" kern="1200" dirty="0"/>
            <a:t>3</a:t>
          </a:r>
          <a:r>
            <a:rPr lang="zh-TW" sz="2800" b="0" kern="1200" dirty="0"/>
            <a:t>班</a:t>
          </a:r>
          <a:r>
            <a:rPr lang="zh-TW" altLang="en-US" sz="2800" b="0" kern="1200" dirty="0"/>
            <a:t>約</a:t>
          </a:r>
          <a:r>
            <a:rPr lang="zh-TW" sz="2800" b="0" kern="1200" dirty="0"/>
            <a:t>有</a:t>
          </a:r>
          <a:r>
            <a:rPr lang="en-US" sz="2800" b="0" kern="1200"/>
            <a:t>2,</a:t>
          </a:r>
          <a:r>
            <a:rPr lang="en-US" altLang="zh-TW" sz="2800" b="0" kern="1200"/>
            <a:t>170</a:t>
          </a:r>
          <a:r>
            <a:rPr lang="zh-TW" sz="2800" b="0" kern="1200"/>
            <a:t>名</a:t>
          </a:r>
          <a:endParaRPr lang="zh-TW" sz="2800" b="0" kern="1200" dirty="0"/>
        </a:p>
      </dsp:txBody>
      <dsp:txXfrm>
        <a:off x="885479" y="2369239"/>
        <a:ext cx="5993182" cy="676875"/>
      </dsp:txXfrm>
    </dsp:sp>
    <dsp:sp modelId="{D3E8FD1B-4537-4563-BE70-36F75134D99E}">
      <dsp:nvSpPr>
        <dsp:cNvPr id="0" name=""/>
        <dsp:cNvSpPr/>
      </dsp:nvSpPr>
      <dsp:spPr>
        <a:xfrm>
          <a:off x="462432" y="2284629"/>
          <a:ext cx="846094" cy="846094"/>
        </a:xfrm>
        <a:prstGeom prst="ellipse">
          <a:avLst/>
        </a:prstGeom>
        <a:solidFill>
          <a:schemeClr val="lt1">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595B9-558A-45BF-AC88-168291F291C4}">
      <dsp:nvSpPr>
        <dsp:cNvPr id="0" name=""/>
        <dsp:cNvSpPr/>
      </dsp:nvSpPr>
      <dsp:spPr>
        <a:xfrm>
          <a:off x="497411" y="3384728"/>
          <a:ext cx="6381250" cy="676875"/>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270"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t>學校預算約</a:t>
          </a:r>
          <a:r>
            <a:rPr lang="en-US" altLang="zh-TW" sz="2800" kern="1200" dirty="0"/>
            <a:t>5</a:t>
          </a:r>
          <a:r>
            <a:rPr lang="zh-TW" altLang="en-US" sz="2800" kern="1200" dirty="0"/>
            <a:t>億元</a:t>
          </a:r>
        </a:p>
      </dsp:txBody>
      <dsp:txXfrm>
        <a:off x="497411" y="3384728"/>
        <a:ext cx="6381250" cy="676875"/>
      </dsp:txXfrm>
    </dsp:sp>
    <dsp:sp modelId="{CE10CD76-8929-4BFA-9064-209B17F9BB9A}">
      <dsp:nvSpPr>
        <dsp:cNvPr id="0" name=""/>
        <dsp:cNvSpPr/>
      </dsp:nvSpPr>
      <dsp:spPr>
        <a:xfrm>
          <a:off x="74364" y="3300118"/>
          <a:ext cx="846094" cy="846094"/>
        </a:xfrm>
        <a:prstGeom prst="ellipse">
          <a:avLst/>
        </a:prstGeom>
        <a:solidFill>
          <a:schemeClr val="lt1">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27FBE-0A0D-4CC4-8718-3630ABFA6803}">
      <dsp:nvSpPr>
        <dsp:cNvPr id="0" name=""/>
        <dsp:cNvSpPr/>
      </dsp:nvSpPr>
      <dsp:spPr>
        <a:xfrm rot="1623376">
          <a:off x="4156810" y="3333332"/>
          <a:ext cx="950891" cy="48339"/>
        </a:xfrm>
        <a:custGeom>
          <a:avLst/>
          <a:gdLst/>
          <a:ahLst/>
          <a:cxnLst/>
          <a:rect l="0" t="0" r="0" b="0"/>
          <a:pathLst>
            <a:path>
              <a:moveTo>
                <a:pt x="0" y="24169"/>
              </a:moveTo>
              <a:lnTo>
                <a:pt x="950891" y="24169"/>
              </a:lnTo>
            </a:path>
          </a:pathLst>
        </a:custGeom>
        <a:noFill/>
        <a:ln w="15875" cap="rnd"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63BE836-8091-4F61-A57A-8B1706B3BE7B}">
      <dsp:nvSpPr>
        <dsp:cNvPr id="0" name=""/>
        <dsp:cNvSpPr/>
      </dsp:nvSpPr>
      <dsp:spPr>
        <a:xfrm rot="20533442">
          <a:off x="4191779" y="2079289"/>
          <a:ext cx="714803" cy="48339"/>
        </a:xfrm>
        <a:custGeom>
          <a:avLst/>
          <a:gdLst/>
          <a:ahLst/>
          <a:cxnLst/>
          <a:rect l="0" t="0" r="0" b="0"/>
          <a:pathLst>
            <a:path>
              <a:moveTo>
                <a:pt x="0" y="24169"/>
              </a:moveTo>
              <a:lnTo>
                <a:pt x="714803" y="24169"/>
              </a:lnTo>
            </a:path>
          </a:pathLst>
        </a:custGeom>
        <a:noFill/>
        <a:ln w="15875" cap="rnd"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A2A7873-4F11-455D-806B-99F734051595}">
      <dsp:nvSpPr>
        <dsp:cNvPr id="0" name=""/>
        <dsp:cNvSpPr/>
      </dsp:nvSpPr>
      <dsp:spPr>
        <a:xfrm>
          <a:off x="1063381" y="1304234"/>
          <a:ext cx="3250862" cy="31915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108E845-A163-4217-AB89-7971C0EDD5A8}">
      <dsp:nvSpPr>
        <dsp:cNvPr id="0" name=""/>
        <dsp:cNvSpPr/>
      </dsp:nvSpPr>
      <dsp:spPr>
        <a:xfrm>
          <a:off x="4810241" y="279035"/>
          <a:ext cx="2817880" cy="2578036"/>
        </a:xfrm>
        <a:prstGeom prst="ellipse">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zh-TW" sz="2500" b="1" kern="1200" dirty="0"/>
            <a:t>技術型高中</a:t>
          </a:r>
          <a:endParaRPr lang="en-US" altLang="zh-TW" sz="2500" b="1" kern="1200" dirty="0"/>
        </a:p>
        <a:p>
          <a:pPr marL="0" lvl="0" indent="0" algn="ctr" defTabSz="1111250" rtl="0">
            <a:lnSpc>
              <a:spcPct val="90000"/>
            </a:lnSpc>
            <a:spcBef>
              <a:spcPct val="0"/>
            </a:spcBef>
            <a:spcAft>
              <a:spcPct val="35000"/>
            </a:spcAft>
            <a:buNone/>
          </a:pPr>
          <a:r>
            <a:rPr lang="en-US" altLang="zh-TW" sz="2500" b="1" kern="1200" dirty="0"/>
            <a:t>6</a:t>
          </a:r>
          <a:r>
            <a:rPr lang="zh-TW" altLang="en-US" sz="2500" b="1" kern="1200" dirty="0"/>
            <a:t>群</a:t>
          </a:r>
          <a:r>
            <a:rPr lang="en-US" altLang="zh-TW" sz="2500" b="1" kern="1200" dirty="0"/>
            <a:t>10</a:t>
          </a:r>
          <a:r>
            <a:rPr lang="zh-TW" altLang="en-US" sz="2500" b="1" kern="1200" dirty="0"/>
            <a:t>科</a:t>
          </a:r>
          <a:r>
            <a:rPr lang="en-US" altLang="zh-TW" sz="2500" b="1" kern="1200" dirty="0"/>
            <a:t>54</a:t>
          </a:r>
          <a:r>
            <a:rPr lang="zh-TW" altLang="en-US" sz="2500" b="1" kern="1200" dirty="0"/>
            <a:t>班</a:t>
          </a:r>
        </a:p>
        <a:p>
          <a:pPr marL="0" lvl="0" indent="0" algn="ctr" defTabSz="1111250" rtl="0">
            <a:lnSpc>
              <a:spcPct val="90000"/>
            </a:lnSpc>
            <a:spcBef>
              <a:spcPct val="0"/>
            </a:spcBef>
            <a:spcAft>
              <a:spcPct val="35000"/>
            </a:spcAft>
            <a:buNone/>
          </a:pPr>
          <a:endParaRPr lang="zh-TW" sz="2500" kern="1200" dirty="0"/>
        </a:p>
      </dsp:txBody>
      <dsp:txXfrm>
        <a:off x="5222910" y="656580"/>
        <a:ext cx="1992542" cy="1822946"/>
      </dsp:txXfrm>
    </dsp:sp>
    <dsp:sp modelId="{BAA71827-93CC-4CF0-806B-37EB85AAB5FE}">
      <dsp:nvSpPr>
        <dsp:cNvPr id="0" name=""/>
        <dsp:cNvSpPr/>
      </dsp:nvSpPr>
      <dsp:spPr>
        <a:xfrm>
          <a:off x="6690912" y="279035"/>
          <a:ext cx="4226820" cy="2578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2000" tIns="0" rIns="0" bIns="0" numCol="1" spcCol="1270" anchor="ctr" anchorCtr="0">
          <a:noAutofit/>
        </a:bodyPr>
        <a:lstStyle/>
        <a:p>
          <a:pPr marL="228600" lvl="1" indent="-228600" algn="l" defTabSz="889000" rtl="0">
            <a:lnSpc>
              <a:spcPct val="90000"/>
            </a:lnSpc>
            <a:spcBef>
              <a:spcPct val="0"/>
            </a:spcBef>
            <a:spcAft>
              <a:spcPct val="15000"/>
            </a:spcAft>
            <a:buChar char="•"/>
          </a:pPr>
          <a:r>
            <a:rPr lang="zh-TW" sz="2000" b="1" kern="1200" dirty="0">
              <a:solidFill>
                <a:schemeClr val="tx1"/>
              </a:solidFill>
            </a:rPr>
            <a:t>電機科</a:t>
          </a:r>
          <a:r>
            <a:rPr lang="en-US" sz="2000" b="1" kern="1200" dirty="0">
              <a:solidFill>
                <a:schemeClr val="tx1"/>
              </a:solidFill>
            </a:rPr>
            <a:t>(</a:t>
          </a:r>
          <a:r>
            <a:rPr lang="en-US" altLang="zh-TW" sz="2000" b="1" kern="1200" dirty="0">
              <a:solidFill>
                <a:schemeClr val="tx1"/>
              </a:solidFill>
            </a:rPr>
            <a:t>6</a:t>
          </a:r>
          <a:r>
            <a:rPr lang="en-US" sz="2000" b="1" kern="1200" dirty="0">
              <a:solidFill>
                <a:schemeClr val="tx1"/>
              </a:solidFill>
            </a:rPr>
            <a:t>)</a:t>
          </a:r>
          <a:r>
            <a:rPr lang="zh-TW" altLang="en-US" sz="2000" b="1" kern="1200" dirty="0">
              <a:solidFill>
                <a:schemeClr val="tx1"/>
              </a:solidFill>
            </a:rPr>
            <a:t>、</a:t>
          </a:r>
          <a:r>
            <a:rPr lang="zh-TW" sz="2000" b="1" kern="1200" dirty="0">
              <a:solidFill>
                <a:schemeClr val="tx1"/>
              </a:solidFill>
            </a:rPr>
            <a:t>電子科</a:t>
          </a:r>
          <a:r>
            <a:rPr lang="en-US" sz="2000" b="1" kern="1200" dirty="0">
              <a:solidFill>
                <a:schemeClr val="tx1"/>
              </a:solidFill>
            </a:rPr>
            <a:t>(</a:t>
          </a:r>
          <a:r>
            <a:rPr lang="en-US" altLang="zh-TW" sz="2000" b="1" kern="1200" dirty="0">
              <a:solidFill>
                <a:schemeClr val="tx1"/>
              </a:solidFill>
            </a:rPr>
            <a:t>6</a:t>
          </a:r>
          <a:r>
            <a:rPr lang="en-US" sz="2000" b="1" kern="1200" dirty="0">
              <a:solidFill>
                <a:schemeClr val="tx1"/>
              </a:solidFill>
            </a:rPr>
            <a:t>)</a:t>
          </a:r>
          <a:endParaRPr lang="zh-TW" sz="2000" kern="1200" dirty="0">
            <a:solidFill>
              <a:schemeClr val="tx1"/>
            </a:solidFill>
          </a:endParaRPr>
        </a:p>
        <a:p>
          <a:pPr marL="228600" lvl="1" indent="-228600" algn="l" defTabSz="889000" rtl="0">
            <a:lnSpc>
              <a:spcPct val="90000"/>
            </a:lnSpc>
            <a:spcBef>
              <a:spcPct val="0"/>
            </a:spcBef>
            <a:spcAft>
              <a:spcPct val="15000"/>
            </a:spcAft>
            <a:buChar char="•"/>
          </a:pPr>
          <a:r>
            <a:rPr lang="zh-TW" sz="2000" b="1" kern="1200" dirty="0">
              <a:solidFill>
                <a:schemeClr val="tx1"/>
              </a:solidFill>
            </a:rPr>
            <a:t>資訊科</a:t>
          </a:r>
          <a:r>
            <a:rPr lang="en-US" sz="2000" b="1" kern="1200" dirty="0">
              <a:solidFill>
                <a:schemeClr val="tx1"/>
              </a:solidFill>
            </a:rPr>
            <a:t>(</a:t>
          </a:r>
          <a:r>
            <a:rPr lang="en-US" altLang="zh-TW" sz="2000" b="1" kern="1200" dirty="0">
              <a:solidFill>
                <a:schemeClr val="tx1"/>
              </a:solidFill>
            </a:rPr>
            <a:t>7</a:t>
          </a:r>
          <a:r>
            <a:rPr lang="en-US" sz="2000" b="1" kern="1200" dirty="0">
              <a:solidFill>
                <a:schemeClr val="tx1"/>
              </a:solidFill>
            </a:rPr>
            <a:t>)</a:t>
          </a:r>
          <a:r>
            <a:rPr lang="zh-TW" altLang="en-US" sz="2000" b="1" kern="1200" dirty="0">
              <a:solidFill>
                <a:schemeClr val="tx1"/>
              </a:solidFill>
            </a:rPr>
            <a:t>、</a:t>
          </a:r>
          <a:r>
            <a:rPr lang="zh-TW" sz="2000" b="1" kern="1200" dirty="0">
              <a:solidFill>
                <a:schemeClr val="tx1"/>
              </a:solidFill>
            </a:rPr>
            <a:t>機械科</a:t>
          </a:r>
          <a:r>
            <a:rPr lang="en-US" sz="2000" b="1" kern="1200" dirty="0">
              <a:solidFill>
                <a:schemeClr val="tx1"/>
              </a:solidFill>
            </a:rPr>
            <a:t>(</a:t>
          </a:r>
          <a:r>
            <a:rPr lang="en-US" altLang="zh-TW" sz="2000" b="1" kern="1200" dirty="0">
              <a:solidFill>
                <a:schemeClr val="tx1"/>
              </a:solidFill>
            </a:rPr>
            <a:t>6</a:t>
          </a:r>
          <a:r>
            <a:rPr lang="en-US" sz="2000" b="1" kern="1200" dirty="0">
              <a:solidFill>
                <a:schemeClr val="tx1"/>
              </a:solidFill>
            </a:rPr>
            <a:t>)</a:t>
          </a:r>
          <a:endParaRPr lang="zh-TW" sz="2000" kern="1200" dirty="0">
            <a:solidFill>
              <a:schemeClr val="tx1"/>
            </a:solidFill>
          </a:endParaRPr>
        </a:p>
        <a:p>
          <a:pPr marL="228600" lvl="1" indent="-228600" algn="l" defTabSz="889000" rtl="0">
            <a:lnSpc>
              <a:spcPct val="90000"/>
            </a:lnSpc>
            <a:spcBef>
              <a:spcPct val="0"/>
            </a:spcBef>
            <a:spcAft>
              <a:spcPct val="15000"/>
            </a:spcAft>
            <a:buChar char="•"/>
          </a:pPr>
          <a:r>
            <a:rPr lang="zh-TW" sz="2000" b="1" kern="1200" dirty="0">
              <a:solidFill>
                <a:schemeClr val="tx1"/>
              </a:solidFill>
            </a:rPr>
            <a:t>汽車科</a:t>
          </a:r>
          <a:r>
            <a:rPr lang="en-US" sz="2000" b="1" kern="1200" dirty="0">
              <a:solidFill>
                <a:schemeClr val="tx1"/>
              </a:solidFill>
            </a:rPr>
            <a:t>(</a:t>
          </a:r>
          <a:r>
            <a:rPr lang="en-US" altLang="zh-TW" sz="2000" b="1" kern="1200" dirty="0">
              <a:solidFill>
                <a:schemeClr val="tx1"/>
              </a:solidFill>
            </a:rPr>
            <a:t>6</a:t>
          </a:r>
          <a:r>
            <a:rPr lang="en-US" sz="2000" b="1" kern="1200" dirty="0">
              <a:solidFill>
                <a:schemeClr val="tx1"/>
              </a:solidFill>
            </a:rPr>
            <a:t>)</a:t>
          </a:r>
          <a:r>
            <a:rPr lang="zh-TW" altLang="en-US" sz="2000" b="1" kern="1200" dirty="0">
              <a:solidFill>
                <a:schemeClr val="tx1"/>
              </a:solidFill>
            </a:rPr>
            <a:t>、</a:t>
          </a:r>
          <a:r>
            <a:rPr lang="zh-TW" sz="2000" b="1" kern="1200" dirty="0">
              <a:solidFill>
                <a:schemeClr val="tx1"/>
              </a:solidFill>
            </a:rPr>
            <a:t>化工科</a:t>
          </a:r>
          <a:r>
            <a:rPr lang="en-US" sz="2000" b="1" kern="1200" dirty="0">
              <a:solidFill>
                <a:schemeClr val="tx1"/>
              </a:solidFill>
            </a:rPr>
            <a:t>(</a:t>
          </a:r>
          <a:r>
            <a:rPr lang="en-US" altLang="zh-TW" sz="2000" b="1" kern="1200" dirty="0">
              <a:solidFill>
                <a:schemeClr val="tx1"/>
              </a:solidFill>
            </a:rPr>
            <a:t>6</a:t>
          </a:r>
          <a:r>
            <a:rPr lang="en-US" sz="2000" b="1" kern="1200" dirty="0">
              <a:solidFill>
                <a:schemeClr val="tx1"/>
              </a:solidFill>
            </a:rPr>
            <a:t>)</a:t>
          </a:r>
          <a:endParaRPr lang="zh-TW" sz="2000" kern="1200" dirty="0">
            <a:solidFill>
              <a:schemeClr val="tx1"/>
            </a:solidFill>
          </a:endParaRPr>
        </a:p>
        <a:p>
          <a:pPr marL="228600" lvl="1" indent="-228600" algn="l" defTabSz="889000" rtl="0">
            <a:lnSpc>
              <a:spcPct val="90000"/>
            </a:lnSpc>
            <a:spcBef>
              <a:spcPct val="0"/>
            </a:spcBef>
            <a:spcAft>
              <a:spcPct val="15000"/>
            </a:spcAft>
            <a:buChar char="•"/>
          </a:pPr>
          <a:r>
            <a:rPr lang="zh-TW" sz="2000" b="1" kern="1200" dirty="0">
              <a:solidFill>
                <a:schemeClr val="tx1"/>
              </a:solidFill>
            </a:rPr>
            <a:t>園藝科</a:t>
          </a:r>
          <a:r>
            <a:rPr lang="en-US" sz="2000" b="1" kern="1200" dirty="0">
              <a:solidFill>
                <a:schemeClr val="tx1"/>
              </a:solidFill>
            </a:rPr>
            <a:t>(</a:t>
          </a:r>
          <a:r>
            <a:rPr lang="en-US" altLang="zh-TW" sz="2000" b="1" kern="1200" dirty="0">
              <a:solidFill>
                <a:schemeClr val="tx1"/>
              </a:solidFill>
            </a:rPr>
            <a:t>6</a:t>
          </a:r>
          <a:r>
            <a:rPr lang="en-US" sz="2000" b="1" kern="1200" dirty="0">
              <a:solidFill>
                <a:schemeClr val="tx1"/>
              </a:solidFill>
            </a:rPr>
            <a:t>) </a:t>
          </a:r>
          <a:r>
            <a:rPr lang="zh-TW" altLang="en-US" sz="2000" b="1" kern="1200" dirty="0">
              <a:solidFill>
                <a:schemeClr val="tx1"/>
              </a:solidFill>
            </a:rPr>
            <a:t>、</a:t>
          </a:r>
          <a:r>
            <a:rPr lang="zh-TW" sz="1800" b="1" kern="1200" dirty="0">
              <a:solidFill>
                <a:schemeClr val="tx1"/>
              </a:solidFill>
            </a:rPr>
            <a:t>食品加工科</a:t>
          </a:r>
          <a:r>
            <a:rPr lang="en-US" sz="1800" b="1" kern="1200" dirty="0">
              <a:solidFill>
                <a:schemeClr val="tx1"/>
              </a:solidFill>
            </a:rPr>
            <a:t>(</a:t>
          </a:r>
          <a:r>
            <a:rPr lang="en-US" altLang="zh-TW" sz="1800" b="1" kern="1200" dirty="0">
              <a:solidFill>
                <a:schemeClr val="tx1"/>
              </a:solidFill>
            </a:rPr>
            <a:t>6</a:t>
          </a:r>
          <a:r>
            <a:rPr lang="en-US" sz="1800" b="1" kern="1200" dirty="0">
              <a:solidFill>
                <a:schemeClr val="tx1"/>
              </a:solidFill>
            </a:rPr>
            <a:t>)</a:t>
          </a:r>
          <a:endParaRPr lang="zh-TW" sz="2000" kern="1200" dirty="0">
            <a:solidFill>
              <a:schemeClr val="tx1"/>
            </a:solidFill>
          </a:endParaRPr>
        </a:p>
        <a:p>
          <a:pPr marL="228600" lvl="1" indent="-228600" algn="l" defTabSz="889000" rtl="0">
            <a:lnSpc>
              <a:spcPct val="90000"/>
            </a:lnSpc>
            <a:spcBef>
              <a:spcPct val="0"/>
            </a:spcBef>
            <a:spcAft>
              <a:spcPct val="15000"/>
            </a:spcAft>
            <a:buChar char="•"/>
          </a:pPr>
          <a:r>
            <a:rPr lang="zh-TW" altLang="en-US" sz="2000" b="1" kern="1200" dirty="0">
              <a:solidFill>
                <a:schemeClr val="tx1"/>
              </a:solidFill>
            </a:rPr>
            <a:t>餐飲服務科</a:t>
          </a:r>
          <a:r>
            <a:rPr lang="en-US" altLang="zh-TW" sz="2000" b="1" kern="1200" dirty="0">
              <a:solidFill>
                <a:schemeClr val="tx1"/>
              </a:solidFill>
            </a:rPr>
            <a:t>(</a:t>
          </a:r>
          <a:r>
            <a:rPr lang="zh-TW" altLang="en-US" sz="2000" b="1" kern="1200" dirty="0">
              <a:solidFill>
                <a:schemeClr val="tx1"/>
              </a:solidFill>
            </a:rPr>
            <a:t>綜職科</a:t>
          </a:r>
          <a:r>
            <a:rPr lang="en-US" altLang="zh-TW" sz="2000" b="1" kern="1200" dirty="0">
              <a:solidFill>
                <a:schemeClr val="tx1"/>
              </a:solidFill>
            </a:rPr>
            <a:t>)(3)</a:t>
          </a:r>
          <a:endParaRPr lang="zh-TW" sz="2000" b="1" kern="1200" dirty="0">
            <a:solidFill>
              <a:schemeClr val="tx1"/>
            </a:solidFill>
          </a:endParaRPr>
        </a:p>
        <a:p>
          <a:pPr marL="228600" lvl="1" indent="-228600" algn="l" defTabSz="889000" rtl="0">
            <a:lnSpc>
              <a:spcPct val="90000"/>
            </a:lnSpc>
            <a:spcBef>
              <a:spcPct val="0"/>
            </a:spcBef>
            <a:spcAft>
              <a:spcPct val="15000"/>
            </a:spcAft>
            <a:buChar char="•"/>
          </a:pPr>
          <a:r>
            <a:rPr lang="zh-TW" altLang="en-US" sz="2000" b="1" kern="1200" dirty="0">
              <a:solidFill>
                <a:schemeClr val="tx1"/>
              </a:solidFill>
            </a:rPr>
            <a:t>烘焙食品科</a:t>
          </a:r>
          <a:r>
            <a:rPr lang="en-US" altLang="zh-TW" sz="2000" b="1" kern="1200" dirty="0">
              <a:solidFill>
                <a:schemeClr val="tx1"/>
              </a:solidFill>
            </a:rPr>
            <a:t>(</a:t>
          </a:r>
          <a:r>
            <a:rPr lang="zh-TW" altLang="en-US" sz="2000" b="1" kern="1200" dirty="0">
              <a:solidFill>
                <a:schemeClr val="tx1"/>
              </a:solidFill>
            </a:rPr>
            <a:t>專技班</a:t>
          </a:r>
          <a:r>
            <a:rPr lang="en-US" altLang="zh-TW" sz="2000" b="1" kern="1200" dirty="0">
              <a:solidFill>
                <a:schemeClr val="tx1"/>
              </a:solidFill>
            </a:rPr>
            <a:t>)(1)</a:t>
          </a:r>
          <a:endParaRPr lang="zh-TW" sz="2000" b="1" kern="1200" dirty="0">
            <a:solidFill>
              <a:schemeClr val="tx1"/>
            </a:solidFill>
          </a:endParaRPr>
        </a:p>
      </dsp:txBody>
      <dsp:txXfrm>
        <a:off x="6690912" y="279035"/>
        <a:ext cx="4226820" cy="2578036"/>
      </dsp:txXfrm>
    </dsp:sp>
    <dsp:sp modelId="{7B1BF060-9B69-475A-A1D3-A6D735225C53}">
      <dsp:nvSpPr>
        <dsp:cNvPr id="0" name=""/>
        <dsp:cNvSpPr/>
      </dsp:nvSpPr>
      <dsp:spPr>
        <a:xfrm>
          <a:off x="4912022" y="2951490"/>
          <a:ext cx="2448281" cy="2348303"/>
        </a:xfrm>
        <a:prstGeom prst="ellipse">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zh-TW" sz="2500" b="1" kern="1200" dirty="0"/>
            <a:t>綜合型高</a:t>
          </a:r>
          <a:r>
            <a:rPr lang="zh-TW" altLang="en-US" sz="2500" b="1" kern="1200" dirty="0"/>
            <a:t>中</a:t>
          </a:r>
          <a:endParaRPr lang="en-US" altLang="zh-TW" sz="2500" b="1" kern="1200" dirty="0"/>
        </a:p>
        <a:p>
          <a:pPr marL="0" lvl="0" indent="0" algn="ctr" defTabSz="1111250" rtl="0">
            <a:lnSpc>
              <a:spcPct val="90000"/>
            </a:lnSpc>
            <a:spcBef>
              <a:spcPct val="0"/>
            </a:spcBef>
            <a:spcAft>
              <a:spcPct val="35000"/>
            </a:spcAft>
            <a:buNone/>
          </a:pPr>
          <a:r>
            <a:rPr lang="en-US" altLang="zh-TW" sz="2500" b="1" kern="1200" dirty="0"/>
            <a:t>6</a:t>
          </a:r>
          <a:r>
            <a:rPr lang="zh-TW" altLang="en-US" sz="2500" b="1" kern="1200" dirty="0"/>
            <a:t>學程</a:t>
          </a:r>
          <a:r>
            <a:rPr lang="en-US" altLang="zh-TW" sz="2500" b="1" kern="1200" dirty="0"/>
            <a:t>9</a:t>
          </a:r>
          <a:r>
            <a:rPr lang="zh-TW" altLang="en-US" sz="2500" b="1" kern="1200" dirty="0"/>
            <a:t>班</a:t>
          </a:r>
          <a:endParaRPr lang="zh-TW" sz="2500" kern="1200" dirty="0"/>
        </a:p>
      </dsp:txBody>
      <dsp:txXfrm>
        <a:off x="5270564" y="3295391"/>
        <a:ext cx="1731197" cy="1660501"/>
      </dsp:txXfrm>
    </dsp:sp>
    <dsp:sp modelId="{04810F8F-136F-40B7-9004-3D90523B31D0}">
      <dsp:nvSpPr>
        <dsp:cNvPr id="0" name=""/>
        <dsp:cNvSpPr/>
      </dsp:nvSpPr>
      <dsp:spPr>
        <a:xfrm>
          <a:off x="6885092" y="2951490"/>
          <a:ext cx="3672422" cy="2348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2000" tIns="0" rIns="0" bIns="0" numCol="1" spcCol="1270" anchor="ctr" anchorCtr="0">
          <a:noAutofit/>
        </a:bodyPr>
        <a:lstStyle/>
        <a:p>
          <a:pPr marL="228600" lvl="1" indent="-228600" algn="l" defTabSz="889000" rtl="0">
            <a:lnSpc>
              <a:spcPct val="90000"/>
            </a:lnSpc>
            <a:spcBef>
              <a:spcPct val="0"/>
            </a:spcBef>
            <a:spcAft>
              <a:spcPct val="15000"/>
            </a:spcAft>
            <a:buChar char="•"/>
          </a:pPr>
          <a:r>
            <a:rPr lang="zh-TW" sz="2000" b="1" kern="1200" dirty="0">
              <a:solidFill>
                <a:schemeClr val="tx1"/>
              </a:solidFill>
            </a:rPr>
            <a:t>「學術學程」</a:t>
          </a:r>
          <a:r>
            <a:rPr lang="en-US" sz="2000" b="1" kern="1200" dirty="0">
              <a:solidFill>
                <a:schemeClr val="tx1"/>
              </a:solidFill>
            </a:rPr>
            <a:t>(</a:t>
          </a:r>
          <a:r>
            <a:rPr lang="zh-TW" sz="2000" b="1" kern="1200" dirty="0">
              <a:solidFill>
                <a:schemeClr val="tx1"/>
              </a:solidFill>
            </a:rPr>
            <a:t>含自然學程、社會學程</a:t>
          </a:r>
          <a:r>
            <a:rPr lang="en-US" sz="2000" b="1" kern="1200" dirty="0">
              <a:solidFill>
                <a:schemeClr val="tx1"/>
              </a:solidFill>
            </a:rPr>
            <a:t>)</a:t>
          </a:r>
          <a:endParaRPr lang="zh-TW" sz="2000" kern="1200" dirty="0">
            <a:solidFill>
              <a:schemeClr val="tx1"/>
            </a:solidFill>
          </a:endParaRPr>
        </a:p>
        <a:p>
          <a:pPr marL="228600" lvl="1" indent="-228600" algn="l" defTabSz="889000" rtl="0">
            <a:lnSpc>
              <a:spcPct val="90000"/>
            </a:lnSpc>
            <a:spcBef>
              <a:spcPct val="0"/>
            </a:spcBef>
            <a:spcAft>
              <a:spcPct val="15000"/>
            </a:spcAft>
            <a:buChar char="•"/>
          </a:pPr>
          <a:r>
            <a:rPr lang="zh-TW" sz="2000" b="1" kern="1200" dirty="0">
              <a:solidFill>
                <a:schemeClr val="tx1"/>
              </a:solidFill>
            </a:rPr>
            <a:t>「專門學程」</a:t>
          </a:r>
          <a:r>
            <a:rPr lang="en-US" sz="2000" b="1" kern="1200" dirty="0">
              <a:solidFill>
                <a:schemeClr val="tx1"/>
              </a:solidFill>
            </a:rPr>
            <a:t>(</a:t>
          </a:r>
          <a:r>
            <a:rPr lang="zh-TW" sz="2000" b="1" kern="1200" dirty="0">
              <a:solidFill>
                <a:schemeClr val="tx1"/>
              </a:solidFill>
            </a:rPr>
            <a:t>含園藝、電子及化工技術學程</a:t>
          </a:r>
          <a:r>
            <a:rPr lang="en-US" sz="2000" b="1" kern="1200" dirty="0">
              <a:solidFill>
                <a:schemeClr val="tx1"/>
              </a:solidFill>
            </a:rPr>
            <a:t>)</a:t>
          </a:r>
          <a:endParaRPr lang="zh-TW" sz="2000" kern="1200" dirty="0">
            <a:solidFill>
              <a:schemeClr val="tx1"/>
            </a:solidFill>
          </a:endParaRPr>
        </a:p>
      </dsp:txBody>
      <dsp:txXfrm>
        <a:off x="6885092" y="2951490"/>
        <a:ext cx="3672422" cy="23483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3226D0-A695-435E-9380-2953B6F3117D}">
      <dsp:nvSpPr>
        <dsp:cNvPr id="0" name=""/>
        <dsp:cNvSpPr/>
      </dsp:nvSpPr>
      <dsp:spPr>
        <a:xfrm rot="5400000">
          <a:off x="431034" y="1891398"/>
          <a:ext cx="1277676" cy="2126024"/>
        </a:xfrm>
        <a:prstGeom prst="corner">
          <a:avLst>
            <a:gd name="adj1" fmla="val 16120"/>
            <a:gd name="adj2" fmla="val 16110"/>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w="9525" cap="rnd" cmpd="sng" algn="ctr">
          <a:solidFill>
            <a:schemeClr val="accent5">
              <a:hueOff val="0"/>
              <a:satOff val="0"/>
              <a:lumOff val="0"/>
              <a:alphaOff val="0"/>
            </a:schemeClr>
          </a:solidFill>
          <a:prstDash val="solid"/>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DF285BE-7758-4CF5-8E94-5D6CA391DA59}">
      <dsp:nvSpPr>
        <dsp:cNvPr id="0" name=""/>
        <dsp:cNvSpPr/>
      </dsp:nvSpPr>
      <dsp:spPr>
        <a:xfrm>
          <a:off x="217758" y="2526621"/>
          <a:ext cx="1919387" cy="1682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zh-TW" altLang="en-US" sz="4400" kern="1200" dirty="0">
              <a:solidFill>
                <a:srgbClr val="0000FF"/>
              </a:solidFill>
              <a:latin typeface="標楷體" panose="03000509000000000000" pitchFamily="65" charset="-120"/>
              <a:ea typeface="標楷體" panose="03000509000000000000" pitchFamily="65" charset="-120"/>
            </a:rPr>
            <a:t>卓越工農</a:t>
          </a:r>
        </a:p>
      </dsp:txBody>
      <dsp:txXfrm>
        <a:off x="217758" y="2526621"/>
        <a:ext cx="1919387" cy="1682455"/>
      </dsp:txXfrm>
    </dsp:sp>
    <dsp:sp modelId="{D1059453-531D-4F91-A5EB-C5A9B8412D6B}">
      <dsp:nvSpPr>
        <dsp:cNvPr id="0" name=""/>
        <dsp:cNvSpPr/>
      </dsp:nvSpPr>
      <dsp:spPr>
        <a:xfrm>
          <a:off x="1774996" y="1734877"/>
          <a:ext cx="362148" cy="362148"/>
        </a:xfrm>
        <a:prstGeom prst="triangle">
          <a:avLst>
            <a:gd name="adj" fmla="val 100000"/>
          </a:avLst>
        </a:prstGeom>
        <a:gradFill rotWithShape="0">
          <a:gsLst>
            <a:gs pos="0">
              <a:schemeClr val="accent5">
                <a:hueOff val="801355"/>
                <a:satOff val="-1627"/>
                <a:lumOff val="1046"/>
                <a:alphaOff val="0"/>
                <a:tint val="96000"/>
                <a:lumMod val="104000"/>
              </a:schemeClr>
            </a:gs>
            <a:gs pos="100000">
              <a:schemeClr val="accent5">
                <a:hueOff val="801355"/>
                <a:satOff val="-1627"/>
                <a:lumOff val="1046"/>
                <a:alphaOff val="0"/>
                <a:shade val="98000"/>
                <a:lumMod val="94000"/>
              </a:schemeClr>
            </a:gs>
          </a:gsLst>
          <a:lin ang="5400000" scaled="0"/>
        </a:gradFill>
        <a:ln w="9525" cap="rnd" cmpd="sng" algn="ctr">
          <a:solidFill>
            <a:schemeClr val="accent5">
              <a:hueOff val="801355"/>
              <a:satOff val="-1627"/>
              <a:lumOff val="1046"/>
              <a:alphaOff val="0"/>
            </a:schemeClr>
          </a:solidFill>
          <a:prstDash val="solid"/>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D85307E-F7BE-4318-B9D2-6EDAD0F215AA}">
      <dsp:nvSpPr>
        <dsp:cNvPr id="0" name=""/>
        <dsp:cNvSpPr/>
      </dsp:nvSpPr>
      <dsp:spPr>
        <a:xfrm rot="5400000">
          <a:off x="2780738" y="1309961"/>
          <a:ext cx="1277676" cy="2126024"/>
        </a:xfrm>
        <a:prstGeom prst="corner">
          <a:avLst>
            <a:gd name="adj1" fmla="val 16120"/>
            <a:gd name="adj2" fmla="val 16110"/>
          </a:avLst>
        </a:prstGeom>
        <a:gradFill rotWithShape="0">
          <a:gsLst>
            <a:gs pos="0">
              <a:schemeClr val="accent5">
                <a:hueOff val="1602711"/>
                <a:satOff val="-3255"/>
                <a:lumOff val="2092"/>
                <a:alphaOff val="0"/>
                <a:tint val="96000"/>
                <a:lumMod val="104000"/>
              </a:schemeClr>
            </a:gs>
            <a:gs pos="100000">
              <a:schemeClr val="accent5">
                <a:hueOff val="1602711"/>
                <a:satOff val="-3255"/>
                <a:lumOff val="2092"/>
                <a:alphaOff val="0"/>
                <a:shade val="98000"/>
                <a:lumMod val="94000"/>
              </a:schemeClr>
            </a:gs>
          </a:gsLst>
          <a:lin ang="5400000" scaled="0"/>
        </a:gradFill>
        <a:ln w="9525" cap="rnd" cmpd="sng" algn="ctr">
          <a:solidFill>
            <a:schemeClr val="accent5">
              <a:hueOff val="1602711"/>
              <a:satOff val="-3255"/>
              <a:lumOff val="2092"/>
              <a:alphaOff val="0"/>
            </a:schemeClr>
          </a:solidFill>
          <a:prstDash val="solid"/>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B94BD29-435C-4A02-B8B9-4AA7BCD44511}">
      <dsp:nvSpPr>
        <dsp:cNvPr id="0" name=""/>
        <dsp:cNvSpPr/>
      </dsp:nvSpPr>
      <dsp:spPr>
        <a:xfrm>
          <a:off x="2567462" y="1945184"/>
          <a:ext cx="1919387" cy="1682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zh-TW" altLang="en-US" sz="4400" kern="1200" dirty="0">
              <a:solidFill>
                <a:schemeClr val="bg2">
                  <a:lumMod val="25000"/>
                </a:schemeClr>
              </a:solidFill>
              <a:latin typeface="標楷體" panose="03000509000000000000" pitchFamily="65" charset="-120"/>
              <a:ea typeface="標楷體" panose="03000509000000000000" pitchFamily="65" charset="-120"/>
            </a:rPr>
            <a:t>永續發展</a:t>
          </a:r>
        </a:p>
      </dsp:txBody>
      <dsp:txXfrm>
        <a:off x="2567462" y="1945184"/>
        <a:ext cx="1919387" cy="1682455"/>
      </dsp:txXfrm>
    </dsp:sp>
    <dsp:sp modelId="{744BEED6-B351-4910-8B33-77194E03ADF6}">
      <dsp:nvSpPr>
        <dsp:cNvPr id="0" name=""/>
        <dsp:cNvSpPr/>
      </dsp:nvSpPr>
      <dsp:spPr>
        <a:xfrm>
          <a:off x="4124701" y="1153441"/>
          <a:ext cx="362148" cy="362148"/>
        </a:xfrm>
        <a:prstGeom prst="triangle">
          <a:avLst>
            <a:gd name="adj" fmla="val 100000"/>
          </a:avLst>
        </a:prstGeom>
        <a:gradFill rotWithShape="0">
          <a:gsLst>
            <a:gs pos="0">
              <a:schemeClr val="accent5">
                <a:hueOff val="2404066"/>
                <a:satOff val="-4882"/>
                <a:lumOff val="3137"/>
                <a:alphaOff val="0"/>
                <a:tint val="96000"/>
                <a:lumMod val="104000"/>
              </a:schemeClr>
            </a:gs>
            <a:gs pos="100000">
              <a:schemeClr val="accent5">
                <a:hueOff val="2404066"/>
                <a:satOff val="-4882"/>
                <a:lumOff val="3137"/>
                <a:alphaOff val="0"/>
                <a:shade val="98000"/>
                <a:lumMod val="94000"/>
              </a:schemeClr>
            </a:gs>
          </a:gsLst>
          <a:lin ang="5400000" scaled="0"/>
        </a:gradFill>
        <a:ln w="9525" cap="rnd" cmpd="sng" algn="ctr">
          <a:solidFill>
            <a:schemeClr val="accent5">
              <a:hueOff val="2404066"/>
              <a:satOff val="-4882"/>
              <a:lumOff val="3137"/>
              <a:alphaOff val="0"/>
            </a:schemeClr>
          </a:solidFill>
          <a:prstDash val="solid"/>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A6D35E2-97DE-4FE1-B4E9-1E6008663780}">
      <dsp:nvSpPr>
        <dsp:cNvPr id="0" name=""/>
        <dsp:cNvSpPr/>
      </dsp:nvSpPr>
      <dsp:spPr>
        <a:xfrm rot="5400000">
          <a:off x="5130443" y="728524"/>
          <a:ext cx="1277676" cy="2126024"/>
        </a:xfrm>
        <a:prstGeom prst="corner">
          <a:avLst>
            <a:gd name="adj1" fmla="val 16120"/>
            <a:gd name="adj2" fmla="val 16110"/>
          </a:avLst>
        </a:prstGeom>
        <a:gradFill rotWithShape="0">
          <a:gsLst>
            <a:gs pos="0">
              <a:schemeClr val="accent5">
                <a:hueOff val="3205422"/>
                <a:satOff val="-6509"/>
                <a:lumOff val="4183"/>
                <a:alphaOff val="0"/>
                <a:tint val="96000"/>
                <a:lumMod val="104000"/>
              </a:schemeClr>
            </a:gs>
            <a:gs pos="100000">
              <a:schemeClr val="accent5">
                <a:hueOff val="3205422"/>
                <a:satOff val="-6509"/>
                <a:lumOff val="4183"/>
                <a:alphaOff val="0"/>
                <a:shade val="98000"/>
                <a:lumMod val="94000"/>
              </a:schemeClr>
            </a:gs>
          </a:gsLst>
          <a:lin ang="5400000" scaled="0"/>
        </a:gradFill>
        <a:ln w="9525" cap="rnd" cmpd="sng" algn="ctr">
          <a:solidFill>
            <a:schemeClr val="accent5">
              <a:hueOff val="3205422"/>
              <a:satOff val="-6509"/>
              <a:lumOff val="4183"/>
              <a:alphaOff val="0"/>
            </a:schemeClr>
          </a:solidFill>
          <a:prstDash val="solid"/>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676261E-DE20-45F6-B2EB-606734F44E88}">
      <dsp:nvSpPr>
        <dsp:cNvPr id="0" name=""/>
        <dsp:cNvSpPr/>
      </dsp:nvSpPr>
      <dsp:spPr>
        <a:xfrm>
          <a:off x="4917167" y="1363748"/>
          <a:ext cx="1919387" cy="1682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zh-TW" altLang="en-US" sz="4400" kern="1200" dirty="0">
              <a:solidFill>
                <a:srgbClr val="00B050"/>
              </a:solidFill>
              <a:latin typeface="標楷體" panose="03000509000000000000" pitchFamily="65" charset="-120"/>
              <a:ea typeface="標楷體" panose="03000509000000000000" pitchFamily="65" charset="-120"/>
            </a:rPr>
            <a:t>國際視野</a:t>
          </a:r>
        </a:p>
      </dsp:txBody>
      <dsp:txXfrm>
        <a:off x="4917167" y="1363748"/>
        <a:ext cx="1919387" cy="1682455"/>
      </dsp:txXfrm>
    </dsp:sp>
    <dsp:sp modelId="{298811F9-BAA2-4FD1-82D3-0EBC8D4D1F58}">
      <dsp:nvSpPr>
        <dsp:cNvPr id="0" name=""/>
        <dsp:cNvSpPr/>
      </dsp:nvSpPr>
      <dsp:spPr>
        <a:xfrm>
          <a:off x="6474405" y="572004"/>
          <a:ext cx="362148" cy="362148"/>
        </a:xfrm>
        <a:prstGeom prst="triangle">
          <a:avLst>
            <a:gd name="adj" fmla="val 100000"/>
          </a:avLst>
        </a:prstGeom>
        <a:gradFill rotWithShape="0">
          <a:gsLst>
            <a:gs pos="0">
              <a:schemeClr val="accent5">
                <a:hueOff val="4006777"/>
                <a:satOff val="-8137"/>
                <a:lumOff val="5229"/>
                <a:alphaOff val="0"/>
                <a:tint val="96000"/>
                <a:lumMod val="104000"/>
              </a:schemeClr>
            </a:gs>
            <a:gs pos="100000">
              <a:schemeClr val="accent5">
                <a:hueOff val="4006777"/>
                <a:satOff val="-8137"/>
                <a:lumOff val="5229"/>
                <a:alphaOff val="0"/>
                <a:shade val="98000"/>
                <a:lumMod val="94000"/>
              </a:schemeClr>
            </a:gs>
          </a:gsLst>
          <a:lin ang="5400000" scaled="0"/>
        </a:gradFill>
        <a:ln w="9525" cap="rnd" cmpd="sng" algn="ctr">
          <a:solidFill>
            <a:schemeClr val="accent5">
              <a:hueOff val="4006777"/>
              <a:satOff val="-8137"/>
              <a:lumOff val="5229"/>
              <a:alphaOff val="0"/>
            </a:schemeClr>
          </a:solidFill>
          <a:prstDash val="solid"/>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0391778-0879-418A-8E13-38EBC508B8BC}">
      <dsp:nvSpPr>
        <dsp:cNvPr id="0" name=""/>
        <dsp:cNvSpPr/>
      </dsp:nvSpPr>
      <dsp:spPr>
        <a:xfrm rot="5400000">
          <a:off x="7480148" y="147087"/>
          <a:ext cx="1277676" cy="2126024"/>
        </a:xfrm>
        <a:prstGeom prst="corner">
          <a:avLst>
            <a:gd name="adj1" fmla="val 16120"/>
            <a:gd name="adj2" fmla="val 16110"/>
          </a:avLst>
        </a:prstGeom>
        <a:gradFill rotWithShape="0">
          <a:gsLst>
            <a:gs pos="0">
              <a:schemeClr val="accent5">
                <a:hueOff val="4808133"/>
                <a:satOff val="-9764"/>
                <a:lumOff val="6275"/>
                <a:alphaOff val="0"/>
                <a:tint val="96000"/>
                <a:lumMod val="104000"/>
              </a:schemeClr>
            </a:gs>
            <a:gs pos="100000">
              <a:schemeClr val="accent5">
                <a:hueOff val="4808133"/>
                <a:satOff val="-9764"/>
                <a:lumOff val="6275"/>
                <a:alphaOff val="0"/>
                <a:shade val="98000"/>
                <a:lumMod val="94000"/>
              </a:schemeClr>
            </a:gs>
          </a:gsLst>
          <a:lin ang="5400000" scaled="0"/>
        </a:gradFill>
        <a:ln w="9525" cap="rnd" cmpd="sng" algn="ctr">
          <a:solidFill>
            <a:schemeClr val="accent5">
              <a:hueOff val="4808133"/>
              <a:satOff val="-9764"/>
              <a:lumOff val="6275"/>
              <a:alphaOff val="0"/>
            </a:schemeClr>
          </a:solidFill>
          <a:prstDash val="solid"/>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E382B2C-06AD-43BA-A86A-C39D07C8AACD}">
      <dsp:nvSpPr>
        <dsp:cNvPr id="0" name=""/>
        <dsp:cNvSpPr/>
      </dsp:nvSpPr>
      <dsp:spPr>
        <a:xfrm>
          <a:off x="7266872" y="782311"/>
          <a:ext cx="1919387" cy="1682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zh-TW" altLang="en-US" sz="4400" kern="1200" dirty="0">
              <a:solidFill>
                <a:schemeClr val="accent6">
                  <a:lumMod val="50000"/>
                </a:schemeClr>
              </a:solidFill>
              <a:latin typeface="標楷體" panose="03000509000000000000" pitchFamily="65" charset="-120"/>
              <a:ea typeface="標楷體" panose="03000509000000000000" pitchFamily="65" charset="-120"/>
            </a:rPr>
            <a:t>未來領袖</a:t>
          </a:r>
        </a:p>
      </dsp:txBody>
      <dsp:txXfrm>
        <a:off x="7266872" y="782311"/>
        <a:ext cx="1919387" cy="16824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43AE1-7A99-470D-A328-E17F8C7A0131}">
      <dsp:nvSpPr>
        <dsp:cNvPr id="0" name=""/>
        <dsp:cNvSpPr/>
      </dsp:nvSpPr>
      <dsp:spPr>
        <a:xfrm>
          <a:off x="475" y="1134198"/>
          <a:ext cx="2050230" cy="2130099"/>
        </a:xfrm>
        <a:prstGeom prst="roundRect">
          <a:avLst>
            <a:gd name="adj" fmla="val 10000"/>
          </a:avLst>
        </a:prstGeom>
        <a:solidFill>
          <a:schemeClr val="lt1">
            <a:alpha val="9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har char="•"/>
          </a:pPr>
          <a:r>
            <a:rPr lang="zh-TW" altLang="en-US" sz="2800" b="0" kern="1200" dirty="0">
              <a:solidFill>
                <a:srgbClr val="250EB2"/>
              </a:solidFill>
              <a:latin typeface="標楷體" panose="03000509000000000000" pitchFamily="65" charset="-120"/>
              <a:ea typeface="標楷體" panose="03000509000000000000" pitchFamily="65" charset="-120"/>
            </a:rPr>
            <a:t>有趣</a:t>
          </a:r>
        </a:p>
        <a:p>
          <a:pPr marL="285750" lvl="1" indent="-285750" algn="l" defTabSz="1244600">
            <a:lnSpc>
              <a:spcPct val="90000"/>
            </a:lnSpc>
            <a:spcBef>
              <a:spcPct val="0"/>
            </a:spcBef>
            <a:spcAft>
              <a:spcPct val="15000"/>
            </a:spcAft>
            <a:buChar char="•"/>
          </a:pPr>
          <a:r>
            <a:rPr lang="zh-TW" altLang="en-US" sz="2800" b="0" kern="1200" dirty="0">
              <a:solidFill>
                <a:srgbClr val="250EB2"/>
              </a:solidFill>
              <a:latin typeface="標楷體" panose="03000509000000000000" pitchFamily="65" charset="-120"/>
              <a:ea typeface="標楷體" panose="03000509000000000000" pitchFamily="65" charset="-120"/>
            </a:rPr>
            <a:t>有效</a:t>
          </a:r>
        </a:p>
        <a:p>
          <a:pPr marL="285750" lvl="1" indent="-285750" algn="l" defTabSz="1244600">
            <a:lnSpc>
              <a:spcPct val="90000"/>
            </a:lnSpc>
            <a:spcBef>
              <a:spcPct val="0"/>
            </a:spcBef>
            <a:spcAft>
              <a:spcPct val="15000"/>
            </a:spcAft>
            <a:buChar char="•"/>
          </a:pPr>
          <a:r>
            <a:rPr lang="zh-TW" altLang="en-US" sz="2800" b="0" kern="1200" dirty="0">
              <a:solidFill>
                <a:srgbClr val="250EB2"/>
              </a:solidFill>
              <a:latin typeface="標楷體" panose="03000509000000000000" pitchFamily="65" charset="-120"/>
              <a:ea typeface="標楷體" panose="03000509000000000000" pitchFamily="65" charset="-120"/>
            </a:rPr>
            <a:t>有用</a:t>
          </a:r>
        </a:p>
      </dsp:txBody>
      <dsp:txXfrm>
        <a:off x="49495" y="1183218"/>
        <a:ext cx="1952190" cy="1575609"/>
      </dsp:txXfrm>
    </dsp:sp>
    <dsp:sp modelId="{05BD11DC-95EB-4351-8CCA-1E5A908435EC}">
      <dsp:nvSpPr>
        <dsp:cNvPr id="0" name=""/>
        <dsp:cNvSpPr/>
      </dsp:nvSpPr>
      <dsp:spPr>
        <a:xfrm>
          <a:off x="1081665" y="1081299"/>
          <a:ext cx="3155900" cy="3155900"/>
        </a:xfrm>
        <a:prstGeom prst="leftCircularArrow">
          <a:avLst>
            <a:gd name="adj1" fmla="val 3075"/>
            <a:gd name="adj2" fmla="val 377700"/>
            <a:gd name="adj3" fmla="val 2208855"/>
            <a:gd name="adj4" fmla="val 9080133"/>
            <a:gd name="adj5" fmla="val 3587"/>
          </a:avLst>
        </a:prstGeom>
        <a:solidFill>
          <a:schemeClr val="accent5">
            <a:hueOff val="0"/>
            <a:satOff val="0"/>
            <a:lumOff val="0"/>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EF5E72D0-556F-4C12-BD2B-D14CA8B1926E}">
      <dsp:nvSpPr>
        <dsp:cNvPr id="0" name=""/>
        <dsp:cNvSpPr/>
      </dsp:nvSpPr>
      <dsp:spPr>
        <a:xfrm>
          <a:off x="122815" y="2723775"/>
          <a:ext cx="2488962" cy="641956"/>
        </a:xfrm>
        <a:prstGeom prst="roundRect">
          <a:avLst>
            <a:gd name="adj" fmla="val 10000"/>
          </a:avLst>
        </a:prstGeom>
        <a:gradFill flip="none" rotWithShape="0">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bg1"/>
              </a:solidFill>
              <a:latin typeface="標楷體" panose="03000509000000000000" pitchFamily="65" charset="-120"/>
              <a:ea typeface="標楷體" panose="03000509000000000000" pitchFamily="65" charset="-120"/>
            </a:rPr>
            <a:t>學生學習三有</a:t>
          </a:r>
        </a:p>
      </dsp:txBody>
      <dsp:txXfrm>
        <a:off x="141617" y="2742577"/>
        <a:ext cx="2451358" cy="604352"/>
      </dsp:txXfrm>
    </dsp:sp>
    <dsp:sp modelId="{A24D1A1B-92A4-4FFC-90A9-994D1ED6FD67}">
      <dsp:nvSpPr>
        <dsp:cNvPr id="0" name=""/>
        <dsp:cNvSpPr/>
      </dsp:nvSpPr>
      <dsp:spPr>
        <a:xfrm>
          <a:off x="3073878" y="1120289"/>
          <a:ext cx="2597458" cy="2151491"/>
        </a:xfrm>
        <a:prstGeom prst="roundRect">
          <a:avLst>
            <a:gd name="adj" fmla="val 10000"/>
          </a:avLst>
        </a:prstGeom>
        <a:solidFill>
          <a:schemeClr val="lt1">
            <a:alpha val="90000"/>
            <a:hueOff val="0"/>
            <a:satOff val="0"/>
            <a:lumOff val="0"/>
            <a:alphaOff val="0"/>
          </a:schemeClr>
        </a:solidFill>
        <a:ln w="9525" cap="rnd" cmpd="sng" algn="ctr">
          <a:solidFill>
            <a:schemeClr val="accent5">
              <a:hueOff val="1602711"/>
              <a:satOff val="-3255"/>
              <a:lumOff val="209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har char="•"/>
          </a:pPr>
          <a:r>
            <a:rPr lang="zh-TW" altLang="en-US" sz="2800" b="0" kern="1200" dirty="0">
              <a:solidFill>
                <a:srgbClr val="FF0000"/>
              </a:solidFill>
              <a:latin typeface="標楷體" panose="03000509000000000000" pitchFamily="65" charset="-120"/>
              <a:ea typeface="標楷體" panose="03000509000000000000" pitchFamily="65" charset="-120"/>
            </a:rPr>
            <a:t>業師</a:t>
          </a:r>
        </a:p>
        <a:p>
          <a:pPr marL="285750" lvl="1" indent="-285750" algn="l" defTabSz="1244600">
            <a:lnSpc>
              <a:spcPct val="90000"/>
            </a:lnSpc>
            <a:spcBef>
              <a:spcPct val="0"/>
            </a:spcBef>
            <a:spcAft>
              <a:spcPct val="15000"/>
            </a:spcAft>
            <a:buChar char="•"/>
          </a:pPr>
          <a:r>
            <a:rPr lang="zh-TW" altLang="en-US" sz="2800" b="0" kern="1200" dirty="0">
              <a:solidFill>
                <a:srgbClr val="FF0000"/>
              </a:solidFill>
              <a:latin typeface="標楷體" panose="03000509000000000000" pitchFamily="65" charset="-120"/>
              <a:ea typeface="標楷體" panose="03000509000000000000" pitchFamily="65" charset="-120"/>
            </a:rPr>
            <a:t>科大教師</a:t>
          </a:r>
        </a:p>
        <a:p>
          <a:pPr marL="285750" lvl="1" indent="-285750" algn="l" defTabSz="1244600">
            <a:lnSpc>
              <a:spcPct val="90000"/>
            </a:lnSpc>
            <a:spcBef>
              <a:spcPct val="0"/>
            </a:spcBef>
            <a:spcAft>
              <a:spcPct val="15000"/>
            </a:spcAft>
            <a:buChar char="•"/>
          </a:pPr>
          <a:r>
            <a:rPr lang="zh-TW" altLang="en-US" sz="2800" b="0" kern="1200" dirty="0">
              <a:solidFill>
                <a:srgbClr val="FF0000"/>
              </a:solidFill>
              <a:latin typeface="標楷體" panose="03000509000000000000" pitchFamily="65" charset="-120"/>
              <a:ea typeface="標楷體" panose="03000509000000000000" pitchFamily="65" charset="-120"/>
            </a:rPr>
            <a:t>學校老師</a:t>
          </a:r>
        </a:p>
      </dsp:txBody>
      <dsp:txXfrm>
        <a:off x="3123390" y="1630835"/>
        <a:ext cx="2498434" cy="1591433"/>
      </dsp:txXfrm>
    </dsp:sp>
    <dsp:sp modelId="{0464E9B3-6224-4406-8DD2-840DDC719585}">
      <dsp:nvSpPr>
        <dsp:cNvPr id="0" name=""/>
        <dsp:cNvSpPr/>
      </dsp:nvSpPr>
      <dsp:spPr>
        <a:xfrm>
          <a:off x="4444513" y="203915"/>
          <a:ext cx="3029222" cy="3029222"/>
        </a:xfrm>
        <a:prstGeom prst="circularArrow">
          <a:avLst>
            <a:gd name="adj1" fmla="val 3204"/>
            <a:gd name="adj2" fmla="val 394691"/>
            <a:gd name="adj3" fmla="val 19332664"/>
            <a:gd name="adj4" fmla="val 12478376"/>
            <a:gd name="adj5" fmla="val 3737"/>
          </a:avLst>
        </a:prstGeom>
        <a:solidFill>
          <a:schemeClr val="accent5">
            <a:hueOff val="2404066"/>
            <a:satOff val="-4882"/>
            <a:lumOff val="3137"/>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3D3318BE-B85D-4BF1-BCC8-14B0C0D3C2AE}">
      <dsp:nvSpPr>
        <dsp:cNvPr id="0" name=""/>
        <dsp:cNvSpPr/>
      </dsp:nvSpPr>
      <dsp:spPr>
        <a:xfrm>
          <a:off x="3534819" y="1057402"/>
          <a:ext cx="2358986" cy="586254"/>
        </a:xfrm>
        <a:prstGeom prst="roundRect">
          <a:avLst>
            <a:gd name="adj" fmla="val 10000"/>
          </a:avLst>
        </a:prstGeom>
        <a:solidFill>
          <a:schemeClr val="accent5">
            <a:hueOff val="1602711"/>
            <a:satOff val="-3255"/>
            <a:lumOff val="2092"/>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提供學生三師</a:t>
          </a:r>
        </a:p>
      </dsp:txBody>
      <dsp:txXfrm>
        <a:off x="3551990" y="1074573"/>
        <a:ext cx="2324644" cy="551912"/>
      </dsp:txXfrm>
    </dsp:sp>
    <dsp:sp modelId="{5BBB85DF-22AB-446A-839F-70A72E408D69}">
      <dsp:nvSpPr>
        <dsp:cNvPr id="0" name=""/>
        <dsp:cNvSpPr/>
      </dsp:nvSpPr>
      <dsp:spPr>
        <a:xfrm>
          <a:off x="6355907" y="1120833"/>
          <a:ext cx="2050230" cy="2157020"/>
        </a:xfrm>
        <a:prstGeom prst="roundRect">
          <a:avLst>
            <a:gd name="adj" fmla="val 10000"/>
          </a:avLst>
        </a:prstGeom>
        <a:solidFill>
          <a:schemeClr val="lt1">
            <a:alpha val="90000"/>
            <a:hueOff val="0"/>
            <a:satOff val="0"/>
            <a:lumOff val="0"/>
            <a:alphaOff val="0"/>
          </a:schemeClr>
        </a:solidFill>
        <a:ln w="9525" cap="rnd" cmpd="sng" algn="ctr">
          <a:solidFill>
            <a:schemeClr val="accent5">
              <a:hueOff val="3205422"/>
              <a:satOff val="-6509"/>
              <a:lumOff val="418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har char="•"/>
          </a:pPr>
          <a:r>
            <a:rPr lang="zh-TW" altLang="en-US" sz="2800" kern="1200" dirty="0">
              <a:solidFill>
                <a:srgbClr val="FF0000"/>
              </a:solidFill>
              <a:latin typeface="標楷體" panose="03000509000000000000" pitchFamily="65" charset="-120"/>
              <a:ea typeface="標楷體" panose="03000509000000000000" pitchFamily="65" charset="-120"/>
            </a:rPr>
            <a:t>創意</a:t>
          </a:r>
          <a:endParaRPr lang="en-US" altLang="zh-TW" sz="2800" kern="1200" dirty="0">
            <a:solidFill>
              <a:srgbClr val="FF0000"/>
            </a:solidFill>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zh-TW" altLang="en-US" sz="2800" kern="1200" dirty="0">
              <a:solidFill>
                <a:srgbClr val="FF0000"/>
              </a:solidFill>
              <a:latin typeface="標楷體" panose="03000509000000000000" pitchFamily="65" charset="-120"/>
              <a:ea typeface="標楷體" panose="03000509000000000000" pitchFamily="65" charset="-120"/>
            </a:rPr>
            <a:t>創新</a:t>
          </a:r>
          <a:endParaRPr lang="en-US" altLang="zh-TW" sz="2800" kern="1200" dirty="0">
            <a:solidFill>
              <a:srgbClr val="FF0000"/>
            </a:solidFill>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zh-TW" altLang="en-US" sz="2800" kern="1200" dirty="0">
              <a:solidFill>
                <a:srgbClr val="FF0000"/>
              </a:solidFill>
              <a:latin typeface="標楷體" panose="03000509000000000000" pitchFamily="65" charset="-120"/>
              <a:ea typeface="標楷體" panose="03000509000000000000" pitchFamily="65" charset="-120"/>
            </a:rPr>
            <a:t>產創</a:t>
          </a:r>
        </a:p>
      </dsp:txBody>
      <dsp:txXfrm>
        <a:off x="6405546" y="1170472"/>
        <a:ext cx="1950952" cy="1595524"/>
      </dsp:txXfrm>
    </dsp:sp>
    <dsp:sp modelId="{8721FBA1-30D5-4E6B-833E-E1C470B71801}">
      <dsp:nvSpPr>
        <dsp:cNvPr id="0" name=""/>
        <dsp:cNvSpPr/>
      </dsp:nvSpPr>
      <dsp:spPr>
        <a:xfrm>
          <a:off x="7462937" y="1378005"/>
          <a:ext cx="2758864" cy="2758864"/>
        </a:xfrm>
        <a:prstGeom prst="leftCircularArrow">
          <a:avLst>
            <a:gd name="adj1" fmla="val 3517"/>
            <a:gd name="adj2" fmla="val 436614"/>
            <a:gd name="adj3" fmla="val 2276287"/>
            <a:gd name="adj4" fmla="val 9088652"/>
            <a:gd name="adj5" fmla="val 4104"/>
          </a:avLst>
        </a:prstGeom>
        <a:solidFill>
          <a:schemeClr val="accent5">
            <a:hueOff val="4808133"/>
            <a:satOff val="-9764"/>
            <a:lumOff val="6275"/>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896363CA-50AC-4CAF-9E8D-10D3F37D2352}">
      <dsp:nvSpPr>
        <dsp:cNvPr id="0" name=""/>
        <dsp:cNvSpPr/>
      </dsp:nvSpPr>
      <dsp:spPr>
        <a:xfrm>
          <a:off x="6549931" y="2723777"/>
          <a:ext cx="2345591" cy="642144"/>
        </a:xfrm>
        <a:prstGeom prst="roundRect">
          <a:avLst>
            <a:gd name="adj" fmla="val 10000"/>
          </a:avLst>
        </a:prstGeom>
        <a:solidFill>
          <a:schemeClr val="accent5">
            <a:hueOff val="3205422"/>
            <a:satOff val="-6509"/>
            <a:lumOff val="418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發展學生三創</a:t>
          </a:r>
          <a:endParaRPr lang="zh-TW" altLang="en-US" sz="2800" kern="1200" dirty="0"/>
        </a:p>
      </dsp:txBody>
      <dsp:txXfrm>
        <a:off x="6568739" y="2742585"/>
        <a:ext cx="2307975" cy="604528"/>
      </dsp:txXfrm>
    </dsp:sp>
    <dsp:sp modelId="{025AAB25-D0FB-4EB3-8D79-5CF636954727}">
      <dsp:nvSpPr>
        <dsp:cNvPr id="0" name=""/>
        <dsp:cNvSpPr/>
      </dsp:nvSpPr>
      <dsp:spPr>
        <a:xfrm>
          <a:off x="9357624" y="1107159"/>
          <a:ext cx="2050230" cy="2177566"/>
        </a:xfrm>
        <a:prstGeom prst="roundRect">
          <a:avLst>
            <a:gd name="adj" fmla="val 10000"/>
          </a:avLst>
        </a:prstGeom>
        <a:solidFill>
          <a:schemeClr val="lt1">
            <a:alpha val="90000"/>
            <a:hueOff val="0"/>
            <a:satOff val="0"/>
            <a:lumOff val="0"/>
            <a:alphaOff val="0"/>
          </a:schemeClr>
        </a:solidFill>
        <a:ln w="9525" cap="rnd" cmpd="sng" algn="ctr">
          <a:solidFill>
            <a:schemeClr val="accent5">
              <a:hueOff val="4808133"/>
              <a:satOff val="-9764"/>
              <a:lumOff val="627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har char="•"/>
          </a:pPr>
          <a:r>
            <a:rPr lang="zh-TW" altLang="en-US" sz="2800" kern="1200" dirty="0">
              <a:solidFill>
                <a:srgbClr val="0307BD"/>
              </a:solidFill>
              <a:latin typeface="標楷體" panose="03000509000000000000" pitchFamily="65" charset="-120"/>
              <a:ea typeface="標楷體" panose="03000509000000000000" pitchFamily="65" charset="-120"/>
            </a:rPr>
            <a:t>學涯</a:t>
          </a:r>
          <a:endParaRPr lang="en-US" altLang="zh-TW" sz="2800" kern="1200" dirty="0">
            <a:solidFill>
              <a:srgbClr val="0307BD"/>
            </a:solidFill>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zh-TW" altLang="en-US" sz="2800" kern="1200" dirty="0">
              <a:solidFill>
                <a:srgbClr val="0307BD"/>
              </a:solidFill>
              <a:latin typeface="標楷體" panose="03000509000000000000" pitchFamily="65" charset="-120"/>
              <a:ea typeface="標楷體" panose="03000509000000000000" pitchFamily="65" charset="-120"/>
            </a:rPr>
            <a:t>職涯</a:t>
          </a:r>
          <a:endParaRPr lang="en-US" altLang="zh-TW" sz="2800" kern="1200" dirty="0">
            <a:solidFill>
              <a:srgbClr val="0307BD"/>
            </a:solidFill>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zh-TW" altLang="en-US" sz="2800" kern="1200" dirty="0">
              <a:solidFill>
                <a:srgbClr val="0307BD"/>
              </a:solidFill>
              <a:latin typeface="標楷體" panose="03000509000000000000" pitchFamily="65" charset="-120"/>
              <a:ea typeface="標楷體" panose="03000509000000000000" pitchFamily="65" charset="-120"/>
            </a:rPr>
            <a:t>生涯</a:t>
          </a:r>
        </a:p>
      </dsp:txBody>
      <dsp:txXfrm>
        <a:off x="9407736" y="1623892"/>
        <a:ext cx="1950006" cy="1610721"/>
      </dsp:txXfrm>
    </dsp:sp>
    <dsp:sp modelId="{3CB9CDFA-31BC-47B2-8052-EE8090461743}">
      <dsp:nvSpPr>
        <dsp:cNvPr id="0" name=""/>
        <dsp:cNvSpPr/>
      </dsp:nvSpPr>
      <dsp:spPr>
        <a:xfrm>
          <a:off x="9678435" y="1057214"/>
          <a:ext cx="2092019" cy="586442"/>
        </a:xfrm>
        <a:prstGeom prst="roundRect">
          <a:avLst>
            <a:gd name="adj" fmla="val 10000"/>
          </a:avLst>
        </a:prstGeom>
        <a:solidFill>
          <a:schemeClr val="accent5">
            <a:hueOff val="4808133"/>
            <a:satOff val="-9764"/>
            <a:lumOff val="627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標楷體" panose="03000509000000000000" pitchFamily="65" charset="-120"/>
              <a:ea typeface="標楷體" panose="03000509000000000000" pitchFamily="65" charset="-120"/>
            </a:rPr>
            <a:t>關注學生三涯</a:t>
          </a:r>
          <a:endParaRPr lang="zh-TW" altLang="en-US" sz="2400" kern="1200" dirty="0"/>
        </a:p>
      </dsp:txBody>
      <dsp:txXfrm>
        <a:off x="9695611" y="1074390"/>
        <a:ext cx="2057667" cy="5520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5E0D8-A59E-4D17-8D35-956CAC0B6905}">
      <dsp:nvSpPr>
        <dsp:cNvPr id="0" name=""/>
        <dsp:cNvSpPr/>
      </dsp:nvSpPr>
      <dsp:spPr>
        <a:xfrm>
          <a:off x="3357" y="0"/>
          <a:ext cx="4090660" cy="699846"/>
        </a:xfrm>
        <a:prstGeom prst="chevron">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1600200">
            <a:lnSpc>
              <a:spcPct val="90000"/>
            </a:lnSpc>
            <a:spcBef>
              <a:spcPct val="0"/>
            </a:spcBef>
            <a:spcAft>
              <a:spcPct val="35000"/>
            </a:spcAft>
            <a:buNone/>
          </a:pPr>
          <a:r>
            <a:rPr lang="zh-TW" altLang="en-US" sz="3600" kern="1200" dirty="0">
              <a:latin typeface="標楷體" panose="03000509000000000000" pitchFamily="65" charset="-120"/>
              <a:ea typeface="標楷體" panose="03000509000000000000" pitchFamily="65" charset="-120"/>
            </a:rPr>
            <a:t>適性發展</a:t>
          </a:r>
          <a:r>
            <a:rPr lang="en-US" altLang="zh-TW" sz="3600" kern="1200" dirty="0">
              <a:latin typeface="標楷體" panose="03000509000000000000" pitchFamily="65" charset="-120"/>
              <a:ea typeface="標楷體" panose="03000509000000000000" pitchFamily="65" charset="-120"/>
            </a:rPr>
            <a:t>(</a:t>
          </a:r>
          <a:r>
            <a:rPr lang="zh-TW" altLang="en-US" sz="3600" kern="1200" dirty="0">
              <a:latin typeface="標楷體" panose="03000509000000000000" pitchFamily="65" charset="-120"/>
              <a:ea typeface="標楷體" panose="03000509000000000000" pitchFamily="65" charset="-120"/>
            </a:rPr>
            <a:t>築夢</a:t>
          </a:r>
          <a:r>
            <a:rPr lang="en-US" altLang="zh-TW" sz="3600" kern="1200" dirty="0">
              <a:latin typeface="標楷體" panose="03000509000000000000" pitchFamily="65" charset="-120"/>
              <a:ea typeface="標楷體" panose="03000509000000000000" pitchFamily="65" charset="-120"/>
            </a:rPr>
            <a:t>)</a:t>
          </a:r>
          <a:endParaRPr lang="zh-TW" altLang="en-US" sz="3600" kern="1200" dirty="0">
            <a:latin typeface="標楷體" panose="03000509000000000000" pitchFamily="65" charset="-120"/>
            <a:ea typeface="標楷體" panose="03000509000000000000" pitchFamily="65" charset="-120"/>
          </a:endParaRPr>
        </a:p>
      </dsp:txBody>
      <dsp:txXfrm>
        <a:off x="353280" y="0"/>
        <a:ext cx="3390814" cy="699846"/>
      </dsp:txXfrm>
    </dsp:sp>
    <dsp:sp modelId="{15A646E0-24D9-454C-9C75-DFA0F26FB07E}">
      <dsp:nvSpPr>
        <dsp:cNvPr id="0" name=""/>
        <dsp:cNvSpPr/>
      </dsp:nvSpPr>
      <dsp:spPr>
        <a:xfrm>
          <a:off x="3684952" y="0"/>
          <a:ext cx="4090660" cy="699846"/>
        </a:xfrm>
        <a:prstGeom prst="chevron">
          <a:avLst/>
        </a:prstGeom>
        <a:solidFill>
          <a:schemeClr val="accent5">
            <a:hueOff val="2404066"/>
            <a:satOff val="-4882"/>
            <a:lumOff val="313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1600200">
            <a:lnSpc>
              <a:spcPct val="90000"/>
            </a:lnSpc>
            <a:spcBef>
              <a:spcPct val="0"/>
            </a:spcBef>
            <a:spcAft>
              <a:spcPct val="35000"/>
            </a:spcAft>
            <a:buNone/>
          </a:pPr>
          <a:r>
            <a:rPr lang="zh-TW" altLang="en-US" sz="3600" kern="1200" dirty="0">
              <a:latin typeface="標楷體" panose="03000509000000000000" pitchFamily="65" charset="-120"/>
              <a:ea typeface="標楷體" panose="03000509000000000000" pitchFamily="65" charset="-120"/>
            </a:rPr>
            <a:t>多元展才</a:t>
          </a:r>
          <a:r>
            <a:rPr lang="en-US" altLang="zh-TW" sz="3600" kern="1200" dirty="0">
              <a:latin typeface="標楷體" panose="03000509000000000000" pitchFamily="65" charset="-120"/>
              <a:ea typeface="標楷體" panose="03000509000000000000" pitchFamily="65" charset="-120"/>
            </a:rPr>
            <a:t>(</a:t>
          </a:r>
          <a:r>
            <a:rPr lang="zh-TW" altLang="en-US" sz="3600" kern="1200" dirty="0">
              <a:latin typeface="標楷體" panose="03000509000000000000" pitchFamily="65" charset="-120"/>
              <a:ea typeface="標楷體" panose="03000509000000000000" pitchFamily="65" charset="-120"/>
            </a:rPr>
            <a:t>逐夢</a:t>
          </a:r>
          <a:r>
            <a:rPr lang="en-US" altLang="zh-TW" sz="3600" kern="1200" dirty="0">
              <a:latin typeface="標楷體" panose="03000509000000000000" pitchFamily="65" charset="-120"/>
              <a:ea typeface="標楷體" panose="03000509000000000000" pitchFamily="65" charset="-120"/>
            </a:rPr>
            <a:t>)</a:t>
          </a:r>
          <a:endParaRPr lang="zh-TW" altLang="en-US" sz="3600" kern="1200" dirty="0">
            <a:latin typeface="標楷體" panose="03000509000000000000" pitchFamily="65" charset="-120"/>
            <a:ea typeface="標楷體" panose="03000509000000000000" pitchFamily="65" charset="-120"/>
          </a:endParaRPr>
        </a:p>
      </dsp:txBody>
      <dsp:txXfrm>
        <a:off x="4034875" y="0"/>
        <a:ext cx="3390814" cy="699846"/>
      </dsp:txXfrm>
    </dsp:sp>
    <dsp:sp modelId="{3905D4A7-A7A7-4916-948E-340ABEEB7973}">
      <dsp:nvSpPr>
        <dsp:cNvPr id="0" name=""/>
        <dsp:cNvSpPr/>
      </dsp:nvSpPr>
      <dsp:spPr>
        <a:xfrm>
          <a:off x="7366546" y="0"/>
          <a:ext cx="4090660" cy="699846"/>
        </a:xfrm>
        <a:prstGeom prst="chevron">
          <a:avLst/>
        </a:prstGeom>
        <a:solidFill>
          <a:schemeClr val="accent5">
            <a:hueOff val="4808133"/>
            <a:satOff val="-9764"/>
            <a:lumOff val="627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行行出狀元</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圓夢</a:t>
          </a:r>
          <a:r>
            <a:rPr lang="en-US" altLang="zh-TW" sz="3200" kern="1200" dirty="0">
              <a:latin typeface="標楷體" panose="03000509000000000000" pitchFamily="65" charset="-120"/>
              <a:ea typeface="標楷體" panose="03000509000000000000" pitchFamily="65" charset="-120"/>
            </a:rPr>
            <a:t>)</a:t>
          </a:r>
          <a:endParaRPr lang="zh-TW" altLang="en-US" sz="3200" kern="1200" dirty="0">
            <a:latin typeface="標楷體" panose="03000509000000000000" pitchFamily="65" charset="-120"/>
            <a:ea typeface="標楷體" panose="03000509000000000000" pitchFamily="65" charset="-120"/>
          </a:endParaRPr>
        </a:p>
      </dsp:txBody>
      <dsp:txXfrm>
        <a:off x="7716469" y="0"/>
        <a:ext cx="3390814" cy="69984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1" y="0"/>
            <a:ext cx="4302231" cy="339884"/>
          </a:xfrm>
          <a:prstGeom prst="rect">
            <a:avLst/>
          </a:prstGeom>
        </p:spPr>
        <p:txBody>
          <a:bodyPr vert="horz" lIns="91440" tIns="45720" rIns="91440" bIns="45720" rtlCol="0"/>
          <a:lstStyle>
            <a:lvl1pPr algn="l">
              <a:defRPr sz="1200"/>
            </a:lvl1pPr>
          </a:lstStyle>
          <a:p>
            <a:pPr rtl="0"/>
            <a:endParaRPr lang="zh-TW" altLang="en-US" dirty="0">
              <a:latin typeface="細明體" panose="02020509000000000000" pitchFamily="49" charset="-120"/>
              <a:ea typeface="細明體" panose="02020509000000000000" pitchFamily="49" charset="-120"/>
            </a:endParaRPr>
          </a:p>
        </p:txBody>
      </p:sp>
      <p:sp>
        <p:nvSpPr>
          <p:cNvPr id="3" name="日期預留位置 2"/>
          <p:cNvSpPr>
            <a:spLocks noGrp="1"/>
          </p:cNvSpPr>
          <p:nvPr>
            <p:ph type="dt" sz="quarter" idx="1"/>
          </p:nvPr>
        </p:nvSpPr>
        <p:spPr>
          <a:xfrm>
            <a:off x="5623698" y="0"/>
            <a:ext cx="4302231" cy="339884"/>
          </a:xfrm>
          <a:prstGeom prst="rect">
            <a:avLst/>
          </a:prstGeom>
        </p:spPr>
        <p:txBody>
          <a:bodyPr vert="horz" lIns="91440" tIns="45720" rIns="91440" bIns="45720" rtlCol="0"/>
          <a:lstStyle>
            <a:lvl1pPr algn="r">
              <a:defRPr sz="1200"/>
            </a:lvl1pPr>
          </a:lstStyle>
          <a:p>
            <a:pPr rtl="0"/>
            <a:fld id="{589542DA-B735-40A2-B848-9F3591D1B8D4}" type="datetime1">
              <a:rPr lang="zh-TW" altLang="en-US" smtClean="0">
                <a:latin typeface="細明體" panose="02020509000000000000" pitchFamily="49" charset="-120"/>
                <a:ea typeface="細明體" panose="02020509000000000000" pitchFamily="49" charset="-120"/>
              </a:rPr>
              <a:t>2025/9/25</a:t>
            </a:fld>
            <a:endParaRPr dirty="0">
              <a:latin typeface="細明體" panose="02020509000000000000" pitchFamily="49" charset="-120"/>
              <a:ea typeface="細明體" panose="02020509000000000000" pitchFamily="49" charset="-120"/>
            </a:endParaRPr>
          </a:p>
        </p:txBody>
      </p:sp>
      <p:sp>
        <p:nvSpPr>
          <p:cNvPr id="4" name="頁尾預留位置 3"/>
          <p:cNvSpPr>
            <a:spLocks noGrp="1"/>
          </p:cNvSpPr>
          <p:nvPr>
            <p:ph type="ftr" sz="quarter" idx="2"/>
          </p:nvPr>
        </p:nvSpPr>
        <p:spPr>
          <a:xfrm>
            <a:off x="1" y="6456612"/>
            <a:ext cx="4302231" cy="339884"/>
          </a:xfrm>
          <a:prstGeom prst="rect">
            <a:avLst/>
          </a:prstGeom>
        </p:spPr>
        <p:txBody>
          <a:bodyPr vert="horz" lIns="91440" tIns="45720" rIns="91440" bIns="45720" rtlCol="0" anchor="b"/>
          <a:lstStyle>
            <a:lvl1pPr algn="l">
              <a:defRPr sz="1200"/>
            </a:lvl1pPr>
          </a:lstStyle>
          <a:p>
            <a:pPr rtl="0"/>
            <a:endParaRPr lang="zh-TW" altLang="en-US" dirty="0">
              <a:latin typeface="細明體" panose="02020509000000000000" pitchFamily="49" charset="-120"/>
              <a:ea typeface="細明體" panose="02020509000000000000" pitchFamily="49" charset="-120"/>
            </a:endParaRPr>
          </a:p>
        </p:txBody>
      </p:sp>
      <p:sp>
        <p:nvSpPr>
          <p:cNvPr id="5" name="投影片編號預留位置 4"/>
          <p:cNvSpPr>
            <a:spLocks noGrp="1"/>
          </p:cNvSpPr>
          <p:nvPr>
            <p:ph type="sldNum" sz="quarter" idx="3"/>
          </p:nvPr>
        </p:nvSpPr>
        <p:spPr>
          <a:xfrm>
            <a:off x="5623698" y="6456612"/>
            <a:ext cx="4302231" cy="339884"/>
          </a:xfrm>
          <a:prstGeom prst="rect">
            <a:avLst/>
          </a:prstGeom>
        </p:spPr>
        <p:txBody>
          <a:bodyPr vert="horz" lIns="91440" tIns="45720" rIns="91440" bIns="45720" rtlCol="0" anchor="b"/>
          <a:lstStyle>
            <a:lvl1pPr algn="r">
              <a:defRPr sz="1200"/>
            </a:lvl1pPr>
          </a:lstStyle>
          <a:p>
            <a:pPr rtl="0"/>
            <a:fld id="{7C119DBA-4540-49B3-8FA9-6259387ECF9E}" type="slidenum">
              <a:rPr lang="en-US" altLang="zh-TW">
                <a:latin typeface="細明體" panose="02020509000000000000" pitchFamily="49" charset="-120"/>
                <a:ea typeface="細明體" panose="02020509000000000000" pitchFamily="49" charset="-120"/>
              </a:rPr>
              <a:t>‹#›</a:t>
            </a:fld>
            <a:endParaRPr lang="zh-TW" altLang="en-US" dirty="0">
              <a:latin typeface="細明體" panose="02020509000000000000" pitchFamily="49" charset="-120"/>
              <a:ea typeface="細明體" panose="02020509000000000000" pitchFamily="49" charset="-120"/>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1" y="0"/>
            <a:ext cx="4302231" cy="339884"/>
          </a:xfrm>
          <a:prstGeom prst="rect">
            <a:avLst/>
          </a:prstGeom>
        </p:spPr>
        <p:txBody>
          <a:bodyPr vert="horz" lIns="91440" tIns="45720" rIns="91440" bIns="45720" rtlCol="0"/>
          <a:lstStyle>
            <a:lvl1pPr algn="l">
              <a:defRPr sz="1200">
                <a:latin typeface="細明體" panose="02020509000000000000" pitchFamily="49" charset="-120"/>
                <a:ea typeface="細明體" panose="02020509000000000000" pitchFamily="49" charset="-120"/>
              </a:defRPr>
            </a:lvl1pPr>
          </a:lstStyle>
          <a:p>
            <a:endParaRPr lang="zh-TW" altLang="en-US" dirty="0"/>
          </a:p>
        </p:txBody>
      </p:sp>
      <p:sp>
        <p:nvSpPr>
          <p:cNvPr id="3" name="日期預留位置 2"/>
          <p:cNvSpPr>
            <a:spLocks noGrp="1"/>
          </p:cNvSpPr>
          <p:nvPr>
            <p:ph type="dt" idx="1"/>
          </p:nvPr>
        </p:nvSpPr>
        <p:spPr>
          <a:xfrm>
            <a:off x="5623698" y="0"/>
            <a:ext cx="4302231" cy="339884"/>
          </a:xfrm>
          <a:prstGeom prst="rect">
            <a:avLst/>
          </a:prstGeom>
        </p:spPr>
        <p:txBody>
          <a:bodyPr vert="horz" lIns="91440" tIns="45720" rIns="91440" bIns="45720" rtlCol="0"/>
          <a:lstStyle>
            <a:lvl1pPr algn="r">
              <a:defRPr sz="1200">
                <a:latin typeface="細明體" panose="02020509000000000000" pitchFamily="49" charset="-120"/>
                <a:ea typeface="細明體" panose="02020509000000000000" pitchFamily="49" charset="-120"/>
              </a:defRPr>
            </a:lvl1pPr>
          </a:lstStyle>
          <a:p>
            <a:fld id="{B435D145-8F27-4BDB-992B-B5B5267B7061}" type="datetime1">
              <a:rPr lang="zh-TW" altLang="en-US" smtClean="0"/>
              <a:pPr/>
              <a:t>2025/9/25</a:t>
            </a:fld>
            <a:endParaRPr lang="zh-TW" altLang="en-US" dirty="0"/>
          </a:p>
        </p:txBody>
      </p:sp>
      <p:sp>
        <p:nvSpPr>
          <p:cNvPr id="4" name="投影片影像預留位置 3"/>
          <p:cNvSpPr>
            <a:spLocks noGrp="1" noRot="1" noChangeAspect="1"/>
          </p:cNvSpPr>
          <p:nvPr>
            <p:ph type="sldImg" idx="2"/>
          </p:nvPr>
        </p:nvSpPr>
        <p:spPr>
          <a:xfrm>
            <a:off x="2698750" y="509588"/>
            <a:ext cx="4530725" cy="2549525"/>
          </a:xfrm>
          <a:prstGeom prst="rect">
            <a:avLst/>
          </a:prstGeom>
          <a:noFill/>
          <a:ln w="12700">
            <a:solidFill>
              <a:prstClr val="black"/>
            </a:solidFill>
          </a:ln>
        </p:spPr>
        <p:txBody>
          <a:bodyPr vert="horz" lIns="91440" tIns="45720" rIns="91440" bIns="45720" rtlCol="0" anchor="ctr"/>
          <a:lstStyle/>
          <a:p>
            <a:pPr rtl="0"/>
            <a:endParaRPr/>
          </a:p>
        </p:txBody>
      </p:sp>
      <p:sp>
        <p:nvSpPr>
          <p:cNvPr id="5" name="備忘稿預留位置 4"/>
          <p:cNvSpPr>
            <a:spLocks noGrp="1"/>
          </p:cNvSpPr>
          <p:nvPr>
            <p:ph type="body" sz="quarter" idx="3"/>
          </p:nvPr>
        </p:nvSpPr>
        <p:spPr>
          <a:xfrm>
            <a:off x="992823" y="3228896"/>
            <a:ext cx="7942580" cy="3058954"/>
          </a:xfrm>
          <a:prstGeom prst="rect">
            <a:avLst/>
          </a:prstGeom>
        </p:spPr>
        <p:txBody>
          <a:bodyPr vert="horz" lIns="91440" tIns="45720" rIns="91440" bIns="45720" rtlCol="0"/>
          <a:lstStyle/>
          <a:p>
            <a:pPr lvl="0" rtl="0"/>
            <a:r>
              <a:rPr lang="zh-TW" altLang="en-US" noProof="0" dirty="0"/>
              <a:t>按一下以編輯母片文字樣式</a:t>
            </a:r>
          </a:p>
          <a:p>
            <a:pPr lvl="1" rtl="0"/>
            <a:r>
              <a:rPr lang="zh-TW" altLang="en-US" noProof="0" dirty="0"/>
              <a:t>第二層</a:t>
            </a:r>
          </a:p>
          <a:p>
            <a:pPr lvl="2" rtl="0"/>
            <a:r>
              <a:rPr lang="zh-TW" altLang="en-US" noProof="0" dirty="0"/>
              <a:t>第三層</a:t>
            </a:r>
          </a:p>
          <a:p>
            <a:pPr lvl="3" rtl="0"/>
            <a:r>
              <a:rPr lang="zh-TW" altLang="en-US" noProof="0" dirty="0"/>
              <a:t>第四層</a:t>
            </a:r>
          </a:p>
          <a:p>
            <a:pPr lvl="4" rtl="0"/>
            <a:r>
              <a:rPr lang="zh-TW" altLang="en-US" noProof="0" dirty="0"/>
              <a:t>第五層</a:t>
            </a:r>
          </a:p>
        </p:txBody>
      </p:sp>
      <p:sp>
        <p:nvSpPr>
          <p:cNvPr id="6" name="頁尾預留位置 5"/>
          <p:cNvSpPr>
            <a:spLocks noGrp="1"/>
          </p:cNvSpPr>
          <p:nvPr>
            <p:ph type="ftr" sz="quarter" idx="4"/>
          </p:nvPr>
        </p:nvSpPr>
        <p:spPr>
          <a:xfrm>
            <a:off x="1" y="6456612"/>
            <a:ext cx="4302231" cy="339884"/>
          </a:xfrm>
          <a:prstGeom prst="rect">
            <a:avLst/>
          </a:prstGeom>
        </p:spPr>
        <p:txBody>
          <a:bodyPr vert="horz" lIns="91440" tIns="45720" rIns="91440" bIns="45720" rtlCol="0" anchor="b"/>
          <a:lstStyle>
            <a:lvl1pPr algn="l">
              <a:defRPr sz="1200">
                <a:latin typeface="細明體" panose="02020509000000000000" pitchFamily="49" charset="-120"/>
                <a:ea typeface="細明體" panose="02020509000000000000" pitchFamily="49" charset="-120"/>
              </a:defRPr>
            </a:lvl1pPr>
          </a:lstStyle>
          <a:p>
            <a:endParaRPr lang="zh-TW" altLang="en-US" dirty="0"/>
          </a:p>
        </p:txBody>
      </p:sp>
      <p:sp>
        <p:nvSpPr>
          <p:cNvPr id="7" name="投影片編號預留位置 6"/>
          <p:cNvSpPr>
            <a:spLocks noGrp="1"/>
          </p:cNvSpPr>
          <p:nvPr>
            <p:ph type="sldNum" sz="quarter" idx="5"/>
          </p:nvPr>
        </p:nvSpPr>
        <p:spPr>
          <a:xfrm>
            <a:off x="5623698" y="6456612"/>
            <a:ext cx="4302231" cy="339884"/>
          </a:xfrm>
          <a:prstGeom prst="rect">
            <a:avLst/>
          </a:prstGeom>
        </p:spPr>
        <p:txBody>
          <a:bodyPr vert="horz" lIns="91440" tIns="45720" rIns="91440" bIns="45720" rtlCol="0" anchor="b"/>
          <a:lstStyle>
            <a:lvl1pPr algn="r">
              <a:defRPr sz="1200">
                <a:latin typeface="細明體" panose="02020509000000000000" pitchFamily="49" charset="-120"/>
                <a:ea typeface="細明體" panose="02020509000000000000" pitchFamily="49" charset="-120"/>
              </a:defRPr>
            </a:lvl1pPr>
          </a:lstStyle>
          <a:p>
            <a:fld id="{E3B36274-F2B9-4C45-BBB4-0EDF4CD651A7}" type="slidenum">
              <a:rPr lang="en-US" altLang="zh-TW" smtClean="0"/>
              <a:pPr/>
              <a:t>‹#›</a:t>
            </a:fld>
            <a:endParaRPr lang="en-US" altLang="zh-TW"/>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細明體" panose="02020509000000000000" pitchFamily="49" charset="-120"/>
        <a:ea typeface="細明體" panose="02020509000000000000" pitchFamily="49" charset="-120"/>
        <a:cs typeface="+mn-cs"/>
      </a:defRPr>
    </a:lvl1pPr>
    <a:lvl2pPr marL="457200" algn="l" defTabSz="914400" rtl="0" eaLnBrk="1" latinLnBrk="0" hangingPunct="1">
      <a:defRPr sz="1200" kern="1200">
        <a:solidFill>
          <a:schemeClr val="tx1"/>
        </a:solidFill>
        <a:latin typeface="細明體" panose="02020509000000000000" pitchFamily="49" charset="-120"/>
        <a:ea typeface="細明體" panose="02020509000000000000" pitchFamily="49" charset="-120"/>
        <a:cs typeface="+mn-cs"/>
      </a:defRPr>
    </a:lvl2pPr>
    <a:lvl3pPr marL="914400" algn="l" defTabSz="914400" rtl="0" eaLnBrk="1" latinLnBrk="0" hangingPunct="1">
      <a:defRPr sz="1200" kern="1200">
        <a:solidFill>
          <a:schemeClr val="tx1"/>
        </a:solidFill>
        <a:latin typeface="細明體" panose="02020509000000000000" pitchFamily="49" charset="-120"/>
        <a:ea typeface="細明體" panose="02020509000000000000" pitchFamily="49" charset="-120"/>
        <a:cs typeface="+mn-cs"/>
      </a:defRPr>
    </a:lvl3pPr>
    <a:lvl4pPr marL="1371600" algn="l" defTabSz="914400" rtl="0" eaLnBrk="1" latinLnBrk="0" hangingPunct="1">
      <a:defRPr sz="1200" kern="1200">
        <a:solidFill>
          <a:schemeClr val="tx1"/>
        </a:solidFill>
        <a:latin typeface="細明體" panose="02020509000000000000" pitchFamily="49" charset="-120"/>
        <a:ea typeface="細明體" panose="02020509000000000000" pitchFamily="49" charset="-120"/>
        <a:cs typeface="+mn-cs"/>
      </a:defRPr>
    </a:lvl4pPr>
    <a:lvl5pPr marL="1828800" algn="l" defTabSz="914400" rtl="0" eaLnBrk="1" latinLnBrk="0" hangingPunct="1">
      <a:defRPr sz="1200" kern="1200">
        <a:solidFill>
          <a:schemeClr val="tx1"/>
        </a:solidFill>
        <a:latin typeface="細明體" panose="02020509000000000000" pitchFamily="49" charset="-120"/>
        <a:ea typeface="細明體" panose="02020509000000000000" pitchFamily="49"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ib.gov.tw/Drup?Level=%E6%96%B0%E8%88%88%E6%AF%92%E5%93%8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i.taipei/News_Content.aspx?n=54AE795A616C7BF5&amp;sms=EF042250E10B7F6C&amp;s=61FBE647FF092084"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moj.gov.tw/cp-21-124579-6e785-001.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i.taipei/News_Content.aspx?n=54AE795A616C7BF5&amp;sms=EF042250E10B7F6C&amp;s=61FBE647FF092084"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moj.gov.tw/cp-21-124579-6e785-001.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pochtimes.com/b5/18/11/15/n10854734.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圖片來源：</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hand-with-tube-dollars-different-drugs</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投影片背景：</a:t>
            </a: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abstract-art-background-light-pink-color-multicolor-painting-canvas</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abstract-art-background-brown-bronze</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p:txBody>
      </p:sp>
      <p:sp>
        <p:nvSpPr>
          <p:cNvPr id="4" name="投影片編號版面配置區 3"/>
          <p:cNvSpPr>
            <a:spLocks noGrp="1"/>
          </p:cNvSpPr>
          <p:nvPr>
            <p:ph type="sldNum" sz="quarter" idx="10"/>
          </p:nvPr>
        </p:nvSpPr>
        <p:spPr/>
        <p:txBody>
          <a:bodyPr/>
          <a:lstStyle/>
          <a:p>
            <a:fld id="{A5218154-7734-3F40-80EB-A48166DB1DD3}" type="slidenum">
              <a:rPr lang="en-GB" smtClean="0"/>
              <a:t>1</a:t>
            </a:fld>
            <a:endParaRPr lang="en-GB"/>
          </a:p>
        </p:txBody>
      </p:sp>
    </p:spTree>
    <p:extLst>
      <p:ext uri="{BB962C8B-B14F-4D97-AF65-F5344CB8AC3E}">
        <p14:creationId xmlns:p14="http://schemas.microsoft.com/office/powerpoint/2010/main" val="4197935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rtl="0"/>
            <a:fld id="{33DCE8F5-1341-475C-BF40-2E24D91E8058}" type="slidenum">
              <a:rPr lang="en-US" altLang="zh-TW" smtClean="0">
                <a:latin typeface="Microsoft JhengHei UI" panose="020B0604030504040204" pitchFamily="34" charset="-120"/>
                <a:ea typeface="Microsoft JhengHei UI" panose="020B0604030504040204" pitchFamily="34" charset="-120"/>
              </a:rPr>
              <a:t>11</a:t>
            </a:fld>
            <a:endParaRPr lang="zh-TW" altLang="en-US">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836066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rtl="0"/>
            <a:fld id="{33DCE8F5-1341-475C-BF40-2E24D91E8058}" type="slidenum">
              <a:rPr lang="en-US" altLang="zh-TW" smtClean="0">
                <a:latin typeface="Microsoft JhengHei UI" panose="020B0604030504040204" pitchFamily="34" charset="-120"/>
                <a:ea typeface="Microsoft JhengHei UI" panose="020B0604030504040204" pitchFamily="34" charset="-120"/>
              </a:rPr>
              <a:t>12</a:t>
            </a:fld>
            <a:endParaRPr lang="zh-TW" altLang="en-US">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86870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US" altLang="zh-TW" sz="1200" b="0" i="0" u="none" strike="noStrike" kern="1200" cap="none" spc="0" normalizeH="0" baseline="0" noProof="0" smtClean="0">
                <a:ln>
                  <a:noFill/>
                </a:ln>
                <a:solidFill>
                  <a:prstClr val="black"/>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TW" altLang="en-US" sz="1200" b="0" i="0" u="none" strike="noStrike" kern="1200" cap="none" spc="0" normalizeH="0" baseline="0" noProof="0">
              <a:ln>
                <a:noFill/>
              </a:ln>
              <a:solidFill>
                <a:prstClr val="black"/>
              </a:solidFill>
              <a:effectLst/>
              <a:uLnTx/>
              <a:uFillTx/>
              <a:latin typeface="Microsoft JhengHei UI" panose="020B0604030504040204" pitchFamily="34" charset="-120"/>
              <a:ea typeface="Microsoft JhengHei UI" panose="020B0604030504040204" pitchFamily="34" charset="-120"/>
              <a:cs typeface="+mn-cs"/>
            </a:endParaRPr>
          </a:p>
        </p:txBody>
      </p:sp>
    </p:spTree>
    <p:extLst>
      <p:ext uri="{BB962C8B-B14F-4D97-AF65-F5344CB8AC3E}">
        <p14:creationId xmlns:p14="http://schemas.microsoft.com/office/powerpoint/2010/main" val="2920591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US" altLang="zh-TW" sz="1200" b="0" i="0" u="none" strike="noStrike" kern="1200" cap="none" spc="0" normalizeH="0" baseline="0" noProof="0" smtClean="0">
                <a:ln>
                  <a:noFill/>
                </a:ln>
                <a:solidFill>
                  <a:prstClr val="black"/>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TW" altLang="en-US" sz="1200" b="0" i="0" u="none" strike="noStrike" kern="1200" cap="none" spc="0" normalizeH="0" baseline="0" noProof="0">
              <a:ln>
                <a:noFill/>
              </a:ln>
              <a:solidFill>
                <a:prstClr val="black"/>
              </a:solidFill>
              <a:effectLst/>
              <a:uLnTx/>
              <a:uFillTx/>
              <a:latin typeface="Microsoft JhengHei UI" panose="020B0604030504040204" pitchFamily="34" charset="-120"/>
              <a:ea typeface="Microsoft JhengHei UI" panose="020B0604030504040204" pitchFamily="34" charset="-120"/>
              <a:cs typeface="+mn-cs"/>
            </a:endParaRPr>
          </a:p>
        </p:txBody>
      </p:sp>
    </p:spTree>
    <p:extLst>
      <p:ext uri="{BB962C8B-B14F-4D97-AF65-F5344CB8AC3E}">
        <p14:creationId xmlns:p14="http://schemas.microsoft.com/office/powerpoint/2010/main" val="2537967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US" altLang="zh-TW" sz="1200" b="0" i="0" u="none" strike="noStrike" kern="1200" cap="none" spc="0" normalizeH="0" baseline="0" noProof="0" smtClean="0">
                <a:ln>
                  <a:noFill/>
                </a:ln>
                <a:solidFill>
                  <a:prstClr val="black"/>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TW" altLang="en-US" sz="1200" b="0" i="0" u="none" strike="noStrike" kern="1200" cap="none" spc="0" normalizeH="0" baseline="0" noProof="0">
              <a:ln>
                <a:noFill/>
              </a:ln>
              <a:solidFill>
                <a:prstClr val="black"/>
              </a:solidFill>
              <a:effectLst/>
              <a:uLnTx/>
              <a:uFillTx/>
              <a:latin typeface="Microsoft JhengHei UI" panose="020B0604030504040204" pitchFamily="34" charset="-120"/>
              <a:ea typeface="Microsoft JhengHei UI" panose="020B0604030504040204" pitchFamily="34" charset="-120"/>
              <a:cs typeface="+mn-cs"/>
            </a:endParaRPr>
          </a:p>
        </p:txBody>
      </p:sp>
    </p:spTree>
    <p:extLst>
      <p:ext uri="{BB962C8B-B14F-4D97-AF65-F5344CB8AC3E}">
        <p14:creationId xmlns:p14="http://schemas.microsoft.com/office/powerpoint/2010/main" val="1365900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US" altLang="zh-TW" sz="1200" b="0" i="0" u="none" strike="noStrike" kern="1200" cap="none" spc="0" normalizeH="0" baseline="0" noProof="0" smtClean="0">
                <a:ln>
                  <a:noFill/>
                </a:ln>
                <a:solidFill>
                  <a:prstClr val="black"/>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TW" altLang="en-US" sz="1200" b="0" i="0" u="none" strike="noStrike" kern="1200" cap="none" spc="0" normalizeH="0" baseline="0" noProof="0">
              <a:ln>
                <a:noFill/>
              </a:ln>
              <a:solidFill>
                <a:prstClr val="black"/>
              </a:solidFill>
              <a:effectLst/>
              <a:uLnTx/>
              <a:uFillTx/>
              <a:latin typeface="Microsoft JhengHei UI" panose="020B0604030504040204" pitchFamily="34" charset="-120"/>
              <a:ea typeface="Microsoft JhengHei UI" panose="020B0604030504040204" pitchFamily="34" charset="-120"/>
              <a:cs typeface="+mn-cs"/>
            </a:endParaRPr>
          </a:p>
        </p:txBody>
      </p:sp>
    </p:spTree>
    <p:extLst>
      <p:ext uri="{BB962C8B-B14F-4D97-AF65-F5344CB8AC3E}">
        <p14:creationId xmlns:p14="http://schemas.microsoft.com/office/powerpoint/2010/main" val="1282146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US" altLang="zh-TW" sz="1200" b="0" i="0" u="none" strike="noStrike" kern="1200" cap="none" spc="0" normalizeH="0" baseline="0" noProof="0" smtClean="0">
                <a:ln>
                  <a:noFill/>
                </a:ln>
                <a:solidFill>
                  <a:prstClr val="black"/>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TW" altLang="en-US" sz="1200" b="0" i="0" u="none" strike="noStrike" kern="1200" cap="none" spc="0" normalizeH="0" baseline="0" noProof="0">
              <a:ln>
                <a:noFill/>
              </a:ln>
              <a:solidFill>
                <a:prstClr val="black"/>
              </a:solidFill>
              <a:effectLst/>
              <a:uLnTx/>
              <a:uFillTx/>
              <a:latin typeface="Microsoft JhengHei UI" panose="020B0604030504040204" pitchFamily="34" charset="-120"/>
              <a:ea typeface="Microsoft JhengHei UI" panose="020B0604030504040204" pitchFamily="34" charset="-120"/>
              <a:cs typeface="+mn-cs"/>
            </a:endParaRPr>
          </a:p>
        </p:txBody>
      </p:sp>
    </p:spTree>
    <p:extLst>
      <p:ext uri="{BB962C8B-B14F-4D97-AF65-F5344CB8AC3E}">
        <p14:creationId xmlns:p14="http://schemas.microsoft.com/office/powerpoint/2010/main" val="2197269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US" altLang="zh-TW" sz="1200" b="0" i="0" u="none" strike="noStrike" kern="1200" cap="none" spc="0" normalizeH="0" baseline="0" noProof="0" smtClean="0">
                <a:ln>
                  <a:noFill/>
                </a:ln>
                <a:solidFill>
                  <a:prstClr val="black"/>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TW" altLang="en-US" sz="1200" b="0" i="0" u="none" strike="noStrike" kern="1200" cap="none" spc="0" normalizeH="0" baseline="0" noProof="0">
              <a:ln>
                <a:noFill/>
              </a:ln>
              <a:solidFill>
                <a:prstClr val="black"/>
              </a:solidFill>
              <a:effectLst/>
              <a:uLnTx/>
              <a:uFillTx/>
              <a:latin typeface="Microsoft JhengHei UI" panose="020B0604030504040204" pitchFamily="34" charset="-120"/>
              <a:ea typeface="Microsoft JhengHei UI" panose="020B0604030504040204" pitchFamily="34" charset="-120"/>
              <a:cs typeface="+mn-cs"/>
            </a:endParaRPr>
          </a:p>
        </p:txBody>
      </p:sp>
    </p:spTree>
    <p:extLst>
      <p:ext uri="{BB962C8B-B14F-4D97-AF65-F5344CB8AC3E}">
        <p14:creationId xmlns:p14="http://schemas.microsoft.com/office/powerpoint/2010/main" val="3483120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US" altLang="zh-TW" sz="1200" b="0" i="0" u="none" strike="noStrike" kern="1200" cap="none" spc="0" normalizeH="0" baseline="0" noProof="0" smtClean="0">
                <a:ln>
                  <a:noFill/>
                </a:ln>
                <a:solidFill>
                  <a:prstClr val="black"/>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TW" altLang="en-US" sz="1200" b="0" i="0" u="none" strike="noStrike" kern="1200" cap="none" spc="0" normalizeH="0" baseline="0" noProof="0">
              <a:ln>
                <a:noFill/>
              </a:ln>
              <a:solidFill>
                <a:prstClr val="black"/>
              </a:solidFill>
              <a:effectLst/>
              <a:uLnTx/>
              <a:uFillTx/>
              <a:latin typeface="Microsoft JhengHei UI" panose="020B0604030504040204" pitchFamily="34" charset="-120"/>
              <a:ea typeface="Microsoft JhengHei UI" panose="020B0604030504040204" pitchFamily="34" charset="-120"/>
              <a:cs typeface="+mn-cs"/>
            </a:endParaRPr>
          </a:p>
        </p:txBody>
      </p:sp>
    </p:spTree>
    <p:extLst>
      <p:ext uri="{BB962C8B-B14F-4D97-AF65-F5344CB8AC3E}">
        <p14:creationId xmlns:p14="http://schemas.microsoft.com/office/powerpoint/2010/main" val="168616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US" altLang="zh-TW" sz="1200" b="0" i="0" u="none" strike="noStrike" kern="1200" cap="none" spc="0" normalizeH="0" baseline="0" noProof="0" smtClean="0">
                <a:ln>
                  <a:noFill/>
                </a:ln>
                <a:solidFill>
                  <a:prstClr val="black"/>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a:ln>
                <a:noFill/>
              </a:ln>
              <a:solidFill>
                <a:prstClr val="black"/>
              </a:solidFill>
              <a:effectLst/>
              <a:uLnTx/>
              <a:uFillTx/>
              <a:latin typeface="Microsoft JhengHei UI" panose="020B0604030504040204" pitchFamily="34" charset="-120"/>
              <a:ea typeface="Microsoft JhengHei UI" panose="020B0604030504040204" pitchFamily="34" charset="-120"/>
              <a:cs typeface="+mn-cs"/>
            </a:endParaRPr>
          </a:p>
        </p:txBody>
      </p:sp>
    </p:spTree>
    <p:extLst>
      <p:ext uri="{BB962C8B-B14F-4D97-AF65-F5344CB8AC3E}">
        <p14:creationId xmlns:p14="http://schemas.microsoft.com/office/powerpoint/2010/main" val="5284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圖片來源：</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set-colored-modern-pixel-banners-headers</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halftone-dots-element-vintage-style-decorate</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vintage-golden-dividers-set</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pills-capsule-hand-women</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men-depression-treatment-vector-illustration</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p:txBody>
      </p:sp>
      <p:sp>
        <p:nvSpPr>
          <p:cNvPr id="4" name="投影片編號版面配置區 3"/>
          <p:cNvSpPr>
            <a:spLocks noGrp="1"/>
          </p:cNvSpPr>
          <p:nvPr>
            <p:ph type="sldNum" sz="quarter" idx="10"/>
          </p:nvPr>
        </p:nvSpPr>
        <p:spPr/>
        <p:txBody>
          <a:bodyPr/>
          <a:lstStyle/>
          <a:p>
            <a:fld id="{A5218154-7734-3F40-80EB-A48166DB1DD3}" type="slidenum">
              <a:rPr lang="en-GB" smtClean="0"/>
              <a:t>2</a:t>
            </a:fld>
            <a:endParaRPr lang="en-GB"/>
          </a:p>
        </p:txBody>
      </p:sp>
    </p:spTree>
    <p:extLst>
      <p:ext uri="{BB962C8B-B14F-4D97-AF65-F5344CB8AC3E}">
        <p14:creationId xmlns:p14="http://schemas.microsoft.com/office/powerpoint/2010/main" val="3663025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6" name="投影片編號版面配置區 5"/>
          <p:cNvSpPr>
            <a:spLocks noGrp="1"/>
          </p:cNvSpPr>
          <p:nvPr>
            <p:ph type="sldNum" sz="quarter" idx="10"/>
          </p:nvPr>
        </p:nvSpPr>
        <p:spPr/>
        <p:txBody>
          <a:bodyPr/>
          <a:lstStyle/>
          <a:p>
            <a:fld id="{E3B36274-F2B9-4C45-BBB4-0EDF4CD651A7}" type="slidenum">
              <a:rPr lang="en-US" altLang="zh-TW" smtClean="0"/>
              <a:pPr/>
              <a:t>26</a:t>
            </a:fld>
            <a:endParaRPr lang="en-US" altLang="zh-TW"/>
          </a:p>
        </p:txBody>
      </p:sp>
    </p:spTree>
    <p:extLst>
      <p:ext uri="{BB962C8B-B14F-4D97-AF65-F5344CB8AC3E}">
        <p14:creationId xmlns:p14="http://schemas.microsoft.com/office/powerpoint/2010/main" val="4147544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6" name="投影片編號版面配置區 5"/>
          <p:cNvSpPr>
            <a:spLocks noGrp="1"/>
          </p:cNvSpPr>
          <p:nvPr>
            <p:ph type="sldNum" sz="quarter" idx="10"/>
          </p:nvPr>
        </p:nvSpPr>
        <p:spPr/>
        <p:txBody>
          <a:bodyPr/>
          <a:lstStyle/>
          <a:p>
            <a:fld id="{E3B36274-F2B9-4C45-BBB4-0EDF4CD651A7}" type="slidenum">
              <a:rPr lang="en-US" altLang="zh-TW" smtClean="0"/>
              <a:pPr/>
              <a:t>27</a:t>
            </a:fld>
            <a:endParaRPr lang="en-US" altLang="zh-TW"/>
          </a:p>
        </p:txBody>
      </p:sp>
    </p:spTree>
    <p:extLst>
      <p:ext uri="{BB962C8B-B14F-4D97-AF65-F5344CB8AC3E}">
        <p14:creationId xmlns:p14="http://schemas.microsoft.com/office/powerpoint/2010/main" val="2534191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6" name="投影片編號版面配置區 5"/>
          <p:cNvSpPr>
            <a:spLocks noGrp="1"/>
          </p:cNvSpPr>
          <p:nvPr>
            <p:ph type="sldNum" sz="quarter" idx="10"/>
          </p:nvPr>
        </p:nvSpPr>
        <p:spPr/>
        <p:txBody>
          <a:bodyPr/>
          <a:lstStyle/>
          <a:p>
            <a:fld id="{E3B36274-F2B9-4C45-BBB4-0EDF4CD651A7}" type="slidenum">
              <a:rPr lang="en-US" altLang="zh-TW" smtClean="0"/>
              <a:pPr/>
              <a:t>28</a:t>
            </a:fld>
            <a:endParaRPr lang="en-US" altLang="zh-TW"/>
          </a:p>
        </p:txBody>
      </p:sp>
    </p:spTree>
    <p:extLst>
      <p:ext uri="{BB962C8B-B14F-4D97-AF65-F5344CB8AC3E}">
        <p14:creationId xmlns:p14="http://schemas.microsoft.com/office/powerpoint/2010/main" val="2234298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6" name="投影片編號版面配置區 5"/>
          <p:cNvSpPr>
            <a:spLocks noGrp="1"/>
          </p:cNvSpPr>
          <p:nvPr>
            <p:ph type="sldNum" sz="quarter" idx="10"/>
          </p:nvPr>
        </p:nvSpPr>
        <p:spPr/>
        <p:txBody>
          <a:bodyPr/>
          <a:lstStyle/>
          <a:p>
            <a:fld id="{E3B36274-F2B9-4C45-BBB4-0EDF4CD651A7}" type="slidenum">
              <a:rPr lang="en-US" altLang="zh-TW" smtClean="0"/>
              <a:pPr/>
              <a:t>29</a:t>
            </a:fld>
            <a:endParaRPr lang="en-US" altLang="zh-TW"/>
          </a:p>
        </p:txBody>
      </p:sp>
    </p:spTree>
    <p:extLst>
      <p:ext uri="{BB962C8B-B14F-4D97-AF65-F5344CB8AC3E}">
        <p14:creationId xmlns:p14="http://schemas.microsoft.com/office/powerpoint/2010/main" val="3861772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6" name="投影片編號版面配置區 5"/>
          <p:cNvSpPr>
            <a:spLocks noGrp="1"/>
          </p:cNvSpPr>
          <p:nvPr>
            <p:ph type="sldNum" sz="quarter" idx="10"/>
          </p:nvPr>
        </p:nvSpPr>
        <p:spPr/>
        <p:txBody>
          <a:bodyPr/>
          <a:lstStyle/>
          <a:p>
            <a:fld id="{E3B36274-F2B9-4C45-BBB4-0EDF4CD651A7}" type="slidenum">
              <a:rPr lang="en-US" altLang="zh-TW" smtClean="0"/>
              <a:pPr/>
              <a:t>30</a:t>
            </a:fld>
            <a:endParaRPr lang="en-US" altLang="zh-TW"/>
          </a:p>
        </p:txBody>
      </p:sp>
    </p:spTree>
    <p:extLst>
      <p:ext uri="{BB962C8B-B14F-4D97-AF65-F5344CB8AC3E}">
        <p14:creationId xmlns:p14="http://schemas.microsoft.com/office/powerpoint/2010/main" val="2727158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6" name="投影片編號版面配置區 5"/>
          <p:cNvSpPr>
            <a:spLocks noGrp="1"/>
          </p:cNvSpPr>
          <p:nvPr>
            <p:ph type="sldNum" sz="quarter" idx="10"/>
          </p:nvPr>
        </p:nvSpPr>
        <p:spPr/>
        <p:txBody>
          <a:bodyPr/>
          <a:lstStyle/>
          <a:p>
            <a:fld id="{E3B36274-F2B9-4C45-BBB4-0EDF4CD651A7}" type="slidenum">
              <a:rPr lang="en-US" altLang="zh-TW" smtClean="0"/>
              <a:pPr/>
              <a:t>31</a:t>
            </a:fld>
            <a:endParaRPr lang="en-US" altLang="zh-TW"/>
          </a:p>
        </p:txBody>
      </p:sp>
    </p:spTree>
    <p:extLst>
      <p:ext uri="{BB962C8B-B14F-4D97-AF65-F5344CB8AC3E}">
        <p14:creationId xmlns:p14="http://schemas.microsoft.com/office/powerpoint/2010/main" val="168876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6" name="投影片編號版面配置區 5"/>
          <p:cNvSpPr>
            <a:spLocks noGrp="1"/>
          </p:cNvSpPr>
          <p:nvPr>
            <p:ph type="sldNum" sz="quarter" idx="10"/>
          </p:nvPr>
        </p:nvSpPr>
        <p:spPr/>
        <p:txBody>
          <a:bodyPr/>
          <a:lstStyle/>
          <a:p>
            <a:fld id="{E3B36274-F2B9-4C45-BBB4-0EDF4CD651A7}" type="slidenum">
              <a:rPr lang="en-US" altLang="zh-TW" smtClean="0"/>
              <a:pPr/>
              <a:t>32</a:t>
            </a:fld>
            <a:endParaRPr lang="en-US" altLang="zh-TW"/>
          </a:p>
        </p:txBody>
      </p:sp>
    </p:spTree>
    <p:extLst>
      <p:ext uri="{BB962C8B-B14F-4D97-AF65-F5344CB8AC3E}">
        <p14:creationId xmlns:p14="http://schemas.microsoft.com/office/powerpoint/2010/main" val="1371190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6" name="投影片編號版面配置區 5"/>
          <p:cNvSpPr>
            <a:spLocks noGrp="1"/>
          </p:cNvSpPr>
          <p:nvPr>
            <p:ph type="sldNum" sz="quarter" idx="10"/>
          </p:nvPr>
        </p:nvSpPr>
        <p:spPr/>
        <p:txBody>
          <a:bodyPr/>
          <a:lstStyle/>
          <a:p>
            <a:fld id="{E3B36274-F2B9-4C45-BBB4-0EDF4CD651A7}" type="slidenum">
              <a:rPr lang="en-US" altLang="zh-TW" smtClean="0"/>
              <a:pPr/>
              <a:t>33</a:t>
            </a:fld>
            <a:endParaRPr lang="en-US" altLang="zh-TW"/>
          </a:p>
        </p:txBody>
      </p:sp>
    </p:spTree>
    <p:extLst>
      <p:ext uri="{BB962C8B-B14F-4D97-AF65-F5344CB8AC3E}">
        <p14:creationId xmlns:p14="http://schemas.microsoft.com/office/powerpoint/2010/main" val="1276231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6" name="投影片編號版面配置區 5"/>
          <p:cNvSpPr>
            <a:spLocks noGrp="1"/>
          </p:cNvSpPr>
          <p:nvPr>
            <p:ph type="sldNum" sz="quarter" idx="10"/>
          </p:nvPr>
        </p:nvSpPr>
        <p:spPr/>
        <p:txBody>
          <a:bodyPr/>
          <a:lstStyle/>
          <a:p>
            <a:fld id="{E3B36274-F2B9-4C45-BBB4-0EDF4CD651A7}" type="slidenum">
              <a:rPr lang="en-US" altLang="zh-TW" smtClean="0"/>
              <a:pPr/>
              <a:t>34</a:t>
            </a:fld>
            <a:endParaRPr lang="en-US" altLang="zh-TW"/>
          </a:p>
        </p:txBody>
      </p:sp>
    </p:spTree>
    <p:extLst>
      <p:ext uri="{BB962C8B-B14F-4D97-AF65-F5344CB8AC3E}">
        <p14:creationId xmlns:p14="http://schemas.microsoft.com/office/powerpoint/2010/main" val="3624571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6" name="投影片編號版面配置區 5"/>
          <p:cNvSpPr>
            <a:spLocks noGrp="1"/>
          </p:cNvSpPr>
          <p:nvPr>
            <p:ph type="sldNum" sz="quarter" idx="10"/>
          </p:nvPr>
        </p:nvSpPr>
        <p:spPr/>
        <p:txBody>
          <a:bodyPr/>
          <a:lstStyle/>
          <a:p>
            <a:fld id="{E3B36274-F2B9-4C45-BBB4-0EDF4CD651A7}" type="slidenum">
              <a:rPr lang="en-US" altLang="zh-TW" smtClean="0"/>
              <a:pPr/>
              <a:t>35</a:t>
            </a:fld>
            <a:endParaRPr lang="en-US" altLang="zh-TW"/>
          </a:p>
        </p:txBody>
      </p:sp>
    </p:spTree>
    <p:extLst>
      <p:ext uri="{BB962C8B-B14F-4D97-AF65-F5344CB8AC3E}">
        <p14:creationId xmlns:p14="http://schemas.microsoft.com/office/powerpoint/2010/main" val="1742180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圖片來源：</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set-colored-modern-pixel-banners-headers</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halftone-dots-element-vintage-style-decorate</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vintage-golden-dividers-set</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video-camera</a:t>
            </a:r>
            <a:r>
              <a:rPr lang="zh-TW" altLang="en-US" dirty="0"/>
              <a:t>｜</a:t>
            </a:r>
            <a:r>
              <a:rPr lang="en-US" altLang="zh-TW" dirty="0"/>
              <a:t>Designed by </a:t>
            </a:r>
            <a:r>
              <a:rPr lang="en-US" altLang="zh-TW" dirty="0" err="1"/>
              <a:t>Freepik</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https://www.cib.gov.tw/Drup?Level=%E6%96%B0%E8%88%88%E6%AF%92%E5%93%81</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影片來源：</a:t>
            </a:r>
            <a:endParaRPr lang="en-US" altLang="zh-TW" dirty="0"/>
          </a:p>
          <a:p>
            <a:r>
              <a:rPr lang="en-US" altLang="zh-TW" dirty="0"/>
              <a:t>(2021/2/6)</a:t>
            </a:r>
            <a:r>
              <a:rPr lang="zh-TW" altLang="en-US" dirty="0"/>
              <a:t>。</a:t>
            </a:r>
            <a:r>
              <a:rPr lang="zh-TW" altLang="en-US" sz="1200" b="0" i="0" kern="1200" dirty="0">
                <a:solidFill>
                  <a:schemeClr val="tx1"/>
                </a:solidFill>
                <a:effectLst/>
                <a:latin typeface="+mn-lt"/>
                <a:ea typeface="+mn-ea"/>
                <a:cs typeface="+mn-cs"/>
              </a:rPr>
              <a:t>好扯！咖啡、奶茶、巧克力都可以做成毒品！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蔡阿嘎</a:t>
            </a:r>
            <a:r>
              <a:rPr lang="en-US" altLang="zh-TW" sz="1200" b="0" i="0" kern="1200" dirty="0">
                <a:solidFill>
                  <a:schemeClr val="tx1"/>
                </a:solidFill>
                <a:effectLst/>
                <a:latin typeface="+mn-lt"/>
                <a:ea typeface="+mn-ea"/>
                <a:cs typeface="+mn-cs"/>
              </a:rPr>
              <a:t>x</a:t>
            </a:r>
            <a:r>
              <a:rPr lang="zh-TW" altLang="en-US" sz="1200" b="0" i="0" kern="1200" dirty="0">
                <a:solidFill>
                  <a:schemeClr val="tx1"/>
                </a:solidFill>
                <a:effectLst/>
                <a:latin typeface="+mn-lt"/>
                <a:ea typeface="+mn-ea"/>
                <a:cs typeface="+mn-cs"/>
              </a:rPr>
              <a:t>中信反毒教育基金會</a:t>
            </a:r>
            <a:r>
              <a:rPr lang="en-US" altLang="zh-TW" sz="1200" b="0" i="0" kern="1200" dirty="0">
                <a:solidFill>
                  <a:schemeClr val="tx1"/>
                </a:solidFill>
                <a:effectLst/>
                <a:latin typeface="+mn-lt"/>
                <a:ea typeface="+mn-ea"/>
                <a:cs typeface="+mn-cs"/>
              </a:rPr>
              <a:t>)【</a:t>
            </a:r>
            <a:r>
              <a:rPr lang="zh-TW" altLang="en-US" dirty="0">
                <a:effectLst/>
              </a:rPr>
              <a:t>蔡阿嘎</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。取自</a:t>
            </a:r>
            <a:r>
              <a:rPr lang="en-US" altLang="zh-TW" sz="1200" b="0" i="0" kern="1200" dirty="0">
                <a:solidFill>
                  <a:schemeClr val="tx1"/>
                </a:solidFill>
                <a:effectLst/>
                <a:latin typeface="+mn-lt"/>
                <a:ea typeface="+mn-ea"/>
                <a:cs typeface="+mn-cs"/>
              </a:rPr>
              <a:t>https://www.youtube.com/watch?v=P0Ft8nxvGok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A5218154-7734-3F40-80EB-A48166DB1DD3}" type="slidenum">
              <a:rPr lang="en-GB" smtClean="0"/>
              <a:t>3</a:t>
            </a:fld>
            <a:endParaRPr lang="en-GB"/>
          </a:p>
        </p:txBody>
      </p:sp>
    </p:spTree>
    <p:extLst>
      <p:ext uri="{BB962C8B-B14F-4D97-AF65-F5344CB8AC3E}">
        <p14:creationId xmlns:p14="http://schemas.microsoft.com/office/powerpoint/2010/main" val="4203768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6" name="投影片編號版面配置區 5"/>
          <p:cNvSpPr>
            <a:spLocks noGrp="1"/>
          </p:cNvSpPr>
          <p:nvPr>
            <p:ph type="sldNum" sz="quarter" idx="10"/>
          </p:nvPr>
        </p:nvSpPr>
        <p:spPr/>
        <p:txBody>
          <a:bodyPr/>
          <a:lstStyle/>
          <a:p>
            <a:fld id="{E3B36274-F2B9-4C45-BBB4-0EDF4CD651A7}" type="slidenum">
              <a:rPr lang="en-US" altLang="zh-TW" smtClean="0"/>
              <a:pPr/>
              <a:t>36</a:t>
            </a:fld>
            <a:endParaRPr lang="en-US" altLang="zh-TW"/>
          </a:p>
        </p:txBody>
      </p:sp>
    </p:spTree>
    <p:extLst>
      <p:ext uri="{BB962C8B-B14F-4D97-AF65-F5344CB8AC3E}">
        <p14:creationId xmlns:p14="http://schemas.microsoft.com/office/powerpoint/2010/main" val="1045366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US" altLang="zh-TW" sz="1200" b="0" i="0" u="none" strike="noStrike" kern="1200" cap="none" spc="0" normalizeH="0" baseline="0" noProof="0" smtClean="0">
                <a:ln>
                  <a:noFill/>
                </a:ln>
                <a:solidFill>
                  <a:prstClr val="black"/>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TW" altLang="en-US" sz="1200" b="0" i="0" u="none" strike="noStrike" kern="1200" cap="none" spc="0" normalizeH="0" baseline="0" noProof="0">
              <a:ln>
                <a:noFill/>
              </a:ln>
              <a:solidFill>
                <a:prstClr val="black"/>
              </a:solidFill>
              <a:effectLst/>
              <a:uLnTx/>
              <a:uFillTx/>
              <a:latin typeface="Microsoft JhengHei UI" panose="020B0604030504040204" pitchFamily="34" charset="-120"/>
              <a:ea typeface="Microsoft JhengHei UI" panose="020B0604030504040204" pitchFamily="34" charset="-120"/>
              <a:cs typeface="+mn-cs"/>
            </a:endParaRPr>
          </a:p>
        </p:txBody>
      </p:sp>
    </p:spTree>
    <p:extLst>
      <p:ext uri="{BB962C8B-B14F-4D97-AF65-F5344CB8AC3E}">
        <p14:creationId xmlns:p14="http://schemas.microsoft.com/office/powerpoint/2010/main" val="1804207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rtlCol="0"/>
          <a:lstStyle/>
          <a:p>
            <a:pPr rtl="0"/>
            <a:endParaRPr lang="zh-TW" altLang="en-US" dirty="0"/>
          </a:p>
        </p:txBody>
      </p:sp>
      <p:sp>
        <p:nvSpPr>
          <p:cNvPr id="4" name="投影片編號預留位置 3"/>
          <p:cNvSpPr>
            <a:spLocks noGrp="1"/>
          </p:cNvSpPr>
          <p:nvPr>
            <p:ph type="sldNum" sz="quarter" idx="10"/>
          </p:nvPr>
        </p:nvSpPr>
        <p:spPr/>
        <p:txBody>
          <a:bodyPr rtlCol="0"/>
          <a:lstStyle/>
          <a:p>
            <a:pPr rtl="0"/>
            <a:fld id="{E3B36274-F2B9-4C45-BBB4-0EDF4CD651A7}" type="slidenum">
              <a:rPr lang="en-US" altLang="zh-TW" smtClean="0"/>
              <a:t>43</a:t>
            </a:fld>
            <a:endParaRPr lang="en-US" altLang="zh-TW" dirty="0"/>
          </a:p>
        </p:txBody>
      </p:sp>
    </p:spTree>
    <p:extLst>
      <p:ext uri="{BB962C8B-B14F-4D97-AF65-F5344CB8AC3E}">
        <p14:creationId xmlns:p14="http://schemas.microsoft.com/office/powerpoint/2010/main" val="2982867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6" name="投影片編號版面配置區 5"/>
          <p:cNvSpPr>
            <a:spLocks noGrp="1"/>
          </p:cNvSpPr>
          <p:nvPr>
            <p:ph type="sldNum" sz="quarter" idx="10"/>
          </p:nvPr>
        </p:nvSpPr>
        <p:spPr/>
        <p:txBody>
          <a:bodyPr/>
          <a:lstStyle/>
          <a:p>
            <a:fld id="{E3B36274-F2B9-4C45-BBB4-0EDF4CD651A7}" type="slidenum">
              <a:rPr lang="en-US" altLang="zh-TW" smtClean="0"/>
              <a:pPr/>
              <a:t>45</a:t>
            </a:fld>
            <a:endParaRPr lang="en-US" altLang="zh-TW"/>
          </a:p>
        </p:txBody>
      </p:sp>
    </p:spTree>
    <p:extLst>
      <p:ext uri="{BB962C8B-B14F-4D97-AF65-F5344CB8AC3E}">
        <p14:creationId xmlns:p14="http://schemas.microsoft.com/office/powerpoint/2010/main" val="3925815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6" name="投影片編號版面配置區 5"/>
          <p:cNvSpPr>
            <a:spLocks noGrp="1"/>
          </p:cNvSpPr>
          <p:nvPr>
            <p:ph type="sldNum" sz="quarter" idx="10"/>
          </p:nvPr>
        </p:nvSpPr>
        <p:spPr/>
        <p:txBody>
          <a:bodyPr/>
          <a:lstStyle/>
          <a:p>
            <a:fld id="{E3B36274-F2B9-4C45-BBB4-0EDF4CD651A7}" type="slidenum">
              <a:rPr lang="en-US" altLang="zh-TW" smtClean="0"/>
              <a:pPr/>
              <a:t>46</a:t>
            </a:fld>
            <a:endParaRPr lang="en-US" altLang="zh-TW"/>
          </a:p>
        </p:txBody>
      </p:sp>
    </p:spTree>
    <p:extLst>
      <p:ext uri="{BB962C8B-B14F-4D97-AF65-F5344CB8AC3E}">
        <p14:creationId xmlns:p14="http://schemas.microsoft.com/office/powerpoint/2010/main" val="138233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6" name="投影片編號版面配置區 5"/>
          <p:cNvSpPr>
            <a:spLocks noGrp="1"/>
          </p:cNvSpPr>
          <p:nvPr>
            <p:ph type="sldNum" sz="quarter" idx="10"/>
          </p:nvPr>
        </p:nvSpPr>
        <p:spPr/>
        <p:txBody>
          <a:bodyPr/>
          <a:lstStyle/>
          <a:p>
            <a:fld id="{E3B36274-F2B9-4C45-BBB4-0EDF4CD651A7}" type="slidenum">
              <a:rPr lang="en-US" altLang="zh-TW" smtClean="0"/>
              <a:pPr/>
              <a:t>47</a:t>
            </a:fld>
            <a:endParaRPr lang="en-US" altLang="zh-TW"/>
          </a:p>
        </p:txBody>
      </p:sp>
    </p:spTree>
    <p:extLst>
      <p:ext uri="{BB962C8B-B14F-4D97-AF65-F5344CB8AC3E}">
        <p14:creationId xmlns:p14="http://schemas.microsoft.com/office/powerpoint/2010/main" val="2257408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rtlCol="0"/>
          <a:lstStyle/>
          <a:p>
            <a:pPr rtl="0"/>
            <a:endParaRPr lang="zh-TW" altLang="en-US" dirty="0"/>
          </a:p>
        </p:txBody>
      </p:sp>
      <p:sp>
        <p:nvSpPr>
          <p:cNvPr id="4" name="投影片編號預留位置 3"/>
          <p:cNvSpPr>
            <a:spLocks noGrp="1"/>
          </p:cNvSpPr>
          <p:nvPr>
            <p:ph type="sldNum" sz="quarter" idx="10"/>
          </p:nvPr>
        </p:nvSpPr>
        <p:spPr/>
        <p:txBody>
          <a:bodyPr rtlCol="0"/>
          <a:lstStyle/>
          <a:p>
            <a:pPr rtl="0"/>
            <a:fld id="{E3B36274-F2B9-4C45-BBB4-0EDF4CD651A7}" type="slidenum">
              <a:rPr lang="en-US" altLang="zh-TW" smtClean="0"/>
              <a:t>48</a:t>
            </a:fld>
            <a:endParaRPr lang="en-US" altLang="zh-TW" dirty="0"/>
          </a:p>
        </p:txBody>
      </p:sp>
    </p:spTree>
    <p:extLst>
      <p:ext uri="{BB962C8B-B14F-4D97-AF65-F5344CB8AC3E}">
        <p14:creationId xmlns:p14="http://schemas.microsoft.com/office/powerpoint/2010/main" val="1152090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補充說明：</a:t>
            </a:r>
            <a:endParaRPr lang="en-US" altLang="zh-TW" dirty="0"/>
          </a:p>
          <a:p>
            <a:r>
              <a:rPr lang="zh-TW" altLang="en-US" sz="1200" b="0" i="0" kern="1200" dirty="0">
                <a:solidFill>
                  <a:schemeClr val="tx1"/>
                </a:solidFill>
                <a:effectLst/>
                <a:latin typeface="+mn-lt"/>
                <a:ea typeface="+mn-ea"/>
                <a:cs typeface="+mn-cs"/>
              </a:rPr>
              <a:t>根據教育部資料，青少年去年</a:t>
            </a:r>
            <a:r>
              <a:rPr lang="en-US" altLang="zh-TW" sz="1200" b="0" i="0" kern="1200" dirty="0">
                <a:solidFill>
                  <a:schemeClr val="tx1"/>
                </a:solidFill>
                <a:effectLst/>
                <a:latin typeface="+mn-lt"/>
                <a:ea typeface="+mn-ea"/>
                <a:cs typeface="+mn-cs"/>
              </a:rPr>
              <a:t>(2020</a:t>
            </a:r>
            <a:r>
              <a:rPr lang="zh-TW" altLang="en-US" sz="1200" b="0" i="0" kern="1200" dirty="0">
                <a:solidFill>
                  <a:schemeClr val="tx1"/>
                </a:solidFill>
                <a:effectLst/>
                <a:latin typeface="+mn-lt"/>
                <a:ea typeface="+mn-ea"/>
                <a:cs typeface="+mn-cs"/>
              </a:rPr>
              <a:t>年</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最常施用毒品第一名為</a:t>
            </a:r>
            <a:r>
              <a:rPr lang="zh-TW" altLang="en-US" sz="1200" b="1" i="0" kern="1200" dirty="0">
                <a:solidFill>
                  <a:schemeClr val="tx1"/>
                </a:solidFill>
                <a:effectLst/>
                <a:latin typeface="+mn-lt"/>
                <a:ea typeface="+mn-ea"/>
                <a:cs typeface="+mn-cs"/>
              </a:rPr>
              <a:t>Ｋ他命</a:t>
            </a:r>
            <a:r>
              <a:rPr lang="zh-TW" altLang="en-US" sz="1200" b="0" i="0" kern="1200" dirty="0">
                <a:solidFill>
                  <a:schemeClr val="tx1"/>
                </a:solidFill>
                <a:effectLst/>
                <a:latin typeface="+mn-lt"/>
                <a:ea typeface="+mn-ea"/>
                <a:cs typeface="+mn-cs"/>
              </a:rPr>
              <a:t>，其次</a:t>
            </a:r>
            <a:r>
              <a:rPr lang="zh-TW" altLang="en-US" sz="1200" b="1" i="0" kern="1200" dirty="0">
                <a:solidFill>
                  <a:schemeClr val="tx1"/>
                </a:solidFill>
                <a:effectLst/>
                <a:latin typeface="+mn-lt"/>
                <a:ea typeface="+mn-ea"/>
                <a:cs typeface="+mn-cs"/>
              </a:rPr>
              <a:t>混和型毒品</a:t>
            </a:r>
            <a:r>
              <a:rPr lang="zh-TW" altLang="en-US" sz="1200" b="0" i="0" kern="1200" dirty="0">
                <a:solidFill>
                  <a:schemeClr val="tx1"/>
                </a:solidFill>
                <a:effectLst/>
                <a:latin typeface="+mn-lt"/>
                <a:ea typeface="+mn-ea"/>
                <a:cs typeface="+mn-cs"/>
              </a:rPr>
              <a:t>，第三名</a:t>
            </a:r>
            <a:r>
              <a:rPr lang="zh-TW" altLang="en-US" sz="1200" b="1" i="0" kern="1200" dirty="0">
                <a:solidFill>
                  <a:schemeClr val="tx1"/>
                </a:solidFill>
                <a:effectLst/>
                <a:latin typeface="+mn-lt"/>
                <a:ea typeface="+mn-ea"/>
                <a:cs typeface="+mn-cs"/>
              </a:rPr>
              <a:t>笑氣</a:t>
            </a:r>
            <a:r>
              <a:rPr lang="zh-TW" altLang="en-US" sz="1200" b="0" i="0" kern="1200" dirty="0">
                <a:solidFill>
                  <a:schemeClr val="tx1"/>
                </a:solidFill>
                <a:effectLst/>
                <a:latin typeface="+mn-lt"/>
                <a:ea typeface="+mn-ea"/>
                <a:cs typeface="+mn-cs"/>
              </a:rPr>
              <a:t>；笑氣雖不是毒品，是助興化學物質，實務查緝上常發現青少年會以笑氣搭配混合式毒咖啡包或Ｋ他命使用，危險性更高。</a:t>
            </a:r>
            <a:endParaRPr lang="en-US" altLang="zh-TW" sz="1200" b="0" i="0" kern="1200" dirty="0">
              <a:solidFill>
                <a:schemeClr val="tx1"/>
              </a:solidFill>
              <a:effectLst/>
              <a:latin typeface="+mn-lt"/>
              <a:ea typeface="+mn-ea"/>
              <a:cs typeface="+mn-cs"/>
            </a:endParaRPr>
          </a:p>
          <a:p>
            <a:endParaRPr lang="en-US" altLang="zh-TW" dirty="0"/>
          </a:p>
          <a:p>
            <a:r>
              <a:rPr lang="zh-TW" altLang="en-US" dirty="0"/>
              <a:t>毒品危害防制條例於</a:t>
            </a:r>
            <a:r>
              <a:rPr lang="en-US" altLang="zh-TW" dirty="0"/>
              <a:t>108 </a:t>
            </a:r>
            <a:r>
              <a:rPr lang="zh-TW" altLang="en-US" dirty="0"/>
              <a:t>年</a:t>
            </a:r>
            <a:r>
              <a:rPr lang="en-US" altLang="zh-TW" dirty="0"/>
              <a:t>12 </a:t>
            </a:r>
            <a:r>
              <a:rPr lang="zh-TW" altLang="en-US" dirty="0"/>
              <a:t>月</a:t>
            </a:r>
            <a:r>
              <a:rPr lang="en-US" altLang="zh-TW" dirty="0"/>
              <a:t>17 </a:t>
            </a:r>
            <a:r>
              <a:rPr lang="zh-TW" altLang="en-US" dirty="0"/>
              <a:t>日最新修正、</a:t>
            </a:r>
            <a:r>
              <a:rPr lang="en-US" altLang="zh-TW" dirty="0"/>
              <a:t>109 </a:t>
            </a:r>
            <a:r>
              <a:rPr lang="zh-TW" altLang="en-US" dirty="0"/>
              <a:t>年</a:t>
            </a:r>
            <a:r>
              <a:rPr lang="en-US" altLang="zh-TW" dirty="0"/>
              <a:t>1 </a:t>
            </a:r>
            <a:r>
              <a:rPr lang="zh-TW" altLang="en-US" dirty="0"/>
              <a:t>月</a:t>
            </a:r>
            <a:r>
              <a:rPr lang="en-US" altLang="zh-TW" dirty="0"/>
              <a:t>15 </a:t>
            </a:r>
            <a:r>
              <a:rPr lang="zh-TW" altLang="en-US" dirty="0"/>
              <a:t>日公布，於</a:t>
            </a:r>
            <a:r>
              <a:rPr lang="en-US" altLang="zh-TW" dirty="0"/>
              <a:t>109</a:t>
            </a:r>
            <a:r>
              <a:rPr lang="zh-TW" altLang="en-US" dirty="0"/>
              <a:t>年</a:t>
            </a:r>
            <a:r>
              <a:rPr lang="en-US" altLang="zh-TW" dirty="0"/>
              <a:t>7</a:t>
            </a:r>
            <a:r>
              <a:rPr lang="zh-TW" altLang="en-US" dirty="0"/>
              <a:t>月</a:t>
            </a:r>
            <a:r>
              <a:rPr lang="en-US" altLang="zh-TW" dirty="0"/>
              <a:t>15</a:t>
            </a:r>
            <a:r>
              <a:rPr lang="zh-TW" altLang="en-US" dirty="0"/>
              <a:t>日生效，</a:t>
            </a:r>
            <a:r>
              <a:rPr lang="zh-TW" altLang="en-US" sz="1200" b="0" i="0" kern="1200" dirty="0">
                <a:solidFill>
                  <a:schemeClr val="tx1"/>
                </a:solidFill>
                <a:effectLst/>
                <a:latin typeface="+mn-lt"/>
                <a:ea typeface="+mn-ea"/>
                <a:cs typeface="+mn-cs"/>
              </a:rPr>
              <a:t>修正重點說明如下：</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 重罪重懲、遏止新興毒品的散播</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2.</a:t>
            </a:r>
            <a:r>
              <a:rPr lang="zh-TW" altLang="en-US" sz="1200" b="0" i="0" kern="1200" dirty="0">
                <a:solidFill>
                  <a:schemeClr val="tx1"/>
                </a:solidFill>
                <a:effectLst/>
                <a:latin typeface="+mn-lt"/>
                <a:ea typeface="+mn-ea"/>
                <a:cs typeface="+mn-cs"/>
              </a:rPr>
              <a:t> 縮短新興毒品列管時程</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 扣案毒品物可於判決確定前銷燬</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4.</a:t>
            </a:r>
            <a:r>
              <a:rPr lang="zh-TW" altLang="en-US" sz="1200" b="0" i="0" kern="1200" dirty="0">
                <a:solidFill>
                  <a:schemeClr val="tx1"/>
                </a:solidFill>
                <a:effectLst/>
                <a:latin typeface="+mn-lt"/>
                <a:ea typeface="+mn-ea"/>
                <a:cs typeface="+mn-cs"/>
              </a:rPr>
              <a:t> 緩起訴處遇模式之多元化</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en-US" altLang="zh-TW" dirty="0">
                <a:hlinkClick r:id="rId3"/>
              </a:rPr>
              <a:t>https://li.taipei/News_Content.aspx?n=54AE795A616C7BF5&amp;sms=EF042250E10B7F6C&amp;s=61FBE647FF092084</a:t>
            </a:r>
            <a:endParaRPr lang="en-US" altLang="zh-TW" dirty="0"/>
          </a:p>
          <a:p>
            <a:r>
              <a:rPr lang="en-US" altLang="zh-TW" dirty="0">
                <a:hlinkClick r:id="rId4"/>
              </a:rPr>
              <a:t>https://www.moj.gov.tw/cp-21-124579-6e785-001.html</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(2020/12/21)</a:t>
            </a:r>
            <a:r>
              <a:rPr lang="zh-TW" altLang="en-US" dirty="0"/>
              <a:t>。</a:t>
            </a:r>
            <a:r>
              <a:rPr lang="zh-TW" altLang="en-US" sz="1200" b="0" i="0" kern="1200" dirty="0">
                <a:solidFill>
                  <a:schemeClr val="tx1"/>
                </a:solidFill>
                <a:effectLst/>
                <a:latin typeface="+mn-lt"/>
                <a:ea typeface="+mn-ea"/>
                <a:cs typeface="+mn-cs"/>
              </a:rPr>
              <a:t>新興毒品</a:t>
            </a:r>
            <a:r>
              <a:rPr lang="en-US" altLang="zh-TW" sz="1200" b="0" i="0" kern="1200" dirty="0">
                <a:solidFill>
                  <a:schemeClr val="tx1"/>
                </a:solidFill>
                <a:effectLst/>
                <a:latin typeface="+mn-lt"/>
                <a:ea typeface="+mn-ea"/>
                <a:cs typeface="+mn-cs"/>
              </a:rPr>
              <a:t>-F-AMB【</a:t>
            </a:r>
            <a:r>
              <a:rPr lang="zh-TW" altLang="en-US" sz="1200" b="0" i="0" kern="1200" dirty="0">
                <a:solidFill>
                  <a:schemeClr val="tx1"/>
                </a:solidFill>
                <a:effectLst/>
                <a:latin typeface="+mn-lt"/>
                <a:ea typeface="+mn-ea"/>
                <a:cs typeface="+mn-cs"/>
              </a:rPr>
              <a:t>內政部警政署刑事警察局</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。取自</a:t>
            </a:r>
            <a:r>
              <a:rPr lang="en-US" altLang="zh-TW" sz="1200" b="0" i="0" kern="1200" dirty="0">
                <a:solidFill>
                  <a:schemeClr val="tx1"/>
                </a:solidFill>
                <a:effectLst/>
                <a:latin typeface="+mn-lt"/>
                <a:ea typeface="+mn-ea"/>
                <a:cs typeface="+mn-cs"/>
              </a:rPr>
              <a:t>https://cib.npa.gov.tw/ch/app/drup/view?module=drup&amp;id=1963&amp;serno=960b11b3-553a-4d63-a35a-c48b364ca3e6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(2020/12/22)</a:t>
            </a:r>
            <a:r>
              <a:rPr lang="zh-TW" altLang="en-US" sz="1200" b="0" i="0" kern="1200" dirty="0">
                <a:solidFill>
                  <a:schemeClr val="tx1"/>
                </a:solidFill>
                <a:effectLst/>
                <a:latin typeface="+mn-lt"/>
                <a:ea typeface="+mn-ea"/>
                <a:cs typeface="+mn-cs"/>
              </a:rPr>
              <a:t>。常見毒品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第四級毒品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內政部警政署刑事警察局</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。取自</a:t>
            </a:r>
            <a:r>
              <a:rPr lang="en-US" altLang="zh-TW" sz="1200" b="0" i="0" kern="1200" dirty="0">
                <a:solidFill>
                  <a:schemeClr val="tx1"/>
                </a:solidFill>
                <a:effectLst/>
                <a:latin typeface="+mn-lt"/>
                <a:ea typeface="+mn-ea"/>
                <a:cs typeface="+mn-cs"/>
              </a:rPr>
              <a:t>https://cib.npa.gov.tw/ch/app/drup/view?module=drup&amp;id=1973&amp;serno=dc586d5c-8294-4e16-891e-641c16fdc009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(2021/8/17)</a:t>
            </a:r>
            <a:r>
              <a:rPr lang="zh-TW" altLang="en-US" sz="1200" b="0" i="0" kern="1200" dirty="0">
                <a:solidFill>
                  <a:schemeClr val="tx1"/>
                </a:solidFill>
                <a:effectLst/>
                <a:latin typeface="+mn-lt"/>
                <a:ea typeface="+mn-ea"/>
                <a:cs typeface="+mn-cs"/>
              </a:rPr>
              <a:t>。修正「毒品之分級及品項」部分分級及品項，自民國 </a:t>
            </a:r>
            <a:r>
              <a:rPr lang="en-US" altLang="zh-TW" sz="1200" b="0" i="0" kern="1200" dirty="0">
                <a:solidFill>
                  <a:schemeClr val="tx1"/>
                </a:solidFill>
                <a:effectLst/>
                <a:latin typeface="+mn-lt"/>
                <a:ea typeface="+mn-ea"/>
                <a:cs typeface="+mn-cs"/>
              </a:rPr>
              <a:t>110 </a:t>
            </a:r>
            <a:r>
              <a:rPr lang="zh-TW" altLang="en-US" sz="1200" b="0" i="0" kern="1200" dirty="0">
                <a:solidFill>
                  <a:schemeClr val="tx1"/>
                </a:solidFill>
                <a:effectLst/>
                <a:latin typeface="+mn-lt"/>
                <a:ea typeface="+mn-ea"/>
                <a:cs typeface="+mn-cs"/>
              </a:rPr>
              <a:t>年 </a:t>
            </a:r>
            <a:r>
              <a:rPr lang="en-US" altLang="zh-TW" sz="1200" b="0" i="0" kern="1200" dirty="0">
                <a:solidFill>
                  <a:schemeClr val="tx1"/>
                </a:solidFill>
                <a:effectLst/>
                <a:latin typeface="+mn-lt"/>
                <a:ea typeface="+mn-ea"/>
                <a:cs typeface="+mn-cs"/>
              </a:rPr>
              <a:t>7 </a:t>
            </a:r>
            <a:r>
              <a:rPr lang="zh-TW" altLang="en-US" sz="1200" b="0" i="0" kern="1200" dirty="0">
                <a:solidFill>
                  <a:schemeClr val="tx1"/>
                </a:solidFill>
                <a:effectLst/>
                <a:latin typeface="+mn-lt"/>
                <a:ea typeface="+mn-ea"/>
                <a:cs typeface="+mn-cs"/>
              </a:rPr>
              <a:t>月 </a:t>
            </a:r>
            <a:r>
              <a:rPr lang="en-US" altLang="zh-TW" sz="1200" b="0" i="0" kern="1200" dirty="0">
                <a:solidFill>
                  <a:schemeClr val="tx1"/>
                </a:solidFill>
                <a:effectLst/>
                <a:latin typeface="+mn-lt"/>
                <a:ea typeface="+mn-ea"/>
                <a:cs typeface="+mn-cs"/>
              </a:rPr>
              <a:t>14 </a:t>
            </a:r>
            <a:r>
              <a:rPr lang="zh-TW" altLang="en-US" sz="1200" b="0" i="0" kern="1200" dirty="0">
                <a:solidFill>
                  <a:schemeClr val="tx1"/>
                </a:solidFill>
                <a:effectLst/>
                <a:latin typeface="+mn-lt"/>
                <a:ea typeface="+mn-ea"/>
                <a:cs typeface="+mn-cs"/>
              </a:rPr>
              <a:t>日生效</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法源法律網</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。取自</a:t>
            </a:r>
            <a:r>
              <a:rPr lang="en-US" altLang="zh-TW" sz="1200" b="0" i="0" kern="1200" dirty="0">
                <a:solidFill>
                  <a:schemeClr val="tx1"/>
                </a:solidFill>
                <a:effectLst/>
                <a:latin typeface="+mn-lt"/>
                <a:ea typeface="+mn-ea"/>
                <a:cs typeface="+mn-cs"/>
              </a:rPr>
              <a:t>https://www.lawbank.com.tw/news/NewsContent_print.aspx?NID=178906.00</a:t>
            </a:r>
            <a:endParaRPr lang="zh-TW" alt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u="none" strike="noStrike" kern="1200" dirty="0">
                <a:solidFill>
                  <a:schemeClr val="tx1"/>
                </a:solidFill>
                <a:effectLst/>
                <a:latin typeface="+mn-lt"/>
                <a:ea typeface="+mn-ea"/>
                <a:cs typeface="+mn-cs"/>
              </a:rPr>
              <a:t>林孟潔</a:t>
            </a:r>
            <a:r>
              <a:rPr lang="en-US" altLang="zh-TW" sz="1200" b="0" i="0" u="none" strike="noStrike"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2021/3/31</a:t>
            </a:r>
            <a:r>
              <a:rPr lang="en-US" altLang="zh-TW" sz="1200" b="0" i="0" u="none" strike="noStrike" kern="120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大麻案增多 高檢發警訊</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聯合報</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。取自</a:t>
            </a:r>
            <a:r>
              <a:rPr lang="en-US" altLang="zh-TW" sz="1200" b="0" i="0" kern="1200" dirty="0">
                <a:solidFill>
                  <a:schemeClr val="tx1"/>
                </a:solidFill>
                <a:effectLst/>
                <a:latin typeface="+mn-lt"/>
                <a:ea typeface="+mn-ea"/>
                <a:cs typeface="+mn-cs"/>
              </a:rPr>
              <a:t>https://udn.com/news/story/7315/5355456</a:t>
            </a:r>
            <a:endParaRPr lang="zh-TW" alt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a:solidFill>
                <a:schemeClr val="tx1"/>
              </a:solidFill>
              <a:effectLst/>
              <a:latin typeface="+mn-lt"/>
              <a:ea typeface="+mn-ea"/>
              <a:cs typeface="+mn-cs"/>
            </a:endParaRPr>
          </a:p>
          <a:p>
            <a:endParaRPr lang="en-US" altLang="zh-TW" dirty="0"/>
          </a:p>
          <a:p>
            <a:r>
              <a:rPr lang="zh-TW" altLang="en-US" dirty="0"/>
              <a:t>圖片來源：</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set-colored-modern-pixel-banners-headers</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halftone-dots-element-vintage-style-decorate</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abstract-white-color-canvas-wallpaper-textures-surface</a:t>
            </a:r>
            <a:r>
              <a:rPr lang="zh-TW" altLang="en-US" dirty="0"/>
              <a:t>｜</a:t>
            </a:r>
            <a:r>
              <a:rPr lang="en-US" altLang="zh-TW" dirty="0"/>
              <a:t>Designed by </a:t>
            </a:r>
            <a:r>
              <a:rPr lang="en-US" altLang="zh-TW" dirty="0" err="1"/>
              <a:t>Freepik</a:t>
            </a:r>
            <a:endParaRPr lang="en-US" altLang="zh-TW" baseline="0" dirty="0"/>
          </a:p>
        </p:txBody>
      </p:sp>
      <p:sp>
        <p:nvSpPr>
          <p:cNvPr id="4" name="投影片編號版面配置區 3"/>
          <p:cNvSpPr>
            <a:spLocks noGrp="1"/>
          </p:cNvSpPr>
          <p:nvPr>
            <p:ph type="sldNum" sz="quarter" idx="10"/>
          </p:nvPr>
        </p:nvSpPr>
        <p:spPr/>
        <p:txBody>
          <a:bodyPr/>
          <a:lstStyle/>
          <a:p>
            <a:fld id="{A5218154-7734-3F40-80EB-A48166DB1DD3}" type="slidenum">
              <a:rPr lang="en-GB" smtClean="0"/>
              <a:t>4</a:t>
            </a:fld>
            <a:endParaRPr lang="en-GB"/>
          </a:p>
        </p:txBody>
      </p:sp>
    </p:spTree>
    <p:extLst>
      <p:ext uri="{BB962C8B-B14F-4D97-AF65-F5344CB8AC3E}">
        <p14:creationId xmlns:p14="http://schemas.microsoft.com/office/powerpoint/2010/main" val="2748946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補充說明：</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rgbClr val="FFFF00"/>
                </a:solidFill>
                <a:latin typeface="微軟正黑體" panose="020B0604030504040204" pitchFamily="34" charset="-120"/>
                <a:ea typeface="微軟正黑體" panose="020B0604030504040204" pitchFamily="34" charset="-120"/>
              </a:rPr>
              <a:t>此外，舉凡持有、轉讓、引誘或強迫他人施用毒品，以及製造、運輸、販賣施用毒品之器具者，皆觸犯法律，切勿以身試法！</a:t>
            </a:r>
            <a:endParaRPr lang="en-US" altLang="zh-TW" sz="1200" dirty="0">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solidFill>
                <a:srgbClr val="FFFF00"/>
              </a:solidFill>
              <a:latin typeface="微軟正黑體" panose="020B0604030504040204" pitchFamily="34" charset="-120"/>
              <a:ea typeface="微軟正黑體" panose="020B0604030504040204" pitchFamily="34" charset="-120"/>
            </a:endParaRPr>
          </a:p>
          <a:p>
            <a:r>
              <a:rPr lang="zh-TW" altLang="en-US" dirty="0"/>
              <a:t>補充說明：</a:t>
            </a:r>
            <a:endParaRPr lang="en-US" altLang="zh-TW" dirty="0"/>
          </a:p>
          <a:p>
            <a:r>
              <a:rPr lang="zh-TW" altLang="en-US" dirty="0"/>
              <a:t>毒品危害防制條例於</a:t>
            </a:r>
            <a:r>
              <a:rPr lang="en-US" altLang="zh-TW" dirty="0"/>
              <a:t>108 </a:t>
            </a:r>
            <a:r>
              <a:rPr lang="zh-TW" altLang="en-US" dirty="0"/>
              <a:t>年</a:t>
            </a:r>
            <a:r>
              <a:rPr lang="en-US" altLang="zh-TW" dirty="0"/>
              <a:t>12 </a:t>
            </a:r>
            <a:r>
              <a:rPr lang="zh-TW" altLang="en-US" dirty="0"/>
              <a:t>月</a:t>
            </a:r>
            <a:r>
              <a:rPr lang="en-US" altLang="zh-TW" dirty="0"/>
              <a:t>17 </a:t>
            </a:r>
            <a:r>
              <a:rPr lang="zh-TW" altLang="en-US" dirty="0"/>
              <a:t>日最新修正、</a:t>
            </a:r>
            <a:r>
              <a:rPr lang="en-US" altLang="zh-TW" dirty="0"/>
              <a:t>109 </a:t>
            </a:r>
            <a:r>
              <a:rPr lang="zh-TW" altLang="en-US" dirty="0"/>
              <a:t>年</a:t>
            </a:r>
            <a:r>
              <a:rPr lang="en-US" altLang="zh-TW" dirty="0"/>
              <a:t>1 </a:t>
            </a:r>
            <a:r>
              <a:rPr lang="zh-TW" altLang="en-US" dirty="0"/>
              <a:t>月</a:t>
            </a:r>
            <a:r>
              <a:rPr lang="en-US" altLang="zh-TW" dirty="0"/>
              <a:t>15 </a:t>
            </a:r>
            <a:r>
              <a:rPr lang="zh-TW" altLang="en-US" dirty="0"/>
              <a:t>日公布，於</a:t>
            </a:r>
            <a:r>
              <a:rPr lang="en-US" altLang="zh-TW" dirty="0"/>
              <a:t>109</a:t>
            </a:r>
            <a:r>
              <a:rPr lang="zh-TW" altLang="en-US" dirty="0"/>
              <a:t>年</a:t>
            </a:r>
            <a:r>
              <a:rPr lang="en-US" altLang="zh-TW" dirty="0"/>
              <a:t>7</a:t>
            </a:r>
            <a:r>
              <a:rPr lang="zh-TW" altLang="en-US" dirty="0"/>
              <a:t>月</a:t>
            </a:r>
            <a:r>
              <a:rPr lang="en-US" altLang="zh-TW" dirty="0"/>
              <a:t>15</a:t>
            </a:r>
            <a:r>
              <a:rPr lang="zh-TW" altLang="en-US" dirty="0"/>
              <a:t>日生效，</a:t>
            </a:r>
            <a:r>
              <a:rPr lang="zh-TW" altLang="en-US" sz="1200" b="0" i="0" kern="1200" dirty="0">
                <a:solidFill>
                  <a:schemeClr val="tx1"/>
                </a:solidFill>
                <a:effectLst/>
                <a:latin typeface="+mn-lt"/>
                <a:ea typeface="+mn-ea"/>
                <a:cs typeface="+mn-cs"/>
              </a:rPr>
              <a:t>修正重點說明如下：</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 重罪重懲、遏止新興毒品的散播</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2.</a:t>
            </a:r>
            <a:r>
              <a:rPr lang="zh-TW" altLang="en-US" sz="1200" b="0" i="0" kern="1200" dirty="0">
                <a:solidFill>
                  <a:schemeClr val="tx1"/>
                </a:solidFill>
                <a:effectLst/>
                <a:latin typeface="+mn-lt"/>
                <a:ea typeface="+mn-ea"/>
                <a:cs typeface="+mn-cs"/>
              </a:rPr>
              <a:t> 縮短新興毒品列管時程</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 扣案毒品物可於判決確定前銷燬</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4.</a:t>
            </a:r>
            <a:r>
              <a:rPr lang="zh-TW" altLang="en-US" sz="1200" b="0" i="0" kern="1200" dirty="0">
                <a:solidFill>
                  <a:schemeClr val="tx1"/>
                </a:solidFill>
                <a:effectLst/>
                <a:latin typeface="+mn-lt"/>
                <a:ea typeface="+mn-ea"/>
                <a:cs typeface="+mn-cs"/>
              </a:rPr>
              <a:t> 緩起訴處遇模式之多元化</a:t>
            </a:r>
            <a:endParaRPr lang="en-US" altLang="zh-TW" sz="1200" b="0" i="0" kern="1200" dirty="0">
              <a:solidFill>
                <a:schemeClr val="tx1"/>
              </a:solidFill>
              <a:effectLst/>
              <a:latin typeface="+mn-lt"/>
              <a:ea typeface="+mn-ea"/>
              <a:cs typeface="+mn-cs"/>
            </a:endParaRPr>
          </a:p>
          <a:p>
            <a:r>
              <a:rPr lang="en-US" altLang="zh-TW" dirty="0">
                <a:hlinkClick r:id="rId3"/>
              </a:rPr>
              <a:t>https://li.taipei/News_Content.aspx?n=54AE795A616C7BF5&amp;sms=EF042250E10B7F6C&amp;s=61FBE647FF092084</a:t>
            </a:r>
            <a:endParaRPr lang="en-US" altLang="zh-TW" dirty="0"/>
          </a:p>
          <a:p>
            <a:r>
              <a:rPr lang="en-US" altLang="zh-TW" dirty="0">
                <a:hlinkClick r:id="rId4"/>
              </a:rPr>
              <a:t>https://www.moj.gov.tw/cp-21-124579-6e785-001.html</a:t>
            </a:r>
            <a:endParaRPr lang="en-US" altLang="zh-TW" dirty="0"/>
          </a:p>
          <a:p>
            <a:endParaRPr lang="en-US" altLang="zh-TW" dirty="0"/>
          </a:p>
          <a:p>
            <a:r>
              <a:rPr lang="zh-TW" altLang="en-US" dirty="0"/>
              <a:t>圖片來源：</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set-colored-modern-pixel-banners-headers</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halftone-dots-element-vintage-style-decorate</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abstract-white-color-canvas-wallpaper-textures-surface</a:t>
            </a:r>
            <a:r>
              <a:rPr lang="zh-TW" altLang="en-US" dirty="0"/>
              <a:t>｜</a:t>
            </a:r>
            <a:r>
              <a:rPr lang="en-US" altLang="zh-TW" dirty="0"/>
              <a:t>Designed by </a:t>
            </a:r>
            <a:r>
              <a:rPr lang="en-US" altLang="zh-TW" dirty="0" err="1"/>
              <a:t>Freepik</a:t>
            </a: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right-arrow</a:t>
            </a:r>
            <a:r>
              <a:rPr lang="zh-TW" altLang="en-US" dirty="0"/>
              <a:t>｜</a:t>
            </a:r>
            <a:r>
              <a:rPr lang="en-US" altLang="zh-TW" dirty="0"/>
              <a:t>Designed by </a:t>
            </a:r>
            <a:r>
              <a:rPr lang="en-US" altLang="zh-TW" dirty="0" err="1"/>
              <a:t>Freepik</a:t>
            </a:r>
            <a:endParaRPr lang="en-US" altLang="zh-TW" baseline="0" dirty="0"/>
          </a:p>
        </p:txBody>
      </p:sp>
      <p:sp>
        <p:nvSpPr>
          <p:cNvPr id="4" name="投影片編號版面配置區 3"/>
          <p:cNvSpPr>
            <a:spLocks noGrp="1"/>
          </p:cNvSpPr>
          <p:nvPr>
            <p:ph type="sldNum" sz="quarter" idx="10"/>
          </p:nvPr>
        </p:nvSpPr>
        <p:spPr/>
        <p:txBody>
          <a:bodyPr/>
          <a:lstStyle/>
          <a:p>
            <a:fld id="{A5218154-7734-3F40-80EB-A48166DB1DD3}" type="slidenum">
              <a:rPr lang="en-GB" smtClean="0"/>
              <a:t>5</a:t>
            </a:fld>
            <a:endParaRPr lang="en-GB"/>
          </a:p>
        </p:txBody>
      </p:sp>
    </p:spTree>
    <p:extLst>
      <p:ext uri="{BB962C8B-B14F-4D97-AF65-F5344CB8AC3E}">
        <p14:creationId xmlns:p14="http://schemas.microsoft.com/office/powerpoint/2010/main" val="4199469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圖片來源：</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set-colored-modern-pixel-banners-headers</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video-camera</a:t>
            </a:r>
            <a:r>
              <a:rPr lang="zh-TW" altLang="en-US" dirty="0"/>
              <a:t>｜</a:t>
            </a:r>
            <a:r>
              <a:rPr lang="en-US" altLang="zh-TW" dirty="0"/>
              <a:t>Designed by </a:t>
            </a:r>
            <a:r>
              <a:rPr lang="en-US" altLang="zh-TW" dirty="0" err="1"/>
              <a:t>Freepik</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a:p>
          <a:p>
            <a:r>
              <a:rPr lang="zh-TW" altLang="en-US" dirty="0"/>
              <a:t>資料來源：</a:t>
            </a:r>
            <a:endParaRPr lang="en-US" altLang="zh-TW" dirty="0"/>
          </a:p>
          <a:p>
            <a:r>
              <a:rPr lang="en-US" altLang="zh-TW" dirty="0">
                <a:hlinkClick r:id="rId3"/>
              </a:rPr>
              <a:t>https://www.epochtimes.com/b5/18/11/15/n10854734.htm</a:t>
            </a:r>
            <a:endParaRPr lang="en-US" altLang="zh-TW" dirty="0"/>
          </a:p>
        </p:txBody>
      </p:sp>
      <p:sp>
        <p:nvSpPr>
          <p:cNvPr id="4" name="投影片編號版面配置區 3"/>
          <p:cNvSpPr>
            <a:spLocks noGrp="1"/>
          </p:cNvSpPr>
          <p:nvPr>
            <p:ph type="sldNum" sz="quarter" idx="10"/>
          </p:nvPr>
        </p:nvSpPr>
        <p:spPr/>
        <p:txBody>
          <a:bodyPr/>
          <a:lstStyle/>
          <a:p>
            <a:fld id="{A5218154-7734-3F40-80EB-A48166DB1DD3}" type="slidenum">
              <a:rPr lang="en-GB" smtClean="0"/>
              <a:t>6</a:t>
            </a:fld>
            <a:endParaRPr lang="en-GB"/>
          </a:p>
        </p:txBody>
      </p:sp>
    </p:spTree>
    <p:extLst>
      <p:ext uri="{BB962C8B-B14F-4D97-AF65-F5344CB8AC3E}">
        <p14:creationId xmlns:p14="http://schemas.microsoft.com/office/powerpoint/2010/main" val="3177363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ltLang="en-US" dirty="0"/>
              <a:t>補充說明：</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毒防中心諮詢專線</a:t>
            </a:r>
            <a:r>
              <a:rPr lang="en-US" altLang="zh-TW" sz="1200" b="0" i="0" kern="1200" dirty="0">
                <a:solidFill>
                  <a:schemeClr val="tx1"/>
                </a:solidFill>
                <a:effectLst/>
                <a:latin typeface="+mn-lt"/>
                <a:ea typeface="+mn-ea"/>
                <a:cs typeface="+mn-cs"/>
              </a:rPr>
              <a:t>0800-770-885</a:t>
            </a:r>
            <a:r>
              <a:rPr lang="zh-TW" altLang="en-US" sz="1200" b="0" i="0" kern="1200" dirty="0">
                <a:solidFill>
                  <a:schemeClr val="tx1"/>
                </a:solidFill>
                <a:effectLst/>
                <a:latin typeface="+mn-lt"/>
                <a:ea typeface="+mn-ea"/>
                <a:cs typeface="+mn-cs"/>
              </a:rPr>
              <a:t>（請請你，幫幫我）已於</a:t>
            </a:r>
            <a:r>
              <a:rPr lang="en-US" altLang="zh-TW" sz="1200" b="0" i="0" kern="1200" dirty="0">
                <a:solidFill>
                  <a:schemeClr val="tx1"/>
                </a:solidFill>
                <a:effectLst/>
                <a:latin typeface="+mn-lt"/>
                <a:ea typeface="+mn-ea"/>
                <a:cs typeface="+mn-cs"/>
              </a:rPr>
              <a:t>107</a:t>
            </a:r>
            <a:r>
              <a:rPr lang="zh-TW" altLang="en-US" sz="1200" b="0" i="0" kern="1200" dirty="0">
                <a:solidFill>
                  <a:schemeClr val="tx1"/>
                </a:solidFill>
                <a:effectLst/>
                <a:latin typeface="+mn-lt"/>
                <a:ea typeface="+mn-ea"/>
                <a:cs typeface="+mn-cs"/>
              </a:rPr>
              <a:t>年</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月</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日改由</a:t>
            </a:r>
            <a:r>
              <a:rPr lang="zh-TW" altLang="en-US" sz="1200" b="1" i="0" u="sng" kern="1200" dirty="0">
                <a:solidFill>
                  <a:schemeClr val="tx1"/>
                </a:solidFill>
                <a:effectLst/>
                <a:latin typeface="+mn-lt"/>
                <a:ea typeface="+mn-ea"/>
                <a:cs typeface="+mn-cs"/>
              </a:rPr>
              <a:t>衛生福利部</a:t>
            </a:r>
            <a:r>
              <a:rPr lang="zh-TW" altLang="en-US" sz="1200" b="0" i="0" kern="1200" dirty="0">
                <a:solidFill>
                  <a:schemeClr val="tx1"/>
                </a:solidFill>
                <a:effectLst/>
                <a:latin typeface="+mn-lt"/>
                <a:ea typeface="+mn-ea"/>
                <a:cs typeface="+mn-cs"/>
              </a:rPr>
              <a:t>設置，並補助各毒防中心設置專人接聽，夜間及假日則由桃園市毒防中心提供服務，此外，亦設有網路諮詢信箱，提供民眾便利、即時、專業的諮詢服務。記者會也推出毒防中心互動裝置，以諮詢專線為主軸，透過</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大面向設計互動問答，模擬民眾面對藥癮相關問題時如何尋求協助，並由行政院羅秉成政務委員、衛福部陳時中部長等親自體驗。</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圖片來源：</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set-colored-modern-pixel-banners-headers</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halftone-dots-element-vintage-style-decorate</a:t>
            </a:r>
            <a:r>
              <a:rPr lang="zh-TW" altLang="en-US" dirty="0"/>
              <a:t>｜</a:t>
            </a:r>
            <a:r>
              <a:rPr lang="en-US" altLang="zh-TW" dirty="0"/>
              <a:t>Designed by </a:t>
            </a:r>
            <a:r>
              <a:rPr lang="en-US" altLang="zh-TW" dirty="0" err="1"/>
              <a:t>Freepik</a:t>
            </a:r>
            <a:r>
              <a:rPr lang="zh-TW" altLang="en-US" baseline="0" dirty="0"/>
              <a:t> </a:t>
            </a:r>
            <a:r>
              <a:rPr lang="en-US" altLang="zh-TW" baseline="0" dirty="0"/>
              <a:t>Premium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right-arrow</a:t>
            </a:r>
            <a:r>
              <a:rPr lang="zh-TW" altLang="en-US" dirty="0"/>
              <a:t>｜</a:t>
            </a:r>
            <a:r>
              <a:rPr lang="en-US" altLang="zh-TW" dirty="0"/>
              <a:t>Designed by </a:t>
            </a:r>
            <a:r>
              <a:rPr lang="en-US" altLang="zh-TW" dirty="0" err="1"/>
              <a:t>Freepik</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homme-</a:t>
            </a:r>
            <a:r>
              <a:rPr lang="en-US" altLang="zh-TW" dirty="0" err="1"/>
              <a:t>composant</a:t>
            </a:r>
            <a:r>
              <a:rPr lang="en-US" altLang="zh-TW" dirty="0"/>
              <a:t>-</a:t>
            </a:r>
            <a:r>
              <a:rPr lang="en-US" altLang="zh-TW" dirty="0" err="1"/>
              <a:t>numero</a:t>
            </a:r>
            <a:r>
              <a:rPr lang="en-US" altLang="zh-TW" dirty="0"/>
              <a:t>-telephone</a:t>
            </a:r>
            <a:r>
              <a:rPr lang="zh-TW" altLang="en-US" dirty="0"/>
              <a:t>｜</a:t>
            </a:r>
            <a:r>
              <a:rPr lang="en-US" altLang="zh-TW" dirty="0"/>
              <a:t>Designed by </a:t>
            </a:r>
            <a:r>
              <a:rPr lang="en-US" altLang="zh-TW" dirty="0" err="1"/>
              <a:t>Freepik</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long-hospital-corridor</a:t>
            </a:r>
            <a:r>
              <a:rPr lang="zh-TW" altLang="en-US" dirty="0"/>
              <a:t>｜</a:t>
            </a:r>
            <a:r>
              <a:rPr lang="en-US" altLang="zh-TW" dirty="0"/>
              <a:t>Designed by </a:t>
            </a:r>
            <a:r>
              <a:rPr lang="en-US" altLang="zh-TW" dirty="0" err="1"/>
              <a:t>Freepik</a:t>
            </a:r>
            <a:r>
              <a:rPr lang="en-US" altLang="zh-TW" dirty="0"/>
              <a:t> </a:t>
            </a:r>
            <a:r>
              <a:rPr lang="en-US" altLang="zh-TW" baseline="0" dirty="0"/>
              <a:t>Premium</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doctor-</a:t>
            </a:r>
            <a:r>
              <a:rPr lang="en-US" altLang="zh-TW" dirty="0" err="1"/>
              <a:t>paciente</a:t>
            </a:r>
            <a:r>
              <a:rPr lang="zh-TW" altLang="en-US" dirty="0"/>
              <a:t>｜</a:t>
            </a:r>
            <a:r>
              <a:rPr lang="en-US" altLang="zh-TW" dirty="0"/>
              <a:t>Designed by </a:t>
            </a:r>
            <a:r>
              <a:rPr lang="en-US" altLang="zh-TW" dirty="0" err="1"/>
              <a:t>Freepik</a:t>
            </a:r>
            <a:endParaRPr lang="en-US"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A5218154-7734-3F40-80EB-A48166DB1DD3}" type="slidenum">
              <a:rPr lang="en-GB" smtClean="0"/>
              <a:t>7</a:t>
            </a:fld>
            <a:endParaRPr lang="en-GB"/>
          </a:p>
        </p:txBody>
      </p:sp>
    </p:spTree>
    <p:extLst>
      <p:ext uri="{BB962C8B-B14F-4D97-AF65-F5344CB8AC3E}">
        <p14:creationId xmlns:p14="http://schemas.microsoft.com/office/powerpoint/2010/main" val="779821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rtl="0"/>
            <a:fld id="{33DCE8F5-1341-475C-BF40-2E24D91E8058}" type="slidenum">
              <a:rPr lang="en-US" altLang="zh-TW" smtClean="0">
                <a:latin typeface="Microsoft JhengHei UI" panose="020B0604030504040204" pitchFamily="34" charset="-120"/>
                <a:ea typeface="Microsoft JhengHei UI" panose="020B0604030504040204" pitchFamily="34" charset="-120"/>
              </a:rPr>
              <a:t>9</a:t>
            </a:fld>
            <a:endParaRPr lang="zh-TW" altLang="en-US">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1062800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rtl="0"/>
            <a:fld id="{33DCE8F5-1341-475C-BF40-2E24D91E8058}" type="slidenum">
              <a:rPr lang="en-US" altLang="zh-TW" smtClean="0">
                <a:latin typeface="Microsoft JhengHei UI" panose="020B0604030504040204" pitchFamily="34" charset="-120"/>
                <a:ea typeface="Microsoft JhengHei UI" panose="020B0604030504040204" pitchFamily="34" charset="-120"/>
              </a:rPr>
              <a:t>10</a:t>
            </a:fld>
            <a:endParaRPr lang="zh-TW" altLang="en-US">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726513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588539" y="2514601"/>
            <a:ext cx="8913077" cy="2262781"/>
          </a:xfrm>
        </p:spPr>
        <p:txBody>
          <a:bodyPr anchor="b">
            <a:normAutofit/>
          </a:bodyPr>
          <a:lstStyle>
            <a:lvl1pPr>
              <a:defRPr sz="5398"/>
            </a:lvl1pPr>
          </a:lstStyle>
          <a:p>
            <a:r>
              <a:rPr lang="zh-TW" altLang="en-US"/>
              <a:t>按一下以編輯母片標題樣式</a:t>
            </a:r>
            <a:endParaRPr lang="en-US" dirty="0"/>
          </a:p>
        </p:txBody>
      </p:sp>
      <p:sp>
        <p:nvSpPr>
          <p:cNvPr id="3" name="Subtitle 2"/>
          <p:cNvSpPr>
            <a:spLocks noGrp="1"/>
          </p:cNvSpPr>
          <p:nvPr>
            <p:ph type="subTitle" idx="1"/>
          </p:nvPr>
        </p:nvSpPr>
        <p:spPr>
          <a:xfrm>
            <a:off x="2588539" y="4777380"/>
            <a:ext cx="8913077" cy="1126283"/>
          </a:xfrm>
        </p:spPr>
        <p:txBody>
          <a:bodyPr anchor="t"/>
          <a:lstStyle>
            <a:lvl1pPr marL="0" indent="0" algn="l">
              <a:buNone/>
              <a:defRPr>
                <a:solidFill>
                  <a:schemeClr val="tx1">
                    <a:lumMod val="65000"/>
                    <a:lumOff val="3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84B3DDAE-45A9-49FE-BA3C-82316EAE52B0}" type="datetime1">
              <a:rPr lang="zh-TW" altLang="en-US" noProof="0" smtClean="0"/>
              <a:t>2025/9/25</a:t>
            </a:fld>
            <a:endParaRPr lang="zh-TW" altLang="en-US" noProof="0" dirty="0"/>
          </a:p>
        </p:txBody>
      </p:sp>
      <p:sp>
        <p:nvSpPr>
          <p:cNvPr id="5" name="Footer Placeholder 4"/>
          <p:cNvSpPr>
            <a:spLocks noGrp="1"/>
          </p:cNvSpPr>
          <p:nvPr>
            <p:ph type="ftr" sz="quarter" idx="11"/>
          </p:nvPr>
        </p:nvSpPr>
        <p:spPr/>
        <p:txBody>
          <a:bodyPr/>
          <a:lstStyle/>
          <a:p>
            <a:endParaRPr lang="zh-TW" altLang="en-US" dirty="0"/>
          </a:p>
        </p:txBody>
      </p:sp>
      <p:sp>
        <p:nvSpPr>
          <p:cNvPr id="7" name="Freeform 6"/>
          <p:cNvSpPr/>
          <p:nvPr/>
        </p:nvSpPr>
        <p:spPr bwMode="auto">
          <a:xfrm>
            <a:off x="0" y="4323811"/>
            <a:ext cx="1744198"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674" y="4529541"/>
            <a:ext cx="779564" cy="365125"/>
          </a:xfrm>
        </p:spPr>
        <p:txBody>
          <a:bodyPr/>
          <a:lstStyle/>
          <a:p>
            <a:fld id="{E5137D0E-4A4F-4307-8994-C1891D747D59}" type="slidenum">
              <a:rPr lang="en-US" altLang="zh-TW" smtClean="0"/>
              <a:pPr/>
              <a:t>‹#›</a:t>
            </a:fld>
            <a:endParaRPr lang="zh-TW" altLang="en-US" dirty="0"/>
          </a:p>
        </p:txBody>
      </p:sp>
    </p:spTree>
    <p:extLst>
      <p:ext uri="{BB962C8B-B14F-4D97-AF65-F5344CB8AC3E}">
        <p14:creationId xmlns:p14="http://schemas.microsoft.com/office/powerpoint/2010/main" val="80796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2588538" y="609600"/>
            <a:ext cx="8913077" cy="3117040"/>
          </a:xfrm>
        </p:spPr>
        <p:txBody>
          <a:bodyPr anchor="ctr">
            <a:normAutofit/>
          </a:bodyPr>
          <a:lstStyle>
            <a:lvl1pPr algn="l">
              <a:defRPr sz="4799"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8538" y="4354046"/>
            <a:ext cx="8913077" cy="1555864"/>
          </a:xfrm>
        </p:spPr>
        <p:txBody>
          <a:bodyPr anchor="ctr">
            <a:normAutofit/>
          </a:bodyPr>
          <a:lstStyle>
            <a:lvl1pPr marL="0" indent="0" algn="l">
              <a:buNone/>
              <a:defRPr sz="17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D797A020-89FE-4632-AD78-F939CDA7A4AA}" type="datetime1">
              <a:rPr lang="zh-TW" altLang="en-US" smtClean="0"/>
              <a:t>2025/9/25</a:t>
            </a:fld>
            <a:endParaRPr lang="en-US" dirty="0"/>
          </a:p>
        </p:txBody>
      </p:sp>
      <p:sp>
        <p:nvSpPr>
          <p:cNvPr id="5" name="Footer Placeholder 4"/>
          <p:cNvSpPr>
            <a:spLocks noGrp="1"/>
          </p:cNvSpPr>
          <p:nvPr>
            <p:ph type="ftr" sz="quarter" idx="11"/>
          </p:nvPr>
        </p:nvSpPr>
        <p:spPr/>
        <p:txBody>
          <a:bodyPr/>
          <a:lstStyle/>
          <a:p>
            <a:endParaRPr lang="zh-TW" altLang="en-US" noProof="0" dirty="0"/>
          </a:p>
        </p:txBody>
      </p:sp>
      <p:sp>
        <p:nvSpPr>
          <p:cNvPr id="9" name="Freeform 11"/>
          <p:cNvSpPr/>
          <p:nvPr/>
        </p:nvSpPr>
        <p:spPr bwMode="auto">
          <a:xfrm flipV="1">
            <a:off x="-4187" y="31781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674" y="3244140"/>
            <a:ext cx="779564" cy="365125"/>
          </a:xfrm>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124025590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2849207" y="609600"/>
            <a:ext cx="8391740" cy="2895600"/>
          </a:xfrm>
        </p:spPr>
        <p:txBody>
          <a:bodyPr anchor="ctr">
            <a:normAutofit/>
          </a:bodyPr>
          <a:lstStyle>
            <a:lvl1pPr algn="l">
              <a:defRPr sz="4799"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4159" y="3505200"/>
            <a:ext cx="7534591" cy="381000"/>
          </a:xfrm>
        </p:spPr>
        <p:txBody>
          <a:bodyPr anchor="ctr">
            <a:noAutofit/>
          </a:bodyPr>
          <a:lstStyle>
            <a:lvl1pPr marL="0" indent="0">
              <a:buFontTx/>
              <a:buNone/>
              <a:defRPr sz="1600">
                <a:solidFill>
                  <a:schemeClr val="tx1">
                    <a:lumMod val="50000"/>
                    <a:lumOff val="50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8538" y="4354046"/>
            <a:ext cx="8913077" cy="1555864"/>
          </a:xfrm>
        </p:spPr>
        <p:txBody>
          <a:bodyPr anchor="ctr">
            <a:normAutofit/>
          </a:bodyPr>
          <a:lstStyle>
            <a:lvl1pPr marL="0" indent="0" algn="l">
              <a:buNone/>
              <a:defRPr sz="17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D797A020-89FE-4632-AD78-F939CDA7A4AA}" type="datetime1">
              <a:rPr lang="zh-TW" altLang="en-US" smtClean="0"/>
              <a:t>2025/9/25</a:t>
            </a:fld>
            <a:endParaRPr lang="en-US" dirty="0"/>
          </a:p>
        </p:txBody>
      </p:sp>
      <p:sp>
        <p:nvSpPr>
          <p:cNvPr id="5" name="Footer Placeholder 4"/>
          <p:cNvSpPr>
            <a:spLocks noGrp="1"/>
          </p:cNvSpPr>
          <p:nvPr>
            <p:ph type="ftr" sz="quarter" idx="11"/>
          </p:nvPr>
        </p:nvSpPr>
        <p:spPr/>
        <p:txBody>
          <a:bodyPr/>
          <a:lstStyle/>
          <a:p>
            <a:endParaRPr lang="zh-TW" altLang="en-US" noProof="0" dirty="0"/>
          </a:p>
        </p:txBody>
      </p:sp>
      <p:sp>
        <p:nvSpPr>
          <p:cNvPr id="11" name="Freeform 11"/>
          <p:cNvSpPr/>
          <p:nvPr/>
        </p:nvSpPr>
        <p:spPr bwMode="auto">
          <a:xfrm flipV="1">
            <a:off x="-4187" y="31781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674" y="3244140"/>
            <a:ext cx="779564" cy="365125"/>
          </a:xfrm>
        </p:spPr>
        <p:txBody>
          <a:bodyPr/>
          <a:lstStyle/>
          <a:p>
            <a:fld id="{E5137D0E-4A4F-4307-8994-C1891D747D59}" type="slidenum">
              <a:rPr lang="en-US" smtClean="0"/>
              <a:pPr/>
              <a:t>‹#›</a:t>
            </a:fld>
            <a:endParaRPr lang="en-US" dirty="0"/>
          </a:p>
        </p:txBody>
      </p:sp>
      <p:sp>
        <p:nvSpPr>
          <p:cNvPr id="14" name="TextBox 13"/>
          <p:cNvSpPr txBox="1"/>
          <p:nvPr/>
        </p:nvSpPr>
        <p:spPr>
          <a:xfrm>
            <a:off x="2467010" y="648005"/>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solidFill>
                <a:effectLst/>
                <a:latin typeface="Arial"/>
              </a:rPr>
              <a:t>“</a:t>
            </a:r>
          </a:p>
        </p:txBody>
      </p:sp>
      <p:sp>
        <p:nvSpPr>
          <p:cNvPr id="15" name="TextBox 14"/>
          <p:cNvSpPr txBox="1"/>
          <p:nvPr/>
        </p:nvSpPr>
        <p:spPr>
          <a:xfrm>
            <a:off x="11111958" y="290530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9784596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8539" y="2438401"/>
            <a:ext cx="8913078" cy="2724845"/>
          </a:xfrm>
        </p:spPr>
        <p:txBody>
          <a:bodyPr anchor="b">
            <a:normAutofit/>
          </a:bodyPr>
          <a:lstStyle>
            <a:lvl1pPr algn="l">
              <a:defRPr sz="4799"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8539" y="5181600"/>
            <a:ext cx="8913078"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編輯母片文字樣式</a:t>
            </a:r>
          </a:p>
        </p:txBody>
      </p:sp>
      <p:sp>
        <p:nvSpPr>
          <p:cNvPr id="5" name="Date Placeholder 4"/>
          <p:cNvSpPr>
            <a:spLocks noGrp="1"/>
          </p:cNvSpPr>
          <p:nvPr>
            <p:ph type="dt" sz="half" idx="10"/>
          </p:nvPr>
        </p:nvSpPr>
        <p:spPr/>
        <p:txBody>
          <a:bodyPr/>
          <a:lstStyle/>
          <a:p>
            <a:fld id="{D797A020-89FE-4632-AD78-F939CDA7A4AA}" type="datetime1">
              <a:rPr lang="zh-TW" altLang="en-US" smtClean="0"/>
              <a:t>2025/9/25</a:t>
            </a:fld>
            <a:endParaRPr lang="en-US" dirty="0"/>
          </a:p>
        </p:txBody>
      </p:sp>
      <p:sp>
        <p:nvSpPr>
          <p:cNvPr id="6" name="Footer Placeholder 5"/>
          <p:cNvSpPr>
            <a:spLocks noGrp="1"/>
          </p:cNvSpPr>
          <p:nvPr>
            <p:ph type="ftr" sz="quarter" idx="11"/>
          </p:nvPr>
        </p:nvSpPr>
        <p:spPr/>
        <p:txBody>
          <a:bodyPr/>
          <a:lstStyle/>
          <a:p>
            <a:endParaRPr lang="zh-TW" altLang="en-US" noProof="0" dirty="0"/>
          </a:p>
        </p:txBody>
      </p:sp>
      <p:sp>
        <p:nvSpPr>
          <p:cNvPr id="9"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266569092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2849207" y="609600"/>
            <a:ext cx="8391740" cy="2895600"/>
          </a:xfrm>
        </p:spPr>
        <p:txBody>
          <a:bodyPr anchor="ctr">
            <a:normAutofit/>
          </a:bodyPr>
          <a:lstStyle>
            <a:lvl1pPr algn="l">
              <a:defRPr sz="4799"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8538" y="4343400"/>
            <a:ext cx="8913078" cy="838200"/>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8539" y="5181600"/>
            <a:ext cx="8913078"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編輯母片文字樣式</a:t>
            </a:r>
          </a:p>
        </p:txBody>
      </p:sp>
      <p:sp>
        <p:nvSpPr>
          <p:cNvPr id="5" name="Date Placeholder 4"/>
          <p:cNvSpPr>
            <a:spLocks noGrp="1"/>
          </p:cNvSpPr>
          <p:nvPr>
            <p:ph type="dt" sz="half" idx="10"/>
          </p:nvPr>
        </p:nvSpPr>
        <p:spPr/>
        <p:txBody>
          <a:bodyPr/>
          <a:lstStyle/>
          <a:p>
            <a:fld id="{D797A020-89FE-4632-AD78-F939CDA7A4AA}" type="datetime1">
              <a:rPr lang="zh-TW" altLang="en-US" smtClean="0"/>
              <a:t>2025/9/25</a:t>
            </a:fld>
            <a:endParaRPr lang="en-US" dirty="0"/>
          </a:p>
        </p:txBody>
      </p:sp>
      <p:sp>
        <p:nvSpPr>
          <p:cNvPr id="6" name="Footer Placeholder 5"/>
          <p:cNvSpPr>
            <a:spLocks noGrp="1"/>
          </p:cNvSpPr>
          <p:nvPr>
            <p:ph type="ftr" sz="quarter" idx="11"/>
          </p:nvPr>
        </p:nvSpPr>
        <p:spPr/>
        <p:txBody>
          <a:bodyPr/>
          <a:lstStyle/>
          <a:p>
            <a:endParaRPr lang="zh-TW" altLang="en-US" noProof="0" dirty="0"/>
          </a:p>
        </p:txBody>
      </p:sp>
      <p:sp>
        <p:nvSpPr>
          <p:cNvPr id="11"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E5137D0E-4A4F-4307-8994-C1891D747D59}" type="slidenum">
              <a:rPr lang="en-US" smtClean="0"/>
              <a:pPr/>
              <a:t>‹#›</a:t>
            </a:fld>
            <a:endParaRPr lang="en-US" dirty="0"/>
          </a:p>
        </p:txBody>
      </p:sp>
      <p:sp>
        <p:nvSpPr>
          <p:cNvPr id="17" name="TextBox 16"/>
          <p:cNvSpPr txBox="1"/>
          <p:nvPr/>
        </p:nvSpPr>
        <p:spPr>
          <a:xfrm>
            <a:off x="2467010" y="648005"/>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solidFill>
                <a:effectLst/>
                <a:latin typeface="Arial"/>
              </a:rPr>
              <a:t>“</a:t>
            </a:r>
          </a:p>
        </p:txBody>
      </p:sp>
      <p:sp>
        <p:nvSpPr>
          <p:cNvPr id="18" name="TextBox 17"/>
          <p:cNvSpPr txBox="1"/>
          <p:nvPr/>
        </p:nvSpPr>
        <p:spPr>
          <a:xfrm>
            <a:off x="11111958" y="290530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8682903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2588538" y="627407"/>
            <a:ext cx="8913077" cy="2880020"/>
          </a:xfrm>
        </p:spPr>
        <p:txBody>
          <a:bodyPr anchor="ctr">
            <a:normAutofit/>
          </a:bodyPr>
          <a:lstStyle>
            <a:lvl1pPr algn="l">
              <a:defRPr sz="4799"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8538" y="4343400"/>
            <a:ext cx="8913078" cy="838200"/>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8539" y="5181600"/>
            <a:ext cx="8913078"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編輯母片文字樣式</a:t>
            </a:r>
          </a:p>
        </p:txBody>
      </p:sp>
      <p:sp>
        <p:nvSpPr>
          <p:cNvPr id="5" name="Date Placeholder 4"/>
          <p:cNvSpPr>
            <a:spLocks noGrp="1"/>
          </p:cNvSpPr>
          <p:nvPr>
            <p:ph type="dt" sz="half" idx="10"/>
          </p:nvPr>
        </p:nvSpPr>
        <p:spPr/>
        <p:txBody>
          <a:bodyPr/>
          <a:lstStyle/>
          <a:p>
            <a:fld id="{D797A020-89FE-4632-AD78-F939CDA7A4AA}" type="datetime1">
              <a:rPr lang="zh-TW" altLang="en-US" smtClean="0"/>
              <a:t>2025/9/25</a:t>
            </a:fld>
            <a:endParaRPr lang="en-US" dirty="0"/>
          </a:p>
        </p:txBody>
      </p:sp>
      <p:sp>
        <p:nvSpPr>
          <p:cNvPr id="6" name="Footer Placeholder 5"/>
          <p:cNvSpPr>
            <a:spLocks noGrp="1"/>
          </p:cNvSpPr>
          <p:nvPr>
            <p:ph type="ftr" sz="quarter" idx="11"/>
          </p:nvPr>
        </p:nvSpPr>
        <p:spPr/>
        <p:txBody>
          <a:bodyPr/>
          <a:lstStyle/>
          <a:p>
            <a:endParaRPr lang="zh-TW" altLang="en-US" noProof="0" dirty="0"/>
          </a:p>
        </p:txBody>
      </p:sp>
      <p:sp>
        <p:nvSpPr>
          <p:cNvPr id="9"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271379322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A9651AE-8DB8-4C91-B70F-B718357AF9E0}" type="datetime1">
              <a:rPr lang="zh-TW" altLang="en-US" smtClean="0"/>
              <a:t>2025/9/25</a:t>
            </a:fld>
            <a:endParaRPr lang="zh-TW" altLang="en-US" dirty="0"/>
          </a:p>
        </p:txBody>
      </p:sp>
      <p:sp>
        <p:nvSpPr>
          <p:cNvPr id="5" name="Footer Placeholder 4"/>
          <p:cNvSpPr>
            <a:spLocks noGrp="1"/>
          </p:cNvSpPr>
          <p:nvPr>
            <p:ph type="ftr" sz="quarter" idx="11"/>
          </p:nvPr>
        </p:nvSpPr>
        <p:spPr/>
        <p:txBody>
          <a:bodyPr/>
          <a:lstStyle/>
          <a:p>
            <a:pPr rtl="0"/>
            <a:endParaRPr lang="zh-TW" altLang="en-US" noProof="0" dirty="0"/>
          </a:p>
        </p:txBody>
      </p:sp>
      <p:sp>
        <p:nvSpPr>
          <p:cNvPr id="8"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rtl="0"/>
            <a:fld id="{E5137D0E-4A4F-4307-8994-C1891D747D59}" type="slidenum">
              <a:rPr lang="en-US" altLang="zh-TW" smtClean="0"/>
              <a:t>‹#›</a:t>
            </a:fld>
            <a:endParaRPr lang="en-US" altLang="zh-TW"/>
          </a:p>
        </p:txBody>
      </p:sp>
    </p:spTree>
    <p:extLst>
      <p:ext uri="{BB962C8B-B14F-4D97-AF65-F5344CB8AC3E}">
        <p14:creationId xmlns:p14="http://schemas.microsoft.com/office/powerpoint/2010/main" val="418947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2392" y="627406"/>
            <a:ext cx="2207026"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8538" y="627406"/>
            <a:ext cx="6475313"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6F810BB-5E86-493A-BBD2-80D8F9BA95D7}" type="datetime1">
              <a:rPr lang="zh-TW" altLang="en-US" smtClean="0"/>
              <a:t>2025/9/25</a:t>
            </a:fld>
            <a:endParaRPr lang="zh-TW" altLang="en-US" dirty="0"/>
          </a:p>
        </p:txBody>
      </p:sp>
      <p:sp>
        <p:nvSpPr>
          <p:cNvPr id="5" name="Footer Placeholder 4"/>
          <p:cNvSpPr>
            <a:spLocks noGrp="1"/>
          </p:cNvSpPr>
          <p:nvPr>
            <p:ph type="ftr" sz="quarter" idx="11"/>
          </p:nvPr>
        </p:nvSpPr>
        <p:spPr/>
        <p:txBody>
          <a:bodyPr/>
          <a:lstStyle/>
          <a:p>
            <a:pPr rtl="0"/>
            <a:endParaRPr lang="zh-TW" altLang="en-US" noProof="0" dirty="0"/>
          </a:p>
        </p:txBody>
      </p:sp>
      <p:sp>
        <p:nvSpPr>
          <p:cNvPr id="8"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rtl="0"/>
            <a:fld id="{E5137D0E-4A4F-4307-8994-C1891D747D59}" type="slidenum">
              <a:rPr lang="en-US" altLang="zh-TW" smtClean="0"/>
              <a:t>‹#›</a:t>
            </a:fld>
            <a:endParaRPr lang="en-US" altLang="zh-TW"/>
          </a:p>
        </p:txBody>
      </p:sp>
    </p:spTree>
    <p:extLst>
      <p:ext uri="{BB962C8B-B14F-4D97-AF65-F5344CB8AC3E}">
        <p14:creationId xmlns:p14="http://schemas.microsoft.com/office/powerpoint/2010/main" val="138814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文字版面配置 2">
    <p:spTree>
      <p:nvGrpSpPr>
        <p:cNvPr id="1" name=""/>
        <p:cNvGrpSpPr/>
        <p:nvPr/>
      </p:nvGrpSpPr>
      <p:grpSpPr>
        <a:xfrm>
          <a:off x="0" y="0"/>
          <a:ext cx="0" cy="0"/>
          <a:chOff x="0" y="0"/>
          <a:chExt cx="0" cy="0"/>
        </a:xfrm>
      </p:grpSpPr>
      <p:sp>
        <p:nvSpPr>
          <p:cNvPr id="3" name="左欄">
            <a:extLst>
              <a:ext uri="{FF2B5EF4-FFF2-40B4-BE49-F238E27FC236}">
                <a16:creationId xmlns:a16="http://schemas.microsoft.com/office/drawing/2014/main" id="{49529B8D-BAD9-4E6D-82F7-0275D8195AA9}"/>
              </a:ext>
            </a:extLst>
          </p:cNvPr>
          <p:cNvSpPr>
            <a:spLocks noGrp="1"/>
          </p:cNvSpPr>
          <p:nvPr>
            <p:ph sz="half" idx="1" hasCustomPrompt="1"/>
          </p:nvPr>
        </p:nvSpPr>
        <p:spPr>
          <a:xfrm>
            <a:off x="6372192" y="1620000"/>
            <a:ext cx="5146659" cy="4356000"/>
          </a:xfrm>
        </p:spPr>
        <p:txBody>
          <a:bodyPr rtlCol="0"/>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p>
        </p:txBody>
      </p:sp>
      <p:sp>
        <p:nvSpPr>
          <p:cNvPr id="4" name="頁尾版面配置區 3">
            <a:extLst>
              <a:ext uri="{FF2B5EF4-FFF2-40B4-BE49-F238E27FC236}">
                <a16:creationId xmlns:a16="http://schemas.microsoft.com/office/drawing/2014/main" id="{63DB24F2-8611-4CED-82E6-B39DDE5F317D}"/>
              </a:ext>
            </a:extLst>
          </p:cNvPr>
          <p:cNvSpPr>
            <a:spLocks noGrp="1"/>
          </p:cNvSpPr>
          <p:nvPr>
            <p:ph type="ftr" sz="quarter" idx="14"/>
          </p:nvPr>
        </p:nvSpPr>
        <p:spPr/>
        <p:txBody>
          <a:bodyPr rtlCol="0"/>
          <a:lstStyle/>
          <a:p>
            <a:pPr rtl="0"/>
            <a:r>
              <a:rPr lang="zh-TW" altLang="en-US" noProof="0"/>
              <a:t>插入頁尾</a:t>
            </a:r>
          </a:p>
        </p:txBody>
      </p:sp>
      <p:sp>
        <p:nvSpPr>
          <p:cNvPr id="5" name="投影片編號版面配置區 4">
            <a:extLst>
              <a:ext uri="{FF2B5EF4-FFF2-40B4-BE49-F238E27FC236}">
                <a16:creationId xmlns:a16="http://schemas.microsoft.com/office/drawing/2014/main" id="{1F44960E-2D2E-4839-BD7C-0F8AD25C3902}"/>
              </a:ext>
            </a:extLst>
          </p:cNvPr>
          <p:cNvSpPr>
            <a:spLocks noGrp="1"/>
          </p:cNvSpPr>
          <p:nvPr>
            <p:ph type="sldNum" sz="quarter" idx="15"/>
          </p:nvPr>
        </p:nvSpPr>
        <p:spPr/>
        <p:txBody>
          <a:bodyPr rtlCol="0"/>
          <a:lstStyle>
            <a:lvl1pPr algn="ctr">
              <a:defRPr/>
            </a:lvl1pPr>
          </a:lstStyle>
          <a:p>
            <a:pPr rtl="0"/>
            <a:fld id="{058DB212-BFA2-403F-85EF-DFD3FF6D973A}" type="slidenum">
              <a:rPr lang="en-US" altLang="zh-TW" noProof="0" smtClean="0"/>
              <a:pPr/>
              <a:t>‹#›</a:t>
            </a:fld>
            <a:endParaRPr lang="zh-TW" altLang="en-US" noProof="0"/>
          </a:p>
        </p:txBody>
      </p:sp>
      <p:sp>
        <p:nvSpPr>
          <p:cNvPr id="7" name="標題 6">
            <a:extLst>
              <a:ext uri="{FF2B5EF4-FFF2-40B4-BE49-F238E27FC236}">
                <a16:creationId xmlns:a16="http://schemas.microsoft.com/office/drawing/2014/main" id="{07B594B1-88C5-456F-90A0-0086239D871A}"/>
              </a:ext>
            </a:extLst>
          </p:cNvPr>
          <p:cNvSpPr>
            <a:spLocks noGrp="1"/>
          </p:cNvSpPr>
          <p:nvPr>
            <p:ph type="title"/>
          </p:nvPr>
        </p:nvSpPr>
        <p:spPr/>
        <p:txBody>
          <a:bodyPr rtlCol="0"/>
          <a:lstStyle/>
          <a:p>
            <a:pPr rtl="0"/>
            <a:r>
              <a:rPr lang="zh-TW" altLang="en-US" noProof="0"/>
              <a:t>按一下以編輯母片標題樣式</a:t>
            </a:r>
          </a:p>
        </p:txBody>
      </p:sp>
      <p:sp>
        <p:nvSpPr>
          <p:cNvPr id="11" name="副標題">
            <a:extLst>
              <a:ext uri="{FF2B5EF4-FFF2-40B4-BE49-F238E27FC236}">
                <a16:creationId xmlns:a16="http://schemas.microsoft.com/office/drawing/2014/main" id="{78289026-6917-4978-A472-F15BCDEC8FAE}"/>
              </a:ext>
            </a:extLst>
          </p:cNvPr>
          <p:cNvSpPr>
            <a:spLocks noGrp="1"/>
          </p:cNvSpPr>
          <p:nvPr>
            <p:ph type="body" sz="quarter" idx="12" hasCustomPrompt="1"/>
          </p:nvPr>
        </p:nvSpPr>
        <p:spPr>
          <a:xfrm>
            <a:off x="659004" y="1080000"/>
            <a:ext cx="10859848" cy="360362"/>
          </a:xfrm>
        </p:spPr>
        <p:txBody>
          <a:bodyPr rtlCol="0"/>
          <a:lstStyle>
            <a:lvl1pPr marL="0" indent="0">
              <a:buNone/>
              <a:defRPr sz="2099" b="1"/>
            </a:lvl1pPr>
          </a:lstStyle>
          <a:p>
            <a:pPr lvl="0" rtl="0"/>
            <a:r>
              <a:rPr lang="zh-TW" altLang="en-US" noProof="0"/>
              <a:t>副標題</a:t>
            </a:r>
          </a:p>
        </p:txBody>
      </p:sp>
      <p:sp>
        <p:nvSpPr>
          <p:cNvPr id="12" name="圖片版面配置區 9">
            <a:extLst>
              <a:ext uri="{FF2B5EF4-FFF2-40B4-BE49-F238E27FC236}">
                <a16:creationId xmlns:a16="http://schemas.microsoft.com/office/drawing/2014/main" id="{5A196955-8F7D-4C32-97DE-AEF0368A4F7D}"/>
              </a:ext>
            </a:extLst>
          </p:cNvPr>
          <p:cNvSpPr>
            <a:spLocks noGrp="1"/>
          </p:cNvSpPr>
          <p:nvPr>
            <p:ph type="pic" sz="quarter" idx="16" hasCustomPrompt="1"/>
          </p:nvPr>
        </p:nvSpPr>
        <p:spPr>
          <a:xfrm rot="-240000">
            <a:off x="814964" y="1653000"/>
            <a:ext cx="4187206" cy="3983772"/>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399" lvl="0" indent="-171399" algn="ctr" rtl="0">
              <a:buClr>
                <a:schemeClr val="accent2"/>
              </a:buClr>
            </a:pPr>
            <a:r>
              <a:rPr lang="zh-TW" altLang="en-US" noProof="0"/>
              <a:t>插入或拖放影像</a:t>
            </a:r>
          </a:p>
        </p:txBody>
      </p:sp>
    </p:spTree>
    <p:extLst>
      <p:ext uri="{BB962C8B-B14F-4D97-AF65-F5344CB8AC3E}">
        <p14:creationId xmlns:p14="http://schemas.microsoft.com/office/powerpoint/2010/main" val="933568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0" y="288000"/>
            <a:ext cx="12188825" cy="936000"/>
          </a:xfrm>
        </p:spPr>
        <p:txBody>
          <a:bodyPr/>
          <a:lstStyle>
            <a:lvl1pPr algn="ctr" rtl="0" eaLnBrk="1" fontAlgn="auto" hangingPunct="1">
              <a:spcBef>
                <a:spcPct val="0"/>
              </a:spcBef>
              <a:spcAft>
                <a:spcPts val="0"/>
              </a:spcAft>
              <a:defRPr lang="en-US" altLang="en-US" sz="4199" kern="1200" dirty="0">
                <a:solidFill>
                  <a:srgbClr val="0000CC"/>
                </a:solidFill>
                <a:effectLst/>
                <a:latin typeface="華康隸書體W7" pitchFamily="65" charset="-120"/>
                <a:ea typeface="華康隸書體W7" pitchFamily="65" charset="-120"/>
                <a:cs typeface="+mj-cs"/>
              </a:defRPr>
            </a:lvl1pPr>
          </a:lstStyle>
          <a:p>
            <a:r>
              <a:rPr lang="zh-TW" altLang="en-US" dirty="0"/>
              <a:t>按一下以編輯母片標題樣式</a:t>
            </a:r>
            <a:endParaRPr lang="en-US" dirty="0"/>
          </a:p>
        </p:txBody>
      </p:sp>
      <p:sp>
        <p:nvSpPr>
          <p:cNvPr id="10" name="投影片編號版面配置區 4"/>
          <p:cNvSpPr>
            <a:spLocks noGrp="1"/>
          </p:cNvSpPr>
          <p:nvPr>
            <p:ph type="sldNum" sz="quarter" idx="12"/>
          </p:nvPr>
        </p:nvSpPr>
        <p:spPr>
          <a:xfrm>
            <a:off x="0" y="1271590"/>
            <a:ext cx="711015" cy="244475"/>
          </a:xfrm>
          <a:prstGeom prst="rect">
            <a:avLst/>
          </a:prstGeom>
        </p:spPr>
        <p:txBody>
          <a:bodyPr/>
          <a:lstStyle>
            <a:lvl1pPr>
              <a:defRPr>
                <a:solidFill>
                  <a:srgbClr val="FFFFFF"/>
                </a:solidFill>
              </a:defRPr>
            </a:lvl1pPr>
          </a:lstStyle>
          <a:p>
            <a:pPr>
              <a:defRPr/>
            </a:pPr>
            <a:endParaRPr lang="zh-TW" altLang="en-US" dirty="0"/>
          </a:p>
        </p:txBody>
      </p:sp>
      <p:sp>
        <p:nvSpPr>
          <p:cNvPr id="12" name="投影片編號版面配置區 4"/>
          <p:cNvSpPr txBox="1">
            <a:spLocks/>
          </p:cNvSpPr>
          <p:nvPr userDrawn="1"/>
        </p:nvSpPr>
        <p:spPr>
          <a:xfrm>
            <a:off x="0" y="6570000"/>
            <a:ext cx="719813" cy="28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vert="horz" anchor="ctr" anchorCtr="0">
            <a:normAutofit fontScale="92500" lnSpcReduction="10000"/>
          </a:bodyPr>
          <a:lstStyle>
            <a:lvl1pPr>
              <a:defRPr>
                <a:solidFill>
                  <a:srgbClr val="FFFFFF"/>
                </a:solidFill>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fld id="{8E268994-C435-432C-A0ED-B83A254FB936}" type="slidenum">
              <a:rPr kumimoji="0" lang="zh-TW" altLang="en-US" sz="1400" b="1" i="0" u="none" strike="noStrike" kern="1200" cap="none" spc="0" normalizeH="0" baseline="0" noProof="0" smtClean="0">
                <a:ln>
                  <a:noFill/>
                </a:ln>
                <a:solidFill>
                  <a:srgbClr val="FFFFFF"/>
                </a:solidFill>
                <a:effectLst/>
                <a:uLnTx/>
                <a:uFillTx/>
                <a:latin typeface="+mn-lt"/>
                <a:ea typeface="+mn-ea"/>
                <a:cs typeface="+mn-cs"/>
              </a:rPr>
              <a:pPr marL="0" marR="0" lvl="0" indent="0" algn="ctr" defTabSz="914126" rtl="0" eaLnBrk="1" fontAlgn="auto" latinLnBrk="0" hangingPunct="1">
                <a:lnSpc>
                  <a:spcPct val="100000"/>
                </a:lnSpc>
                <a:spcBef>
                  <a:spcPts val="0"/>
                </a:spcBef>
                <a:spcAft>
                  <a:spcPts val="0"/>
                </a:spcAft>
                <a:buClrTx/>
                <a:buSzTx/>
                <a:buFontTx/>
                <a:buNone/>
                <a:tabLst/>
                <a:defRPr/>
              </a:pPr>
              <a:t>‹#›</a:t>
            </a:fld>
            <a:endParaRPr kumimoji="0" lang="zh-TW" altLang="en-US" sz="1400" b="1" i="0" u="none" strike="noStrike" kern="1200" cap="none" spc="0" normalizeH="0" baseline="0" noProof="0" dirty="0">
              <a:ln>
                <a:noFill/>
              </a:ln>
              <a:solidFill>
                <a:srgbClr val="FFFFFF"/>
              </a:solidFill>
              <a:effectLst/>
              <a:uLnTx/>
              <a:uFillTx/>
              <a:latin typeface="+mn-lt"/>
              <a:ea typeface="+mn-ea"/>
              <a:cs typeface="+mn-cs"/>
            </a:endParaRPr>
          </a:p>
        </p:txBody>
      </p:sp>
      <p:sp>
        <p:nvSpPr>
          <p:cNvPr id="14" name="內容版面配置區 8"/>
          <p:cNvSpPr>
            <a:spLocks noGrp="1"/>
          </p:cNvSpPr>
          <p:nvPr>
            <p:ph sz="quarter" idx="1"/>
          </p:nvPr>
        </p:nvSpPr>
        <p:spPr>
          <a:xfrm>
            <a:off x="719813" y="1620000"/>
            <a:ext cx="11037125" cy="4419600"/>
          </a:xfrm>
        </p:spPr>
        <p:txBody>
          <a:bodyPr/>
          <a:lstStyle>
            <a:lvl1pPr>
              <a:spcBef>
                <a:spcPts val="0"/>
              </a:spcBef>
              <a:defRPr sz="2799"/>
            </a:lvl1pPr>
            <a:lvl2pPr>
              <a:spcBef>
                <a:spcPts val="0"/>
              </a:spcBef>
              <a:defRPr sz="2399"/>
            </a:lvl2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15" name="矩形 14"/>
          <p:cNvSpPr/>
          <p:nvPr userDrawn="1"/>
        </p:nvSpPr>
        <p:spPr>
          <a:xfrm>
            <a:off x="787195" y="1279525"/>
            <a:ext cx="1140163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799"/>
          </a:p>
        </p:txBody>
      </p:sp>
    </p:spTree>
    <p:extLst>
      <p:ext uri="{BB962C8B-B14F-4D97-AF65-F5344CB8AC3E}">
        <p14:creationId xmlns:p14="http://schemas.microsoft.com/office/powerpoint/2010/main" val="1143352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sp>
        <p:nvSpPr>
          <p:cNvPr id="3" name="流程圖: 延遲 2"/>
          <p:cNvSpPr/>
          <p:nvPr userDrawn="1"/>
        </p:nvSpPr>
        <p:spPr>
          <a:xfrm rot="10800000">
            <a:off x="3791012" y="-344710"/>
            <a:ext cx="8397813" cy="7547421"/>
          </a:xfrm>
          <a:prstGeom prst="flowChartDelay">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56"/>
          </a:p>
        </p:txBody>
      </p:sp>
      <p:sp>
        <p:nvSpPr>
          <p:cNvPr id="2" name="Picture Placeholder 4">
            <a:extLst>
              <a:ext uri="{FF2B5EF4-FFF2-40B4-BE49-F238E27FC236}">
                <a16:creationId xmlns:a16="http://schemas.microsoft.com/office/drawing/2014/main" id="{32105AE9-D7B3-F942-842B-6D21C0711F2E}"/>
              </a:ext>
            </a:extLst>
          </p:cNvPr>
          <p:cNvSpPr>
            <a:spLocks noGrp="1"/>
          </p:cNvSpPr>
          <p:nvPr>
            <p:ph type="pic" sz="quarter" idx="10"/>
          </p:nvPr>
        </p:nvSpPr>
        <p:spPr>
          <a:xfrm rot="16200000">
            <a:off x="386322" y="-386320"/>
            <a:ext cx="6857371" cy="7630013"/>
          </a:xfrm>
          <a:custGeom>
            <a:avLst/>
            <a:gdLst>
              <a:gd name="connsiteX0" fmla="*/ 4612745 w 5878310"/>
              <a:gd name="connsiteY0" fmla="*/ 77 h 5878311"/>
              <a:gd name="connsiteX1" fmla="*/ 5833147 w 5878310"/>
              <a:gd name="connsiteY1" fmla="*/ 1617753 h 5878311"/>
              <a:gd name="connsiteX2" fmla="*/ 5389740 w 5878310"/>
              <a:gd name="connsiteY2" fmla="*/ 3271779 h 5878311"/>
              <a:gd name="connsiteX3" fmla="*/ 4946739 w 5878310"/>
              <a:gd name="connsiteY3" fmla="*/ 4925834 h 5878311"/>
              <a:gd name="connsiteX4" fmla="*/ 2798412 w 5878310"/>
              <a:gd name="connsiteY4" fmla="*/ 5501573 h 5878311"/>
              <a:gd name="connsiteX5" fmla="*/ 1587575 w 5878310"/>
              <a:gd name="connsiteY5" fmla="*/ 4290736 h 5878311"/>
              <a:gd name="connsiteX6" fmla="*/ 376739 w 5878310"/>
              <a:gd name="connsiteY6" fmla="*/ 3079900 h 5878311"/>
              <a:gd name="connsiteX7" fmla="*/ 952477 w 5878310"/>
              <a:gd name="connsiteY7" fmla="*/ 931573 h 5878311"/>
              <a:gd name="connsiteX8" fmla="*/ 2606533 w 5878310"/>
              <a:gd name="connsiteY8" fmla="*/ 488572 h 5878311"/>
              <a:gd name="connsiteX9" fmla="*/ 4260559 w 5878310"/>
              <a:gd name="connsiteY9" fmla="*/ 45165 h 5878311"/>
              <a:gd name="connsiteX10" fmla="*/ 4612745 w 5878310"/>
              <a:gd name="connsiteY10" fmla="*/ 77 h 587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8310" h="5878311">
                <a:moveTo>
                  <a:pt x="4612745" y="77"/>
                </a:moveTo>
                <a:cubicBezTo>
                  <a:pt x="5416104" y="8891"/>
                  <a:pt x="6057148" y="782359"/>
                  <a:pt x="5833147" y="1617753"/>
                </a:cubicBezTo>
                <a:lnTo>
                  <a:pt x="5389740" y="3271779"/>
                </a:lnTo>
                <a:lnTo>
                  <a:pt x="4946739" y="4925834"/>
                </a:lnTo>
                <a:cubicBezTo>
                  <a:pt x="4690737" y="5880570"/>
                  <a:pt x="3497147" y="6200308"/>
                  <a:pt x="2798412" y="5501573"/>
                </a:cubicBezTo>
                <a:lnTo>
                  <a:pt x="1587575" y="4290736"/>
                </a:lnTo>
                <a:lnTo>
                  <a:pt x="376739" y="3079900"/>
                </a:lnTo>
                <a:cubicBezTo>
                  <a:pt x="-321996" y="2381165"/>
                  <a:pt x="-2259" y="1187574"/>
                  <a:pt x="952477" y="931573"/>
                </a:cubicBezTo>
                <a:lnTo>
                  <a:pt x="2606533" y="488572"/>
                </a:lnTo>
                <a:lnTo>
                  <a:pt x="4260559" y="45165"/>
                </a:lnTo>
                <a:cubicBezTo>
                  <a:pt x="4379901" y="13165"/>
                  <a:pt x="4497979" y="-1182"/>
                  <a:pt x="4612745" y="77"/>
                </a:cubicBezTo>
                <a:close/>
              </a:path>
            </a:pathLst>
          </a:custGeom>
          <a:solidFill>
            <a:schemeClr val="bg2">
              <a:lumMod val="90000"/>
            </a:schemeClr>
          </a:solidFill>
          <a:ln w="28575">
            <a:solidFill>
              <a:schemeClr val="bg1"/>
            </a:solidFill>
          </a:ln>
        </p:spPr>
        <p:txBody>
          <a:bodyPr wrap="square">
            <a:noAutofit/>
          </a:bodyPr>
          <a:lstStyle/>
          <a:p>
            <a:endParaRPr lang="en-GB"/>
          </a:p>
        </p:txBody>
      </p:sp>
    </p:spTree>
    <p:extLst>
      <p:ext uri="{BB962C8B-B14F-4D97-AF65-F5344CB8AC3E}">
        <p14:creationId xmlns:p14="http://schemas.microsoft.com/office/powerpoint/2010/main" val="2065849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2592250" y="624110"/>
            <a:ext cx="8909366"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8538" y="2133600"/>
            <a:ext cx="8913078"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797A020-89FE-4632-AD78-F939CDA7A4AA}" type="datetime1">
              <a:rPr lang="zh-TW" altLang="en-US" smtClean="0"/>
              <a:t>2025/9/25</a:t>
            </a:fld>
            <a:endParaRPr lang="en-US" dirty="0"/>
          </a:p>
        </p:txBody>
      </p:sp>
      <p:sp>
        <p:nvSpPr>
          <p:cNvPr id="5" name="Footer Placeholder 4"/>
          <p:cNvSpPr>
            <a:spLocks noGrp="1"/>
          </p:cNvSpPr>
          <p:nvPr>
            <p:ph type="ftr" sz="quarter" idx="11"/>
          </p:nvPr>
        </p:nvSpPr>
        <p:spPr/>
        <p:txBody>
          <a:bodyPr/>
          <a:lstStyle/>
          <a:p>
            <a:endParaRPr lang="zh-TW" altLang="en-US" noProof="0" dirty="0"/>
          </a:p>
        </p:txBody>
      </p:sp>
      <p:sp>
        <p:nvSpPr>
          <p:cNvPr id="8"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159023680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Shape">
            <a:extLst>
              <a:ext uri="{FF2B5EF4-FFF2-40B4-BE49-F238E27FC236}">
                <a16:creationId xmlns:a16="http://schemas.microsoft.com/office/drawing/2014/main" id="{9715F6EF-1A47-4C05-9362-511A0E547A48}"/>
              </a:ext>
            </a:extLst>
          </p:cNvPr>
          <p:cNvSpPr/>
          <p:nvPr userDrawn="1"/>
        </p:nvSpPr>
        <p:spPr>
          <a:xfrm>
            <a:off x="5119826" y="-779290"/>
            <a:ext cx="10354443" cy="8416224"/>
          </a:xfrm>
          <a:custGeom>
            <a:avLst/>
            <a:gdLst/>
            <a:ahLst/>
            <a:cxnLst>
              <a:cxn ang="0">
                <a:pos x="wd2" y="hd2"/>
              </a:cxn>
              <a:cxn ang="5400000">
                <a:pos x="wd2" y="hd2"/>
              </a:cxn>
              <a:cxn ang="10800000">
                <a:pos x="wd2" y="hd2"/>
              </a:cxn>
              <a:cxn ang="16200000">
                <a:pos x="wd2" y="hd2"/>
              </a:cxn>
            </a:cxnLst>
            <a:rect l="0" t="0" r="r" b="b"/>
            <a:pathLst>
              <a:path w="20796" h="19515" extrusionOk="0">
                <a:moveTo>
                  <a:pt x="0" y="9758"/>
                </a:moveTo>
                <a:lnTo>
                  <a:pt x="0" y="4185"/>
                </a:lnTo>
                <a:cubicBezTo>
                  <a:pt x="0" y="969"/>
                  <a:pt x="4021" y="-1042"/>
                  <a:pt x="7238" y="566"/>
                </a:cubicBezTo>
                <a:lnTo>
                  <a:pt x="12810" y="3353"/>
                </a:lnTo>
                <a:lnTo>
                  <a:pt x="18383" y="6139"/>
                </a:lnTo>
                <a:cubicBezTo>
                  <a:pt x="21600" y="7747"/>
                  <a:pt x="21600" y="11769"/>
                  <a:pt x="18383" y="13377"/>
                </a:cubicBezTo>
                <a:lnTo>
                  <a:pt x="12810" y="16163"/>
                </a:lnTo>
                <a:lnTo>
                  <a:pt x="7238" y="18950"/>
                </a:lnTo>
                <a:cubicBezTo>
                  <a:pt x="4021" y="20558"/>
                  <a:pt x="0" y="18547"/>
                  <a:pt x="0" y="15331"/>
                </a:cubicBezTo>
                <a:lnTo>
                  <a:pt x="0" y="9758"/>
                </a:lnTo>
                <a:close/>
              </a:path>
            </a:pathLst>
          </a:custGeom>
          <a:noFill/>
          <a:ln w="25400">
            <a:solidFill>
              <a:schemeClr val="bg1"/>
            </a:solidFill>
            <a:miter lim="400000"/>
          </a:ln>
        </p:spPr>
        <p:txBody>
          <a:bodyPr lIns="45644" tIns="45644" rIns="45644" bIns="45644" anchor="ctr"/>
          <a:lstStyle/>
          <a:p>
            <a:pPr marL="0" marR="0" lvl="0" indent="0" algn="l" defTabSz="547726"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594"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3" name="Shape">
            <a:extLst>
              <a:ext uri="{FF2B5EF4-FFF2-40B4-BE49-F238E27FC236}">
                <a16:creationId xmlns:a16="http://schemas.microsoft.com/office/drawing/2014/main" id="{2F9AEE67-C9BB-4C8A-8037-4F00CD64CC66}"/>
              </a:ext>
            </a:extLst>
          </p:cNvPr>
          <p:cNvSpPr/>
          <p:nvPr userDrawn="1"/>
        </p:nvSpPr>
        <p:spPr>
          <a:xfrm>
            <a:off x="5119826" y="-779292"/>
            <a:ext cx="10354443" cy="8416225"/>
          </a:xfrm>
          <a:custGeom>
            <a:avLst/>
            <a:gdLst/>
            <a:ahLst/>
            <a:cxnLst>
              <a:cxn ang="0">
                <a:pos x="wd2" y="hd2"/>
              </a:cxn>
              <a:cxn ang="5400000">
                <a:pos x="wd2" y="hd2"/>
              </a:cxn>
              <a:cxn ang="10800000">
                <a:pos x="wd2" y="hd2"/>
              </a:cxn>
              <a:cxn ang="16200000">
                <a:pos x="wd2" y="hd2"/>
              </a:cxn>
            </a:cxnLst>
            <a:rect l="0" t="0" r="r" b="b"/>
            <a:pathLst>
              <a:path w="20796" h="19515" extrusionOk="0">
                <a:moveTo>
                  <a:pt x="0" y="9758"/>
                </a:moveTo>
                <a:lnTo>
                  <a:pt x="0" y="4185"/>
                </a:lnTo>
                <a:cubicBezTo>
                  <a:pt x="0" y="969"/>
                  <a:pt x="4021" y="-1042"/>
                  <a:pt x="7238" y="566"/>
                </a:cubicBezTo>
                <a:lnTo>
                  <a:pt x="12810" y="3353"/>
                </a:lnTo>
                <a:lnTo>
                  <a:pt x="18383" y="6139"/>
                </a:lnTo>
                <a:cubicBezTo>
                  <a:pt x="21600" y="7747"/>
                  <a:pt x="21600" y="11769"/>
                  <a:pt x="18383" y="13377"/>
                </a:cubicBezTo>
                <a:lnTo>
                  <a:pt x="12810" y="16163"/>
                </a:lnTo>
                <a:lnTo>
                  <a:pt x="7238" y="18950"/>
                </a:lnTo>
                <a:cubicBezTo>
                  <a:pt x="4021" y="20558"/>
                  <a:pt x="0" y="18547"/>
                  <a:pt x="0" y="15331"/>
                </a:cubicBezTo>
                <a:lnTo>
                  <a:pt x="0" y="9758"/>
                </a:lnTo>
                <a:close/>
              </a:path>
            </a:pathLst>
          </a:custGeom>
          <a:solidFill>
            <a:schemeClr val="bg1">
              <a:alpha val="50000"/>
            </a:schemeClr>
          </a:solidFill>
          <a:ln w="25400">
            <a:noFill/>
            <a:miter lim="400000"/>
          </a:ln>
        </p:spPr>
        <p:txBody>
          <a:bodyPr lIns="45644" tIns="45644" rIns="45644" bIns="45644" anchor="ctr"/>
          <a:lstStyle/>
          <a:p>
            <a:pPr marL="0" marR="0" lvl="0" indent="0" algn="l" defTabSz="547726"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594"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69078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自訂版面配置">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0806EC79-CD72-41FD-A1BE-B063AA681459}"/>
              </a:ext>
            </a:extLst>
          </p:cNvPr>
          <p:cNvSpPr/>
          <p:nvPr userDrawn="1"/>
        </p:nvSpPr>
        <p:spPr>
          <a:xfrm>
            <a:off x="754049" y="-1137028"/>
            <a:ext cx="11235124" cy="9132054"/>
          </a:xfrm>
          <a:custGeom>
            <a:avLst/>
            <a:gdLst/>
            <a:ahLst/>
            <a:cxnLst>
              <a:cxn ang="0">
                <a:pos x="wd2" y="hd2"/>
              </a:cxn>
              <a:cxn ang="5400000">
                <a:pos x="wd2" y="hd2"/>
              </a:cxn>
              <a:cxn ang="10800000">
                <a:pos x="wd2" y="hd2"/>
              </a:cxn>
              <a:cxn ang="16200000">
                <a:pos x="wd2" y="hd2"/>
              </a:cxn>
            </a:cxnLst>
            <a:rect l="0" t="0" r="r" b="b"/>
            <a:pathLst>
              <a:path w="20796" h="19515" extrusionOk="0">
                <a:moveTo>
                  <a:pt x="0" y="9758"/>
                </a:moveTo>
                <a:lnTo>
                  <a:pt x="0" y="4185"/>
                </a:lnTo>
                <a:cubicBezTo>
                  <a:pt x="0" y="969"/>
                  <a:pt x="4021" y="-1042"/>
                  <a:pt x="7238" y="566"/>
                </a:cubicBezTo>
                <a:lnTo>
                  <a:pt x="12810" y="3353"/>
                </a:lnTo>
                <a:lnTo>
                  <a:pt x="18383" y="6139"/>
                </a:lnTo>
                <a:cubicBezTo>
                  <a:pt x="21600" y="7747"/>
                  <a:pt x="21600" y="11769"/>
                  <a:pt x="18383" y="13377"/>
                </a:cubicBezTo>
                <a:lnTo>
                  <a:pt x="12810" y="16163"/>
                </a:lnTo>
                <a:lnTo>
                  <a:pt x="7238" y="18950"/>
                </a:lnTo>
                <a:cubicBezTo>
                  <a:pt x="4021" y="20558"/>
                  <a:pt x="0" y="18547"/>
                  <a:pt x="0" y="15331"/>
                </a:cubicBezTo>
                <a:lnTo>
                  <a:pt x="0" y="9758"/>
                </a:lnTo>
                <a:close/>
              </a:path>
            </a:pathLst>
          </a:custGeom>
          <a:noFill/>
          <a:ln w="25400">
            <a:solidFill>
              <a:schemeClr val="bg1"/>
            </a:solidFill>
            <a:miter lim="400000"/>
          </a:ln>
        </p:spPr>
        <p:txBody>
          <a:bodyPr lIns="45644" tIns="45644" rIns="45644" bIns="45644" anchor="ctr"/>
          <a:lstStyle/>
          <a:p>
            <a:pPr marL="0" marR="0" lvl="0" indent="0" algn="l" defTabSz="547726"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594"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8" name="Shape">
            <a:extLst>
              <a:ext uri="{FF2B5EF4-FFF2-40B4-BE49-F238E27FC236}">
                <a16:creationId xmlns:a16="http://schemas.microsoft.com/office/drawing/2014/main" id="{A5B76593-ABF3-48B7-8F24-C44788BA61DB}"/>
              </a:ext>
            </a:extLst>
          </p:cNvPr>
          <p:cNvSpPr/>
          <p:nvPr userDrawn="1"/>
        </p:nvSpPr>
        <p:spPr>
          <a:xfrm>
            <a:off x="754047" y="-715133"/>
            <a:ext cx="10197780" cy="8288264"/>
          </a:xfrm>
          <a:custGeom>
            <a:avLst/>
            <a:gdLst/>
            <a:ahLst/>
            <a:cxnLst>
              <a:cxn ang="0">
                <a:pos x="wd2" y="hd2"/>
              </a:cxn>
              <a:cxn ang="5400000">
                <a:pos x="wd2" y="hd2"/>
              </a:cxn>
              <a:cxn ang="10800000">
                <a:pos x="wd2" y="hd2"/>
              </a:cxn>
              <a:cxn ang="16200000">
                <a:pos x="wd2" y="hd2"/>
              </a:cxn>
            </a:cxnLst>
            <a:rect l="0" t="0" r="r" b="b"/>
            <a:pathLst>
              <a:path w="20796" h="19515" extrusionOk="0">
                <a:moveTo>
                  <a:pt x="0" y="9758"/>
                </a:moveTo>
                <a:lnTo>
                  <a:pt x="0" y="4185"/>
                </a:lnTo>
                <a:cubicBezTo>
                  <a:pt x="0" y="969"/>
                  <a:pt x="4021" y="-1042"/>
                  <a:pt x="7238" y="566"/>
                </a:cubicBezTo>
                <a:lnTo>
                  <a:pt x="12810" y="3353"/>
                </a:lnTo>
                <a:lnTo>
                  <a:pt x="18383" y="6139"/>
                </a:lnTo>
                <a:cubicBezTo>
                  <a:pt x="21600" y="7747"/>
                  <a:pt x="21600" y="11769"/>
                  <a:pt x="18383" y="13377"/>
                </a:cubicBezTo>
                <a:lnTo>
                  <a:pt x="12810" y="16163"/>
                </a:lnTo>
                <a:lnTo>
                  <a:pt x="7238" y="18950"/>
                </a:lnTo>
                <a:cubicBezTo>
                  <a:pt x="4021" y="20558"/>
                  <a:pt x="0" y="18547"/>
                  <a:pt x="0" y="15331"/>
                </a:cubicBezTo>
                <a:lnTo>
                  <a:pt x="0" y="9758"/>
                </a:lnTo>
                <a:close/>
              </a:path>
            </a:pathLst>
          </a:custGeom>
          <a:solidFill>
            <a:schemeClr val="bg1">
              <a:alpha val="50000"/>
            </a:schemeClr>
          </a:solidFill>
          <a:ln w="12700">
            <a:miter lim="400000"/>
          </a:ln>
        </p:spPr>
        <p:txBody>
          <a:bodyPr lIns="45644" tIns="45644" rIns="45644" bIns="45644" anchor="ctr"/>
          <a:lstStyle/>
          <a:p>
            <a:pPr marL="0" marR="0" lvl="0" indent="0" algn="l" defTabSz="547726"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594"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999750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570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自訂版面配置">
    <p:spTree>
      <p:nvGrpSpPr>
        <p:cNvPr id="1" name=""/>
        <p:cNvGrpSpPr/>
        <p:nvPr/>
      </p:nvGrpSpPr>
      <p:grpSpPr>
        <a:xfrm>
          <a:off x="0" y="0"/>
          <a:ext cx="0" cy="0"/>
          <a:chOff x="0" y="0"/>
          <a:chExt cx="0" cy="0"/>
        </a:xfrm>
      </p:grpSpPr>
      <p:sp>
        <p:nvSpPr>
          <p:cNvPr id="3" name="Picture Placeholder 21">
            <a:extLst>
              <a:ext uri="{FF2B5EF4-FFF2-40B4-BE49-F238E27FC236}">
                <a16:creationId xmlns:a16="http://schemas.microsoft.com/office/drawing/2014/main" id="{BBCCA83A-F094-4C90-B741-BEDA75745FAF}"/>
              </a:ext>
            </a:extLst>
          </p:cNvPr>
          <p:cNvSpPr>
            <a:spLocks noGrp="1"/>
          </p:cNvSpPr>
          <p:nvPr>
            <p:ph type="pic" sz="quarter" idx="15"/>
          </p:nvPr>
        </p:nvSpPr>
        <p:spPr>
          <a:xfrm>
            <a:off x="562069" y="2504580"/>
            <a:ext cx="2839459" cy="1965967"/>
          </a:xfrm>
          <a:custGeom>
            <a:avLst/>
            <a:gdLst>
              <a:gd name="connsiteX0" fmla="*/ 1065075 w 2130149"/>
              <a:gd name="connsiteY0" fmla="*/ 0 h 1965966"/>
              <a:gd name="connsiteX1" fmla="*/ 1460093 w 2130149"/>
              <a:gd name="connsiteY1" fmla="*/ 228094 h 1965966"/>
              <a:gd name="connsiteX2" fmla="*/ 1764188 w 2130149"/>
              <a:gd name="connsiteY2" fmla="*/ 754948 h 1965966"/>
              <a:gd name="connsiteX3" fmla="*/ 2068393 w 2130149"/>
              <a:gd name="connsiteY3" fmla="*/ 1281708 h 1965966"/>
              <a:gd name="connsiteX4" fmla="*/ 1673375 w 2130149"/>
              <a:gd name="connsiteY4" fmla="*/ 1965966 h 1965966"/>
              <a:gd name="connsiteX5" fmla="*/ 1065075 w 2130149"/>
              <a:gd name="connsiteY5" fmla="*/ 1965966 h 1965966"/>
              <a:gd name="connsiteX6" fmla="*/ 456776 w 2130149"/>
              <a:gd name="connsiteY6" fmla="*/ 1965966 h 1965966"/>
              <a:gd name="connsiteX7" fmla="*/ 61758 w 2130149"/>
              <a:gd name="connsiteY7" fmla="*/ 1281708 h 1965966"/>
              <a:gd name="connsiteX8" fmla="*/ 365962 w 2130149"/>
              <a:gd name="connsiteY8" fmla="*/ 754948 h 1965966"/>
              <a:gd name="connsiteX9" fmla="*/ 670057 w 2130149"/>
              <a:gd name="connsiteY9" fmla="*/ 228094 h 1965966"/>
              <a:gd name="connsiteX10" fmla="*/ 1065075 w 2130149"/>
              <a:gd name="connsiteY10" fmla="*/ 0 h 196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0149" h="1965966">
                <a:moveTo>
                  <a:pt x="1065075" y="0"/>
                </a:moveTo>
                <a:cubicBezTo>
                  <a:pt x="1218706" y="0"/>
                  <a:pt x="1372336" y="76031"/>
                  <a:pt x="1460093" y="228094"/>
                </a:cubicBezTo>
                <a:lnTo>
                  <a:pt x="1764188" y="754948"/>
                </a:lnTo>
                <a:lnTo>
                  <a:pt x="2068393" y="1281708"/>
                </a:lnTo>
                <a:cubicBezTo>
                  <a:pt x="2243908" y="1585833"/>
                  <a:pt x="2024405" y="1965966"/>
                  <a:pt x="1673375" y="1965966"/>
                </a:cubicBezTo>
                <a:lnTo>
                  <a:pt x="1065075" y="1965966"/>
                </a:lnTo>
                <a:lnTo>
                  <a:pt x="456776" y="1965966"/>
                </a:lnTo>
                <a:cubicBezTo>
                  <a:pt x="105746" y="1965966"/>
                  <a:pt x="-113758" y="1585833"/>
                  <a:pt x="61758" y="1281708"/>
                </a:cubicBezTo>
                <a:lnTo>
                  <a:pt x="365962" y="754948"/>
                </a:lnTo>
                <a:lnTo>
                  <a:pt x="670057" y="228094"/>
                </a:lnTo>
                <a:cubicBezTo>
                  <a:pt x="757815" y="76031"/>
                  <a:pt x="911445" y="0"/>
                  <a:pt x="1065075" y="0"/>
                </a:cubicBezTo>
                <a:close/>
              </a:path>
            </a:pathLst>
          </a:custGeom>
          <a:solidFill>
            <a:schemeClr val="bg2">
              <a:lumMod val="90000"/>
            </a:schemeClr>
          </a:solidFill>
        </p:spPr>
        <p:txBody>
          <a:bodyPr wrap="square">
            <a:noAutofit/>
          </a:bodyPr>
          <a:lstStyle/>
          <a:p>
            <a:endParaRPr lang="en-GB"/>
          </a:p>
        </p:txBody>
      </p:sp>
      <p:sp>
        <p:nvSpPr>
          <p:cNvPr id="9" name="Picture Placeholder 21">
            <a:extLst>
              <a:ext uri="{FF2B5EF4-FFF2-40B4-BE49-F238E27FC236}">
                <a16:creationId xmlns:a16="http://schemas.microsoft.com/office/drawing/2014/main" id="{BBCCA83A-F094-4C90-B741-BEDA75745FAF}"/>
              </a:ext>
            </a:extLst>
          </p:cNvPr>
          <p:cNvSpPr>
            <a:spLocks noGrp="1"/>
          </p:cNvSpPr>
          <p:nvPr>
            <p:ph type="pic" sz="quarter" idx="16"/>
          </p:nvPr>
        </p:nvSpPr>
        <p:spPr>
          <a:xfrm>
            <a:off x="4673581" y="2499509"/>
            <a:ext cx="2839459" cy="1965967"/>
          </a:xfrm>
          <a:custGeom>
            <a:avLst/>
            <a:gdLst>
              <a:gd name="connsiteX0" fmla="*/ 1065075 w 2130149"/>
              <a:gd name="connsiteY0" fmla="*/ 0 h 1965966"/>
              <a:gd name="connsiteX1" fmla="*/ 1460093 w 2130149"/>
              <a:gd name="connsiteY1" fmla="*/ 228094 h 1965966"/>
              <a:gd name="connsiteX2" fmla="*/ 1764188 w 2130149"/>
              <a:gd name="connsiteY2" fmla="*/ 754948 h 1965966"/>
              <a:gd name="connsiteX3" fmla="*/ 2068393 w 2130149"/>
              <a:gd name="connsiteY3" fmla="*/ 1281708 h 1965966"/>
              <a:gd name="connsiteX4" fmla="*/ 1673375 w 2130149"/>
              <a:gd name="connsiteY4" fmla="*/ 1965966 h 1965966"/>
              <a:gd name="connsiteX5" fmla="*/ 1065075 w 2130149"/>
              <a:gd name="connsiteY5" fmla="*/ 1965966 h 1965966"/>
              <a:gd name="connsiteX6" fmla="*/ 456776 w 2130149"/>
              <a:gd name="connsiteY6" fmla="*/ 1965966 h 1965966"/>
              <a:gd name="connsiteX7" fmla="*/ 61758 w 2130149"/>
              <a:gd name="connsiteY7" fmla="*/ 1281708 h 1965966"/>
              <a:gd name="connsiteX8" fmla="*/ 365962 w 2130149"/>
              <a:gd name="connsiteY8" fmla="*/ 754948 h 1965966"/>
              <a:gd name="connsiteX9" fmla="*/ 670057 w 2130149"/>
              <a:gd name="connsiteY9" fmla="*/ 228094 h 1965966"/>
              <a:gd name="connsiteX10" fmla="*/ 1065075 w 2130149"/>
              <a:gd name="connsiteY10" fmla="*/ 0 h 196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0149" h="1965966">
                <a:moveTo>
                  <a:pt x="1065075" y="0"/>
                </a:moveTo>
                <a:cubicBezTo>
                  <a:pt x="1218706" y="0"/>
                  <a:pt x="1372336" y="76031"/>
                  <a:pt x="1460093" y="228094"/>
                </a:cubicBezTo>
                <a:lnTo>
                  <a:pt x="1764188" y="754948"/>
                </a:lnTo>
                <a:lnTo>
                  <a:pt x="2068393" y="1281708"/>
                </a:lnTo>
                <a:cubicBezTo>
                  <a:pt x="2243908" y="1585833"/>
                  <a:pt x="2024405" y="1965966"/>
                  <a:pt x="1673375" y="1965966"/>
                </a:cubicBezTo>
                <a:lnTo>
                  <a:pt x="1065075" y="1965966"/>
                </a:lnTo>
                <a:lnTo>
                  <a:pt x="456776" y="1965966"/>
                </a:lnTo>
                <a:cubicBezTo>
                  <a:pt x="105746" y="1965966"/>
                  <a:pt x="-113758" y="1585833"/>
                  <a:pt x="61758" y="1281708"/>
                </a:cubicBezTo>
                <a:lnTo>
                  <a:pt x="365962" y="754948"/>
                </a:lnTo>
                <a:lnTo>
                  <a:pt x="670057" y="228094"/>
                </a:lnTo>
                <a:cubicBezTo>
                  <a:pt x="757815" y="76031"/>
                  <a:pt x="911445" y="0"/>
                  <a:pt x="1065075" y="0"/>
                </a:cubicBezTo>
                <a:close/>
              </a:path>
            </a:pathLst>
          </a:custGeom>
          <a:solidFill>
            <a:schemeClr val="bg2">
              <a:lumMod val="90000"/>
            </a:schemeClr>
          </a:solidFill>
        </p:spPr>
        <p:txBody>
          <a:bodyPr wrap="square">
            <a:noAutofit/>
          </a:bodyPr>
          <a:lstStyle/>
          <a:p>
            <a:endParaRPr lang="en-GB"/>
          </a:p>
        </p:txBody>
      </p:sp>
      <p:sp>
        <p:nvSpPr>
          <p:cNvPr id="11" name="Picture Placeholder 21">
            <a:extLst>
              <a:ext uri="{FF2B5EF4-FFF2-40B4-BE49-F238E27FC236}">
                <a16:creationId xmlns:a16="http://schemas.microsoft.com/office/drawing/2014/main" id="{BBCCA83A-F094-4C90-B741-BEDA75745FAF}"/>
              </a:ext>
            </a:extLst>
          </p:cNvPr>
          <p:cNvSpPr>
            <a:spLocks noGrp="1"/>
          </p:cNvSpPr>
          <p:nvPr>
            <p:ph type="pic" sz="quarter" idx="17"/>
          </p:nvPr>
        </p:nvSpPr>
        <p:spPr>
          <a:xfrm>
            <a:off x="8787304" y="2501838"/>
            <a:ext cx="2839459" cy="1965967"/>
          </a:xfrm>
          <a:custGeom>
            <a:avLst/>
            <a:gdLst>
              <a:gd name="connsiteX0" fmla="*/ 1065075 w 2130149"/>
              <a:gd name="connsiteY0" fmla="*/ 0 h 1965966"/>
              <a:gd name="connsiteX1" fmla="*/ 1460093 w 2130149"/>
              <a:gd name="connsiteY1" fmla="*/ 228094 h 1965966"/>
              <a:gd name="connsiteX2" fmla="*/ 1764188 w 2130149"/>
              <a:gd name="connsiteY2" fmla="*/ 754948 h 1965966"/>
              <a:gd name="connsiteX3" fmla="*/ 2068393 w 2130149"/>
              <a:gd name="connsiteY3" fmla="*/ 1281708 h 1965966"/>
              <a:gd name="connsiteX4" fmla="*/ 1673375 w 2130149"/>
              <a:gd name="connsiteY4" fmla="*/ 1965966 h 1965966"/>
              <a:gd name="connsiteX5" fmla="*/ 1065075 w 2130149"/>
              <a:gd name="connsiteY5" fmla="*/ 1965966 h 1965966"/>
              <a:gd name="connsiteX6" fmla="*/ 456776 w 2130149"/>
              <a:gd name="connsiteY6" fmla="*/ 1965966 h 1965966"/>
              <a:gd name="connsiteX7" fmla="*/ 61758 w 2130149"/>
              <a:gd name="connsiteY7" fmla="*/ 1281708 h 1965966"/>
              <a:gd name="connsiteX8" fmla="*/ 365962 w 2130149"/>
              <a:gd name="connsiteY8" fmla="*/ 754948 h 1965966"/>
              <a:gd name="connsiteX9" fmla="*/ 670057 w 2130149"/>
              <a:gd name="connsiteY9" fmla="*/ 228094 h 1965966"/>
              <a:gd name="connsiteX10" fmla="*/ 1065075 w 2130149"/>
              <a:gd name="connsiteY10" fmla="*/ 0 h 196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0149" h="1965966">
                <a:moveTo>
                  <a:pt x="1065075" y="0"/>
                </a:moveTo>
                <a:cubicBezTo>
                  <a:pt x="1218706" y="0"/>
                  <a:pt x="1372336" y="76031"/>
                  <a:pt x="1460093" y="228094"/>
                </a:cubicBezTo>
                <a:lnTo>
                  <a:pt x="1764188" y="754948"/>
                </a:lnTo>
                <a:lnTo>
                  <a:pt x="2068393" y="1281708"/>
                </a:lnTo>
                <a:cubicBezTo>
                  <a:pt x="2243908" y="1585833"/>
                  <a:pt x="2024405" y="1965966"/>
                  <a:pt x="1673375" y="1965966"/>
                </a:cubicBezTo>
                <a:lnTo>
                  <a:pt x="1065075" y="1965966"/>
                </a:lnTo>
                <a:lnTo>
                  <a:pt x="456776" y="1965966"/>
                </a:lnTo>
                <a:cubicBezTo>
                  <a:pt x="105746" y="1965966"/>
                  <a:pt x="-113758" y="1585833"/>
                  <a:pt x="61758" y="1281708"/>
                </a:cubicBezTo>
                <a:lnTo>
                  <a:pt x="365962" y="754948"/>
                </a:lnTo>
                <a:lnTo>
                  <a:pt x="670057" y="228094"/>
                </a:lnTo>
                <a:cubicBezTo>
                  <a:pt x="757815" y="76031"/>
                  <a:pt x="911445" y="0"/>
                  <a:pt x="1065075" y="0"/>
                </a:cubicBezTo>
                <a:close/>
              </a:path>
            </a:pathLst>
          </a:custGeom>
          <a:solidFill>
            <a:schemeClr val="bg2">
              <a:lumMod val="90000"/>
            </a:schemeClr>
          </a:solidFill>
        </p:spPr>
        <p:txBody>
          <a:bodyPr wrap="square">
            <a:noAutofit/>
          </a:bodyPr>
          <a:lstStyle/>
          <a:p>
            <a:endParaRPr lang="en-GB"/>
          </a:p>
        </p:txBody>
      </p:sp>
    </p:spTree>
    <p:extLst>
      <p:ext uri="{BB962C8B-B14F-4D97-AF65-F5344CB8AC3E}">
        <p14:creationId xmlns:p14="http://schemas.microsoft.com/office/powerpoint/2010/main" val="279652183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588538" y="2058750"/>
            <a:ext cx="8913077" cy="1468800"/>
          </a:xfrm>
        </p:spPr>
        <p:txBody>
          <a:bodyPr anchor="b"/>
          <a:lstStyle>
            <a:lvl1pPr algn="l">
              <a:defRPr sz="3999"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8538" y="3530129"/>
            <a:ext cx="8913077" cy="860400"/>
          </a:xfrm>
        </p:spPr>
        <p:txBody>
          <a:bodyPr anchor="t"/>
          <a:lstStyle>
            <a:lvl1pPr marL="0" indent="0" algn="l">
              <a:buNone/>
              <a:defRPr sz="19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FF6B4E0-509F-40CC-B227-8AA901567E33}" type="datetime1">
              <a:rPr lang="zh-TW" altLang="en-US" smtClean="0"/>
              <a:t>2025/9/25</a:t>
            </a:fld>
            <a:endParaRPr lang="zh-TW" altLang="en-US" dirty="0"/>
          </a:p>
        </p:txBody>
      </p:sp>
      <p:sp>
        <p:nvSpPr>
          <p:cNvPr id="5" name="Footer Placeholder 4"/>
          <p:cNvSpPr>
            <a:spLocks noGrp="1"/>
          </p:cNvSpPr>
          <p:nvPr>
            <p:ph type="ftr" sz="quarter" idx="11"/>
          </p:nvPr>
        </p:nvSpPr>
        <p:spPr/>
        <p:txBody>
          <a:bodyPr/>
          <a:lstStyle/>
          <a:p>
            <a:pPr rtl="0"/>
            <a:endParaRPr lang="zh-TW" altLang="en-US" noProof="0" dirty="0"/>
          </a:p>
        </p:txBody>
      </p:sp>
      <p:sp>
        <p:nvSpPr>
          <p:cNvPr id="9" name="Freeform 11"/>
          <p:cNvSpPr/>
          <p:nvPr/>
        </p:nvSpPr>
        <p:spPr bwMode="auto">
          <a:xfrm flipV="1">
            <a:off x="-4187" y="31781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674" y="3244140"/>
            <a:ext cx="779564" cy="365125"/>
          </a:xfrm>
        </p:spPr>
        <p:txBody>
          <a:bodyPr/>
          <a:lstStyle/>
          <a:p>
            <a:pPr rtl="0"/>
            <a:fld id="{E5137D0E-4A4F-4307-8994-C1891D747D59}" type="slidenum">
              <a:rPr lang="en-US" altLang="zh-TW" smtClean="0"/>
              <a:t>‹#›</a:t>
            </a:fld>
            <a:endParaRPr lang="zh-TW" altLang="en-US" dirty="0"/>
          </a:p>
        </p:txBody>
      </p:sp>
    </p:spTree>
    <p:extLst>
      <p:ext uri="{BB962C8B-B14F-4D97-AF65-F5344CB8AC3E}">
        <p14:creationId xmlns:p14="http://schemas.microsoft.com/office/powerpoint/2010/main" val="68200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8538" y="2133600"/>
            <a:ext cx="4312741"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88874" y="2126222"/>
            <a:ext cx="4312741"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797A020-89FE-4632-AD78-F939CDA7A4AA}" type="datetime1">
              <a:rPr lang="zh-TW" altLang="en-US" smtClean="0"/>
              <a:t>2025/9/25</a:t>
            </a:fld>
            <a:endParaRPr lang="en-US" dirty="0"/>
          </a:p>
        </p:txBody>
      </p:sp>
      <p:sp>
        <p:nvSpPr>
          <p:cNvPr id="6" name="Footer Placeholder 5"/>
          <p:cNvSpPr>
            <a:spLocks noGrp="1"/>
          </p:cNvSpPr>
          <p:nvPr>
            <p:ph type="ftr" sz="quarter" idx="11"/>
          </p:nvPr>
        </p:nvSpPr>
        <p:spPr/>
        <p:txBody>
          <a:bodyPr/>
          <a:lstStyle/>
          <a:p>
            <a:endParaRPr lang="zh-TW" altLang="en-US" noProof="0" dirty="0"/>
          </a:p>
        </p:txBody>
      </p:sp>
      <p:sp>
        <p:nvSpPr>
          <p:cNvPr id="10"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674" y="787783"/>
            <a:ext cx="779564" cy="365125"/>
          </a:xfrm>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401656991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8608" y="1972703"/>
            <a:ext cx="3991692"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8538" y="2548966"/>
            <a:ext cx="4341762"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4674" y="1969475"/>
            <a:ext cx="3997960"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5091" y="2545738"/>
            <a:ext cx="433754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D797A020-89FE-4632-AD78-F939CDA7A4AA}" type="datetime1">
              <a:rPr lang="zh-TW" altLang="en-US" smtClean="0"/>
              <a:t>2025/9/25</a:t>
            </a:fld>
            <a:endParaRPr lang="en-US" dirty="0"/>
          </a:p>
        </p:txBody>
      </p:sp>
      <p:sp>
        <p:nvSpPr>
          <p:cNvPr id="8" name="Footer Placeholder 7"/>
          <p:cNvSpPr>
            <a:spLocks noGrp="1"/>
          </p:cNvSpPr>
          <p:nvPr>
            <p:ph type="ftr" sz="quarter" idx="11"/>
          </p:nvPr>
        </p:nvSpPr>
        <p:spPr/>
        <p:txBody>
          <a:bodyPr/>
          <a:lstStyle/>
          <a:p>
            <a:endParaRPr lang="zh-TW" altLang="en-US" noProof="0" dirty="0"/>
          </a:p>
        </p:txBody>
      </p:sp>
      <p:sp>
        <p:nvSpPr>
          <p:cNvPr id="12"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674" y="787783"/>
            <a:ext cx="779564" cy="365125"/>
          </a:xfrm>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97862743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FAC66E4C-7D08-4177-B8DF-2F4B17038E1D}" type="datetime1">
              <a:rPr lang="zh-TW" altLang="en-US" smtClean="0"/>
              <a:t>2025/9/25</a:t>
            </a:fld>
            <a:endParaRPr lang="zh-TW" altLang="en-US" dirty="0"/>
          </a:p>
        </p:txBody>
      </p:sp>
      <p:sp>
        <p:nvSpPr>
          <p:cNvPr id="4" name="Footer Placeholder 3"/>
          <p:cNvSpPr>
            <a:spLocks noGrp="1"/>
          </p:cNvSpPr>
          <p:nvPr>
            <p:ph type="ftr" sz="quarter" idx="11"/>
          </p:nvPr>
        </p:nvSpPr>
        <p:spPr/>
        <p:txBody>
          <a:bodyPr/>
          <a:lstStyle/>
          <a:p>
            <a:pPr rtl="0"/>
            <a:endParaRPr lang="zh-TW" altLang="en-US" noProof="0" dirty="0"/>
          </a:p>
        </p:txBody>
      </p:sp>
      <p:sp>
        <p:nvSpPr>
          <p:cNvPr id="7"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rtl="0"/>
            <a:fld id="{E5137D0E-4A4F-4307-8994-C1891D747D59}" type="slidenum">
              <a:rPr lang="en-US" altLang="zh-TW" smtClean="0"/>
              <a:t>‹#›</a:t>
            </a:fld>
            <a:endParaRPr lang="en-US" altLang="zh-TW"/>
          </a:p>
        </p:txBody>
      </p:sp>
    </p:spTree>
    <p:extLst>
      <p:ext uri="{BB962C8B-B14F-4D97-AF65-F5344CB8AC3E}">
        <p14:creationId xmlns:p14="http://schemas.microsoft.com/office/powerpoint/2010/main" val="15637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D5CDA-6ECA-4C16-BDD9-72858DC1F8DB}" type="datetime1">
              <a:rPr lang="zh-TW" altLang="en-US" smtClean="0"/>
              <a:t>2025/9/25</a:t>
            </a:fld>
            <a:endParaRPr lang="zh-TW" altLang="en-US" dirty="0"/>
          </a:p>
        </p:txBody>
      </p:sp>
      <p:sp>
        <p:nvSpPr>
          <p:cNvPr id="3" name="Footer Placeholder 2"/>
          <p:cNvSpPr>
            <a:spLocks noGrp="1"/>
          </p:cNvSpPr>
          <p:nvPr>
            <p:ph type="ftr" sz="quarter" idx="11"/>
          </p:nvPr>
        </p:nvSpPr>
        <p:spPr/>
        <p:txBody>
          <a:bodyPr/>
          <a:lstStyle/>
          <a:p>
            <a:pPr rtl="0"/>
            <a:endParaRPr lang="zh-TW" altLang="en-US" noProof="0" dirty="0"/>
          </a:p>
        </p:txBody>
      </p:sp>
      <p:sp>
        <p:nvSpPr>
          <p:cNvPr id="6"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rtl="0"/>
            <a:fld id="{E5137D0E-4A4F-4307-8994-C1891D747D59}" type="slidenum">
              <a:rPr lang="en-US" altLang="zh-TW" smtClean="0"/>
              <a:t>‹#›</a:t>
            </a:fld>
            <a:endParaRPr lang="zh-TW" altLang="en-US" dirty="0"/>
          </a:p>
        </p:txBody>
      </p:sp>
    </p:spTree>
    <p:extLst>
      <p:ext uri="{BB962C8B-B14F-4D97-AF65-F5344CB8AC3E}">
        <p14:creationId xmlns:p14="http://schemas.microsoft.com/office/powerpoint/2010/main" val="96848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2588538" y="446088"/>
            <a:ext cx="3504286" cy="976312"/>
          </a:xfrm>
        </p:spPr>
        <p:txBody>
          <a:bodyPr anchor="b"/>
          <a:lstStyle>
            <a:lvl1pPr algn="l">
              <a:defRPr sz="1999" b="0"/>
            </a:lvl1pPr>
          </a:lstStyle>
          <a:p>
            <a:r>
              <a:rPr lang="zh-TW" altLang="en-US"/>
              <a:t>按一下以編輯母片標題樣式</a:t>
            </a:r>
            <a:endParaRPr lang="en-US" dirty="0"/>
          </a:p>
        </p:txBody>
      </p:sp>
      <p:sp>
        <p:nvSpPr>
          <p:cNvPr id="3" name="Content Placeholder 2"/>
          <p:cNvSpPr>
            <a:spLocks noGrp="1"/>
          </p:cNvSpPr>
          <p:nvPr>
            <p:ph idx="1"/>
          </p:nvPr>
        </p:nvSpPr>
        <p:spPr>
          <a:xfrm>
            <a:off x="6321365" y="446089"/>
            <a:ext cx="5180251"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8538" y="1598613"/>
            <a:ext cx="3504286" cy="4262436"/>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045924EF-10E7-4DC7-8177-CD32900196C9}" type="datetime1">
              <a:rPr lang="zh-TW" altLang="en-US" smtClean="0"/>
              <a:t>2025/9/25</a:t>
            </a:fld>
            <a:endParaRPr lang="zh-TW" altLang="en-US" dirty="0"/>
          </a:p>
        </p:txBody>
      </p:sp>
      <p:sp>
        <p:nvSpPr>
          <p:cNvPr id="6" name="Footer Placeholder 5"/>
          <p:cNvSpPr>
            <a:spLocks noGrp="1"/>
          </p:cNvSpPr>
          <p:nvPr>
            <p:ph type="ftr" sz="quarter" idx="11"/>
          </p:nvPr>
        </p:nvSpPr>
        <p:spPr/>
        <p:txBody>
          <a:bodyPr/>
          <a:lstStyle/>
          <a:p>
            <a:pPr rtl="0"/>
            <a:endParaRPr lang="zh-TW" altLang="en-US" noProof="0" dirty="0"/>
          </a:p>
        </p:txBody>
      </p:sp>
      <p:sp>
        <p:nvSpPr>
          <p:cNvPr id="9"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rtl="0"/>
            <a:fld id="{E5137D0E-4A4F-4307-8994-C1891D747D59}" type="slidenum">
              <a:rPr lang="en-US" altLang="zh-TW" smtClean="0"/>
              <a:pPr/>
              <a:t>‹#›</a:t>
            </a:fld>
            <a:endParaRPr lang="zh-TW" altLang="en-US" dirty="0"/>
          </a:p>
        </p:txBody>
      </p:sp>
    </p:spTree>
    <p:extLst>
      <p:ext uri="{BB962C8B-B14F-4D97-AF65-F5344CB8AC3E}">
        <p14:creationId xmlns:p14="http://schemas.microsoft.com/office/powerpoint/2010/main" val="136413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588539" y="4800600"/>
            <a:ext cx="8913078" cy="566738"/>
          </a:xfrm>
        </p:spPr>
        <p:txBody>
          <a:bodyPr anchor="b">
            <a:normAutofit/>
          </a:bodyPr>
          <a:lstStyle>
            <a:lvl1pPr algn="l">
              <a:defRPr sz="2399"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8538" y="634965"/>
            <a:ext cx="8913078" cy="3854970"/>
          </a:xfrm>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88539" y="5367338"/>
            <a:ext cx="8913078" cy="493712"/>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867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0773"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14" y="-786"/>
            <a:ext cx="2356060"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3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249" y="624110"/>
            <a:ext cx="8909366" cy="128089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588538" y="2133600"/>
            <a:ext cx="8913078" cy="3886200"/>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358914" y="6130437"/>
            <a:ext cx="1145984"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797A020-89FE-4632-AD78-F939CDA7A4AA}" type="datetime1">
              <a:rPr lang="zh-TW" altLang="en-US" smtClean="0"/>
              <a:t>2025/9/25</a:t>
            </a:fld>
            <a:endParaRPr lang="en-US" dirty="0"/>
          </a:p>
        </p:txBody>
      </p:sp>
      <p:sp>
        <p:nvSpPr>
          <p:cNvPr id="5" name="Footer Placeholder 4"/>
          <p:cNvSpPr>
            <a:spLocks noGrp="1"/>
          </p:cNvSpPr>
          <p:nvPr>
            <p:ph type="ftr" sz="quarter" idx="3"/>
          </p:nvPr>
        </p:nvSpPr>
        <p:spPr>
          <a:xfrm>
            <a:off x="2588538" y="6135809"/>
            <a:ext cx="7618015"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TW" altLang="en-US" noProof="0" dirty="0"/>
          </a:p>
        </p:txBody>
      </p:sp>
      <p:sp>
        <p:nvSpPr>
          <p:cNvPr id="6" name="Slide Number Placeholder 5"/>
          <p:cNvSpPr>
            <a:spLocks noGrp="1"/>
          </p:cNvSpPr>
          <p:nvPr>
            <p:ph type="sldNum" sz="quarter" idx="4"/>
          </p:nvPr>
        </p:nvSpPr>
        <p:spPr bwMode="gray">
          <a:xfrm>
            <a:off x="531674" y="787783"/>
            <a:ext cx="779564" cy="365125"/>
          </a:xfrm>
          <a:prstGeom prst="rect">
            <a:avLst/>
          </a:prstGeom>
        </p:spPr>
        <p:txBody>
          <a:bodyPr vert="horz" lIns="91440" tIns="45720" rIns="91440" bIns="45720" rtlCol="0" anchor="ctr"/>
          <a:lstStyle>
            <a:lvl1pPr algn="r">
              <a:defRPr sz="1999">
                <a:solidFill>
                  <a:srgbClr val="FEFFFF"/>
                </a:solidFill>
              </a:defRPr>
            </a:lvl1p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3417102540"/>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063" rtl="0" eaLnBrk="1" latinLnBrk="0" hangingPunct="1">
        <a:spcBef>
          <a:spcPct val="0"/>
        </a:spcBef>
        <a:buNone/>
        <a:defRPr sz="3599"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accent1"/>
        </a:buClr>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7.jpeg"/><Relationship Id="rId5" Type="http://schemas.microsoft.com/office/2007/relationships/hdphoto" Target="../media/hdphoto1.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pn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7.jpg"/><Relationship Id="rId11" Type="http://schemas.openxmlformats.org/officeDocument/2006/relationships/image" Target="../media/image5.png"/><Relationship Id="rId5" Type="http://schemas.openxmlformats.org/officeDocument/2006/relationships/slide" Target="slide4.xml"/><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3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3.png"/><Relationship Id="rId7"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s/_rels/slide3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63.png"/><Relationship Id="rId7"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 Id="rId9" Type="http://schemas.openxmlformats.org/officeDocument/2006/relationships/image" Target="../media/image82.jpg"/></Relationships>
</file>

<file path=ppt/slides/_rels/slide3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63.png"/><Relationship Id="rId7"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g"/><Relationship Id="rId9" Type="http://schemas.openxmlformats.org/officeDocument/2006/relationships/image" Target="../media/image88.jpeg"/></Relationships>
</file>

<file path=ppt/slides/_rels/slide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s://antidrug.moj.gov.tw/lp-33-1.html" TargetMode="Externa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436057" y="5704450"/>
            <a:ext cx="10006836" cy="977191"/>
          </a:xfrm>
          <a:prstGeom prst="rect">
            <a:avLst/>
          </a:prstGeom>
        </p:spPr>
        <p:txBody>
          <a:bodyPr wrap="square">
            <a:spAutoFit/>
          </a:bodyPr>
          <a:lstStyle/>
          <a:p>
            <a:pPr algn="r" defTabSz="854999"/>
            <a:r>
              <a:rPr lang="zh-TW" altLang="en-US" sz="2875" dirty="0">
                <a:ln w="6350">
                  <a:solidFill>
                    <a:schemeClr val="tx1"/>
                  </a:solidFill>
                </a:ln>
                <a:solidFill>
                  <a:srgbClr val="FFFF00"/>
                </a:solidFill>
                <a:latin typeface="微軟正黑體" panose="020B0604030504040204" pitchFamily="34" charset="-120"/>
                <a:ea typeface="微軟正黑體" panose="020B0604030504040204" pitchFamily="34" charset="-120"/>
              </a:rPr>
              <a:t>防制藥物濫用</a:t>
            </a:r>
            <a:endParaRPr lang="en-US" altLang="zh-TW" sz="2875" dirty="0">
              <a:ln w="6350">
                <a:solidFill>
                  <a:schemeClr val="tx1"/>
                </a:solidFill>
              </a:ln>
              <a:solidFill>
                <a:srgbClr val="FFFF00"/>
              </a:solidFill>
              <a:latin typeface="微軟正黑體" panose="020B0604030504040204" pitchFamily="34" charset="-120"/>
              <a:ea typeface="微軟正黑體" panose="020B0604030504040204" pitchFamily="34" charset="-120"/>
            </a:endParaRPr>
          </a:p>
          <a:p>
            <a:pPr algn="r" defTabSz="1095451" eaLnBrk="0" fontAlgn="base" hangingPunct="0">
              <a:spcBef>
                <a:spcPct val="0"/>
              </a:spcBef>
              <a:spcAft>
                <a:spcPct val="0"/>
              </a:spcAft>
            </a:pPr>
            <a:r>
              <a:rPr lang="zh-TW" altLang="zh-TW" sz="2875" dirty="0">
                <a:ln w="6350">
                  <a:solidFill>
                    <a:schemeClr val="tx1"/>
                  </a:solidFill>
                </a:ln>
                <a:solidFill>
                  <a:srgbClr val="FFFF00"/>
                </a:solidFill>
                <a:latin typeface="微軟正黑體" panose="020B0604030504040204" pitchFamily="34" charset="-120"/>
                <a:ea typeface="微軟正黑體" panose="020B0604030504040204" pitchFamily="34" charset="-120"/>
              </a:rPr>
              <a:t>Prevent</a:t>
            </a:r>
            <a:r>
              <a:rPr lang="en-US" altLang="zh-TW" sz="2875" dirty="0">
                <a:ln w="6350">
                  <a:solidFill>
                    <a:schemeClr val="tx1"/>
                  </a:solidFill>
                </a:ln>
                <a:solidFill>
                  <a:srgbClr val="FFFF00"/>
                </a:solidFill>
                <a:latin typeface="微軟正黑體" panose="020B0604030504040204" pitchFamily="34" charset="-120"/>
                <a:ea typeface="微軟正黑體" panose="020B0604030504040204" pitchFamily="34" charset="-120"/>
              </a:rPr>
              <a:t>ion of D</a:t>
            </a:r>
            <a:r>
              <a:rPr lang="zh-TW" altLang="zh-TW" sz="2875" dirty="0">
                <a:ln w="6350">
                  <a:solidFill>
                    <a:schemeClr val="tx1"/>
                  </a:solidFill>
                </a:ln>
                <a:solidFill>
                  <a:srgbClr val="FFFF00"/>
                </a:solidFill>
                <a:latin typeface="微軟正黑體" panose="020B0604030504040204" pitchFamily="34" charset="-120"/>
                <a:ea typeface="微軟正黑體" panose="020B0604030504040204" pitchFamily="34" charset="-120"/>
              </a:rPr>
              <a:t>rug </a:t>
            </a:r>
            <a:r>
              <a:rPr lang="en-US" altLang="zh-TW" sz="2875" dirty="0">
                <a:ln w="6350">
                  <a:solidFill>
                    <a:schemeClr val="tx1"/>
                  </a:solidFill>
                </a:ln>
                <a:solidFill>
                  <a:srgbClr val="FFFF00"/>
                </a:solidFill>
                <a:latin typeface="微軟正黑體" panose="020B0604030504040204" pitchFamily="34" charset="-120"/>
                <a:ea typeface="微軟正黑體" panose="020B0604030504040204" pitchFamily="34" charset="-120"/>
              </a:rPr>
              <a:t>A</a:t>
            </a:r>
            <a:r>
              <a:rPr lang="zh-TW" altLang="zh-TW" sz="2875" dirty="0">
                <a:ln w="6350">
                  <a:solidFill>
                    <a:schemeClr val="tx1"/>
                  </a:solidFill>
                </a:ln>
                <a:solidFill>
                  <a:srgbClr val="FFFF00"/>
                </a:solidFill>
                <a:latin typeface="微軟正黑體" panose="020B0604030504040204" pitchFamily="34" charset="-120"/>
                <a:ea typeface="微軟正黑體" panose="020B0604030504040204" pitchFamily="34" charset="-120"/>
              </a:rPr>
              <a:t>buse </a:t>
            </a:r>
          </a:p>
        </p:txBody>
      </p:sp>
      <p:sp>
        <p:nvSpPr>
          <p:cNvPr id="9" name="矩形 8"/>
          <p:cNvSpPr/>
          <p:nvPr/>
        </p:nvSpPr>
        <p:spPr>
          <a:xfrm>
            <a:off x="1068268" y="1099823"/>
            <a:ext cx="10006836" cy="3189463"/>
          </a:xfrm>
          <a:prstGeom prst="rect">
            <a:avLst/>
          </a:prstGeom>
        </p:spPr>
        <p:txBody>
          <a:bodyPr wrap="square">
            <a:spAutoFit/>
          </a:bodyPr>
          <a:lstStyle/>
          <a:p>
            <a:pPr algn="ctr" defTabSz="854999"/>
            <a:r>
              <a:rPr lang="zh-TW" altLang="en-US" sz="5271" dirty="0">
                <a:ln w="6350">
                  <a:solidFill>
                    <a:schemeClr val="tx1"/>
                  </a:solidFill>
                </a:ln>
                <a:solidFill>
                  <a:srgbClr val="0000FF"/>
                </a:solidFill>
                <a:latin typeface="微軟正黑體" panose="020B0604030504040204" pitchFamily="34" charset="-120"/>
                <a:ea typeface="微軟正黑體" panose="020B0604030504040204" pitchFamily="34" charset="-120"/>
              </a:rPr>
              <a:t>臺北市立松山高級工農職業學校</a:t>
            </a:r>
            <a:endParaRPr lang="en-US" altLang="zh-TW" sz="5271" dirty="0">
              <a:ln w="6350">
                <a:solidFill>
                  <a:schemeClr val="tx1"/>
                </a:solidFill>
              </a:ln>
              <a:solidFill>
                <a:srgbClr val="0000FF"/>
              </a:solidFill>
              <a:latin typeface="微軟正黑體" panose="020B0604030504040204" pitchFamily="34" charset="-120"/>
              <a:ea typeface="微軟正黑體" panose="020B0604030504040204" pitchFamily="34" charset="-120"/>
            </a:endParaRPr>
          </a:p>
          <a:p>
            <a:pPr algn="ctr" defTabSz="854999"/>
            <a:endParaRPr lang="en-US" altLang="zh-TW" sz="5271" dirty="0">
              <a:ln w="6350">
                <a:solidFill>
                  <a:schemeClr val="tx1"/>
                </a:solidFill>
              </a:ln>
              <a:solidFill>
                <a:srgbClr val="0000FF"/>
              </a:solidFill>
              <a:latin typeface="微軟正黑體" panose="020B0604030504040204" pitchFamily="34" charset="-120"/>
              <a:ea typeface="微軟正黑體" panose="020B0604030504040204" pitchFamily="34" charset="-120"/>
            </a:endParaRPr>
          </a:p>
          <a:p>
            <a:pPr algn="ctr" defTabSz="854999"/>
            <a:r>
              <a:rPr lang="zh-TW" altLang="en-US" sz="9584" dirty="0">
                <a:ln w="6350">
                  <a:solidFill>
                    <a:schemeClr val="tx1"/>
                  </a:solidFill>
                </a:ln>
                <a:solidFill>
                  <a:srgbClr val="0000FF"/>
                </a:solidFill>
                <a:latin typeface="微軟正黑體" panose="020B0604030504040204" pitchFamily="34" charset="-120"/>
                <a:ea typeface="微軟正黑體" panose="020B0604030504040204" pitchFamily="34" charset="-120"/>
              </a:rPr>
              <a:t>防制藥物濫用宣導</a:t>
            </a:r>
            <a:endParaRPr lang="en-US" altLang="zh-TW" sz="9584" dirty="0">
              <a:ln w="6350">
                <a:solidFill>
                  <a:schemeClr val="tx1"/>
                </a:solidFill>
              </a:ln>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74484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5417" y="3578516"/>
            <a:ext cx="3750407" cy="2502569"/>
          </a:xfrm>
          <a:prstGeom prst="rect">
            <a:avLst/>
          </a:prstGeom>
        </p:spPr>
      </p:pic>
      <p:pic>
        <p:nvPicPr>
          <p:cNvPr id="10" name="圖片 9"/>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8144244" y="1331603"/>
            <a:ext cx="3750407" cy="2502570"/>
          </a:xfrm>
          <a:prstGeom prst="rect">
            <a:avLst/>
          </a:prstGeom>
        </p:spPr>
      </p:pic>
      <p:pic>
        <p:nvPicPr>
          <p:cNvPr id="1026" name="Picture 2" descr="http://cweb.saihs.edu.tw/mediafile/1565008/editor_model/100/pic/DSCN997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368" y="254533"/>
            <a:ext cx="7777178" cy="5832884"/>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a:extLst>
              <a:ext uri="{FF2B5EF4-FFF2-40B4-BE49-F238E27FC236}">
                <a16:creationId xmlns:a16="http://schemas.microsoft.com/office/drawing/2014/main" id="{3619E243-D955-4AE4-B703-304B0F84084C}"/>
              </a:ext>
            </a:extLst>
          </p:cNvPr>
          <p:cNvSpPr>
            <a:spLocks noGrp="1"/>
          </p:cNvSpPr>
          <p:nvPr>
            <p:ph type="sldNum" sz="quarter" idx="15"/>
          </p:nvPr>
        </p:nvSpPr>
        <p:spPr/>
        <p:txBody>
          <a:bodyPr rtlCol="0"/>
          <a:lstStyle/>
          <a:p>
            <a:pPr rtl="0"/>
            <a:fld id="{058DB212-BFA2-403F-85EF-DFD3FF6D973A}" type="slidenum">
              <a:rPr lang="en-US" altLang="zh-TW" smtClean="0"/>
              <a:pPr rtl="0"/>
              <a:t>10</a:t>
            </a:fld>
            <a:endParaRPr lang="zh-TW" altLang="en-US" dirty="0"/>
          </a:p>
        </p:txBody>
      </p:sp>
      <p:sp>
        <p:nvSpPr>
          <p:cNvPr id="52" name="標題 1"/>
          <p:cNvSpPr>
            <a:spLocks noGrp="1"/>
          </p:cNvSpPr>
          <p:nvPr>
            <p:ph type="title"/>
          </p:nvPr>
        </p:nvSpPr>
        <p:spPr>
          <a:xfrm>
            <a:off x="7770377" y="496269"/>
            <a:ext cx="4594249" cy="935756"/>
          </a:xfrm>
        </p:spPr>
        <p:txBody>
          <a:bodyPr>
            <a:normAutofit fontScale="90000"/>
          </a:bodyPr>
          <a:lstStyle/>
          <a:p>
            <a:r>
              <a:rPr lang="en-US" altLang="zh-TW" sz="5998" dirty="0">
                <a:latin typeface="微軟正黑體" panose="020B0604030504040204" pitchFamily="34" charset="-120"/>
                <a:ea typeface="微軟正黑體" panose="020B0604030504040204" pitchFamily="34" charset="-120"/>
              </a:rPr>
              <a:t>【</a:t>
            </a:r>
            <a:r>
              <a:rPr lang="zh-TW" altLang="en-US" sz="5998" dirty="0">
                <a:latin typeface="微軟正黑體" panose="020B0604030504040204" pitchFamily="34" charset="-120"/>
                <a:ea typeface="微軟正黑體" panose="020B0604030504040204" pitchFamily="34" charset="-120"/>
              </a:rPr>
              <a:t>實習農場</a:t>
            </a:r>
            <a:r>
              <a:rPr lang="en-US" altLang="zh-TW" sz="5998" dirty="0">
                <a:latin typeface="微軟正黑體" panose="020B0604030504040204" pitchFamily="34" charset="-120"/>
                <a:ea typeface="微軟正黑體" panose="020B0604030504040204" pitchFamily="34" charset="-120"/>
              </a:rPr>
              <a:t>】</a:t>
            </a:r>
            <a:endParaRPr lang="zh-TW" altLang="en-US" sz="5998" dirty="0">
              <a:solidFill>
                <a:srgbClr val="C00000"/>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654171" y="5142194"/>
            <a:ext cx="9572915" cy="646163"/>
          </a:xfrm>
          <a:prstGeom prst="rect">
            <a:avLst/>
          </a:prstGeom>
        </p:spPr>
        <p:txBody>
          <a:bodyPr wrap="square">
            <a:spAutoFit/>
          </a:bodyPr>
          <a:lstStyle/>
          <a:p>
            <a:r>
              <a:rPr lang="zh-TW" altLang="en-US" sz="3599" b="1" dirty="0">
                <a:solidFill>
                  <a:schemeClr val="bg1"/>
                </a:solidFill>
                <a:latin typeface="微軟正黑體" panose="020B0604030504040204" pitchFamily="34" charset="-120"/>
                <a:ea typeface="微軟正黑體" panose="020B0604030504040204" pitchFamily="34" charset="-120"/>
              </a:rPr>
              <a:t>臺北市信義區吳興街</a:t>
            </a:r>
            <a:r>
              <a:rPr lang="en-US" altLang="zh-TW" sz="3599" b="1" dirty="0">
                <a:solidFill>
                  <a:schemeClr val="bg1"/>
                </a:solidFill>
                <a:latin typeface="微軟正黑體" panose="020B0604030504040204" pitchFamily="34" charset="-120"/>
                <a:ea typeface="微軟正黑體" panose="020B0604030504040204" pitchFamily="34" charset="-120"/>
              </a:rPr>
              <a:t>600</a:t>
            </a:r>
            <a:r>
              <a:rPr lang="zh-TW" altLang="en-US" sz="3599" b="1" dirty="0">
                <a:solidFill>
                  <a:schemeClr val="bg1"/>
                </a:solidFill>
                <a:latin typeface="微軟正黑體" panose="020B0604030504040204" pitchFamily="34" charset="-120"/>
                <a:ea typeface="微軟正黑體" panose="020B0604030504040204" pitchFamily="34" charset="-120"/>
              </a:rPr>
              <a:t>巷</a:t>
            </a:r>
            <a:r>
              <a:rPr lang="en-US" altLang="zh-TW" sz="3599" b="1" dirty="0">
                <a:solidFill>
                  <a:schemeClr val="bg1"/>
                </a:solidFill>
                <a:latin typeface="微軟正黑體" panose="020B0604030504040204" pitchFamily="34" charset="-120"/>
                <a:ea typeface="微軟正黑體" panose="020B0604030504040204" pitchFamily="34" charset="-120"/>
              </a:rPr>
              <a:t>107</a:t>
            </a:r>
            <a:r>
              <a:rPr lang="zh-TW" altLang="en-US" sz="3599" b="1" dirty="0">
                <a:solidFill>
                  <a:schemeClr val="bg1"/>
                </a:solidFill>
                <a:latin typeface="微軟正黑體" panose="020B0604030504040204" pitchFamily="34" charset="-120"/>
                <a:ea typeface="微軟正黑體" panose="020B0604030504040204" pitchFamily="34" charset="-120"/>
              </a:rPr>
              <a:t>號</a:t>
            </a:r>
            <a:r>
              <a:rPr lang="en-US" altLang="zh-TW" sz="3599" b="1" dirty="0">
                <a:solidFill>
                  <a:schemeClr val="bg1"/>
                </a:solidFill>
                <a:latin typeface="微軟正黑體" panose="020B0604030504040204" pitchFamily="34" charset="-120"/>
                <a:ea typeface="微軟正黑體" panose="020B0604030504040204" pitchFamily="34" charset="-120"/>
              </a:rPr>
              <a:t>-1</a:t>
            </a:r>
            <a:endParaRPr lang="zh-TW" altLang="en-US" sz="3599"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81107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3619E243-D955-4AE4-B703-304B0F84084C}"/>
              </a:ext>
            </a:extLst>
          </p:cNvPr>
          <p:cNvSpPr>
            <a:spLocks noGrp="1"/>
          </p:cNvSpPr>
          <p:nvPr>
            <p:ph type="sldNum" sz="quarter" idx="15"/>
          </p:nvPr>
        </p:nvSpPr>
        <p:spPr/>
        <p:txBody>
          <a:bodyPr rtlCol="0"/>
          <a:lstStyle/>
          <a:p>
            <a:pPr rtl="0"/>
            <a:fld id="{058DB212-BFA2-403F-85EF-DFD3FF6D973A}" type="slidenum">
              <a:rPr lang="en-US" altLang="zh-TW" smtClean="0"/>
              <a:pPr rtl="0"/>
              <a:t>11</a:t>
            </a:fld>
            <a:endParaRPr lang="zh-TW" altLang="en-US" dirty="0"/>
          </a:p>
        </p:txBody>
      </p:sp>
      <p:pic>
        <p:nvPicPr>
          <p:cNvPr id="3" name="圖片 2"/>
          <p:cNvPicPr>
            <a:picLocks noChangeAspect="1"/>
          </p:cNvPicPr>
          <p:nvPr/>
        </p:nvPicPr>
        <p:blipFill>
          <a:blip r:embed="rId3"/>
          <a:stretch>
            <a:fillRect/>
          </a:stretch>
        </p:blipFill>
        <p:spPr>
          <a:xfrm>
            <a:off x="530407" y="301613"/>
            <a:ext cx="3820354" cy="926672"/>
          </a:xfrm>
          <a:prstGeom prst="rect">
            <a:avLst/>
          </a:prstGeom>
        </p:spPr>
      </p:pic>
      <p:sp>
        <p:nvSpPr>
          <p:cNvPr id="52" name="標題 1"/>
          <p:cNvSpPr>
            <a:spLocks noGrp="1"/>
          </p:cNvSpPr>
          <p:nvPr>
            <p:ph type="title"/>
          </p:nvPr>
        </p:nvSpPr>
        <p:spPr>
          <a:xfrm>
            <a:off x="879284" y="396925"/>
            <a:ext cx="3315298" cy="935756"/>
          </a:xfrm>
        </p:spPr>
        <p:txBody>
          <a:bodyPr>
            <a:normAutofit/>
          </a:bodyPr>
          <a:lstStyle/>
          <a:p>
            <a:r>
              <a:rPr lang="zh-TW" altLang="en-US" sz="4000" dirty="0">
                <a:solidFill>
                  <a:schemeClr val="bg1"/>
                </a:solidFill>
                <a:latin typeface="微軟正黑體" panose="020B0604030504040204" pitchFamily="34" charset="-120"/>
                <a:ea typeface="微軟正黑體" panose="020B0604030504040204" pitchFamily="34" charset="-120"/>
              </a:rPr>
              <a:t>學校概況</a:t>
            </a:r>
          </a:p>
        </p:txBody>
      </p:sp>
      <p:graphicFrame>
        <p:nvGraphicFramePr>
          <p:cNvPr id="2" name="資料庫圖表 1"/>
          <p:cNvGraphicFramePr/>
          <p:nvPr>
            <p:extLst>
              <p:ext uri="{D42A27DB-BD31-4B8C-83A1-F6EECF244321}">
                <p14:modId xmlns:p14="http://schemas.microsoft.com/office/powerpoint/2010/main" val="497339446"/>
              </p:ext>
            </p:extLst>
          </p:nvPr>
        </p:nvGraphicFramePr>
        <p:xfrm>
          <a:off x="4081118" y="1621422"/>
          <a:ext cx="6939153" cy="43998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圖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407" y="1889041"/>
            <a:ext cx="3820353" cy="3448046"/>
          </a:xfrm>
          <a:prstGeom prst="ellipse">
            <a:avLst/>
          </a:prstGeom>
          <a:ln>
            <a:solidFill>
              <a:schemeClr val="accent1"/>
            </a:solidFill>
          </a:ln>
          <a:effectLst>
            <a:softEdge rad="112500"/>
          </a:effectLst>
        </p:spPr>
      </p:pic>
      <p:sp>
        <p:nvSpPr>
          <p:cNvPr id="8" name="矩形 7"/>
          <p:cNvSpPr/>
          <p:nvPr/>
        </p:nvSpPr>
        <p:spPr>
          <a:xfrm>
            <a:off x="3281840" y="1228285"/>
            <a:ext cx="8666255" cy="181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99"/>
          </a:p>
        </p:txBody>
      </p:sp>
    </p:spTree>
    <p:extLst>
      <p:ext uri="{BB962C8B-B14F-4D97-AF65-F5344CB8AC3E}">
        <p14:creationId xmlns:p14="http://schemas.microsoft.com/office/powerpoint/2010/main" val="2453035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3619E243-D955-4AE4-B703-304B0F84084C}"/>
              </a:ext>
            </a:extLst>
          </p:cNvPr>
          <p:cNvSpPr>
            <a:spLocks noGrp="1"/>
          </p:cNvSpPr>
          <p:nvPr>
            <p:ph type="sldNum" sz="quarter" idx="15"/>
          </p:nvPr>
        </p:nvSpPr>
        <p:spPr/>
        <p:txBody>
          <a:bodyPr rtlCol="0"/>
          <a:lstStyle/>
          <a:p>
            <a:pPr rtl="0"/>
            <a:fld id="{058DB212-BFA2-403F-85EF-DFD3FF6D973A}" type="slidenum">
              <a:rPr lang="en-US" altLang="zh-TW" smtClean="0"/>
              <a:pPr rtl="0"/>
              <a:t>12</a:t>
            </a:fld>
            <a:endParaRPr lang="zh-TW" altLang="en-US" dirty="0"/>
          </a:p>
        </p:txBody>
      </p:sp>
      <p:pic>
        <p:nvPicPr>
          <p:cNvPr id="3" name="圖片 2"/>
          <p:cNvPicPr>
            <a:picLocks noChangeAspect="1"/>
          </p:cNvPicPr>
          <p:nvPr/>
        </p:nvPicPr>
        <p:blipFill>
          <a:blip r:embed="rId3"/>
          <a:stretch>
            <a:fillRect/>
          </a:stretch>
        </p:blipFill>
        <p:spPr>
          <a:xfrm>
            <a:off x="1053852" y="195753"/>
            <a:ext cx="3888432" cy="926672"/>
          </a:xfrm>
          <a:prstGeom prst="rect">
            <a:avLst/>
          </a:prstGeom>
        </p:spPr>
      </p:pic>
      <p:sp>
        <p:nvSpPr>
          <p:cNvPr id="52" name="標題 1"/>
          <p:cNvSpPr>
            <a:spLocks noGrp="1"/>
          </p:cNvSpPr>
          <p:nvPr>
            <p:ph type="title"/>
          </p:nvPr>
        </p:nvSpPr>
        <p:spPr>
          <a:xfrm>
            <a:off x="1413892" y="291393"/>
            <a:ext cx="2774012" cy="935756"/>
          </a:xfrm>
        </p:spPr>
        <p:txBody>
          <a:bodyPr>
            <a:normAutofit/>
          </a:bodyPr>
          <a:lstStyle/>
          <a:p>
            <a:r>
              <a:rPr lang="zh-TW" altLang="en-US" sz="4000" dirty="0">
                <a:solidFill>
                  <a:schemeClr val="bg1"/>
                </a:solidFill>
                <a:latin typeface="微軟正黑體" panose="020B0604030504040204" pitchFamily="34" charset="-120"/>
                <a:ea typeface="微軟正黑體" panose="020B0604030504040204" pitchFamily="34" charset="-120"/>
              </a:rPr>
              <a:t>類科介紹</a:t>
            </a:r>
          </a:p>
        </p:txBody>
      </p:sp>
      <p:graphicFrame>
        <p:nvGraphicFramePr>
          <p:cNvPr id="4" name="資料庫圖表 3"/>
          <p:cNvGraphicFramePr/>
          <p:nvPr>
            <p:extLst>
              <p:ext uri="{D42A27DB-BD31-4B8C-83A1-F6EECF244321}">
                <p14:modId xmlns:p14="http://schemas.microsoft.com/office/powerpoint/2010/main" val="417801136"/>
              </p:ext>
            </p:extLst>
          </p:nvPr>
        </p:nvGraphicFramePr>
        <p:xfrm>
          <a:off x="0" y="1090107"/>
          <a:ext cx="11884104" cy="50265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圖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2136" y="1131509"/>
            <a:ext cx="8511968" cy="86556"/>
          </a:xfrm>
          <a:prstGeom prst="rect">
            <a:avLst/>
          </a:prstGeom>
        </p:spPr>
      </p:pic>
    </p:spTree>
    <p:extLst>
      <p:ext uri="{BB962C8B-B14F-4D97-AF65-F5344CB8AC3E}">
        <p14:creationId xmlns:p14="http://schemas.microsoft.com/office/powerpoint/2010/main" val="2231394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568801" y="478477"/>
            <a:ext cx="4527293" cy="911077"/>
            <a:chOff x="589438" y="404664"/>
            <a:chExt cx="6916832" cy="911314"/>
          </a:xfrm>
        </p:grpSpPr>
        <p:sp>
          <p:nvSpPr>
            <p:cNvPr id="5" name="平行四邊形 4"/>
            <p:cNvSpPr/>
            <p:nvPr/>
          </p:nvSpPr>
          <p:spPr>
            <a:xfrm>
              <a:off x="589438" y="688181"/>
              <a:ext cx="6916832" cy="627797"/>
            </a:xfrm>
            <a:prstGeom prst="parallelogram">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1799"/>
            </a:p>
          </p:txBody>
        </p:sp>
        <p:sp>
          <p:nvSpPr>
            <p:cNvPr id="6" name="平行四邊形 5"/>
            <p:cNvSpPr/>
            <p:nvPr/>
          </p:nvSpPr>
          <p:spPr>
            <a:xfrm>
              <a:off x="623392" y="404664"/>
              <a:ext cx="6848593" cy="798583"/>
            </a:xfrm>
            <a:prstGeom prst="parallelogram">
              <a:avLst/>
            </a:prstGeom>
            <a:solidFill>
              <a:srgbClr val="00B5E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sz="1799"/>
            </a:p>
          </p:txBody>
        </p:sp>
      </p:grpSp>
      <p:sp>
        <p:nvSpPr>
          <p:cNvPr id="2" name="標題 1"/>
          <p:cNvSpPr>
            <a:spLocks noGrp="1"/>
          </p:cNvSpPr>
          <p:nvPr>
            <p:ph type="title"/>
          </p:nvPr>
        </p:nvSpPr>
        <p:spPr>
          <a:xfrm>
            <a:off x="1845940" y="503581"/>
            <a:ext cx="4032448" cy="700246"/>
          </a:xfrm>
        </p:spPr>
        <p:txBody>
          <a:bodyPr>
            <a:noAutofit/>
          </a:bodyPr>
          <a:lstStyle/>
          <a:p>
            <a:pPr algn="l"/>
            <a:r>
              <a:rPr lang="zh-TW" altLang="en-US" sz="4000" dirty="0">
                <a:solidFill>
                  <a:schemeClr val="bg1"/>
                </a:solidFill>
                <a:latin typeface="微軟正黑體" panose="020B0604030504040204" pitchFamily="34" charset="-120"/>
                <a:ea typeface="微軟正黑體" panose="020B0604030504040204" pitchFamily="34" charset="-120"/>
              </a:rPr>
              <a:t>校務經營的願景</a:t>
            </a:r>
          </a:p>
        </p:txBody>
      </p:sp>
      <p:graphicFrame>
        <p:nvGraphicFramePr>
          <p:cNvPr id="9" name="資料庫圖表 8"/>
          <p:cNvGraphicFramePr/>
          <p:nvPr>
            <p:extLst>
              <p:ext uri="{D42A27DB-BD31-4B8C-83A1-F6EECF244321}">
                <p14:modId xmlns:p14="http://schemas.microsoft.com/office/powerpoint/2010/main" val="1867917419"/>
              </p:ext>
            </p:extLst>
          </p:nvPr>
        </p:nvGraphicFramePr>
        <p:xfrm>
          <a:off x="1499535" y="1672997"/>
          <a:ext cx="9193119" cy="4780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4453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701925" y="442219"/>
            <a:ext cx="4608512" cy="911077"/>
            <a:chOff x="589438" y="404664"/>
            <a:chExt cx="6916832" cy="911314"/>
          </a:xfrm>
        </p:grpSpPr>
        <p:sp>
          <p:nvSpPr>
            <p:cNvPr id="5" name="平行四邊形 4"/>
            <p:cNvSpPr/>
            <p:nvPr/>
          </p:nvSpPr>
          <p:spPr>
            <a:xfrm>
              <a:off x="589438" y="688181"/>
              <a:ext cx="6916832" cy="627797"/>
            </a:xfrm>
            <a:prstGeom prst="parallelogram">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1799">
                <a:solidFill>
                  <a:schemeClr val="bg1"/>
                </a:solidFill>
                <a:latin typeface="標楷體" panose="03000509000000000000" pitchFamily="65" charset="-120"/>
                <a:ea typeface="標楷體" panose="03000509000000000000" pitchFamily="65" charset="-120"/>
              </a:endParaRPr>
            </a:p>
          </p:txBody>
        </p:sp>
        <p:sp>
          <p:nvSpPr>
            <p:cNvPr id="6" name="平行四邊形 5"/>
            <p:cNvSpPr/>
            <p:nvPr/>
          </p:nvSpPr>
          <p:spPr>
            <a:xfrm>
              <a:off x="623392" y="404664"/>
              <a:ext cx="6848593" cy="798583"/>
            </a:xfrm>
            <a:prstGeom prst="parallelogram">
              <a:avLst/>
            </a:prstGeom>
            <a:solidFill>
              <a:srgbClr val="00B5E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sz="1799">
                <a:solidFill>
                  <a:schemeClr val="bg1"/>
                </a:solidFill>
                <a:latin typeface="標楷體" panose="03000509000000000000" pitchFamily="65" charset="-120"/>
                <a:ea typeface="標楷體" panose="03000509000000000000" pitchFamily="65" charset="-120"/>
              </a:endParaRPr>
            </a:p>
          </p:txBody>
        </p:sp>
      </p:grpSp>
      <p:sp>
        <p:nvSpPr>
          <p:cNvPr id="7" name="標題 1"/>
          <p:cNvSpPr txBox="1">
            <a:spLocks/>
          </p:cNvSpPr>
          <p:nvPr/>
        </p:nvSpPr>
        <p:spPr>
          <a:xfrm>
            <a:off x="1989956" y="442219"/>
            <a:ext cx="4130454" cy="798376"/>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zh-TW" altLang="en-US" sz="4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校務經營的方向</a:t>
            </a:r>
            <a:endParaRPr lang="en-US" altLang="zh-TW" sz="4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9" name="資料庫圖表 8"/>
          <p:cNvGraphicFramePr/>
          <p:nvPr>
            <p:extLst>
              <p:ext uri="{D42A27DB-BD31-4B8C-83A1-F6EECF244321}">
                <p14:modId xmlns:p14="http://schemas.microsoft.com/office/powerpoint/2010/main" val="3768850229"/>
              </p:ext>
            </p:extLst>
          </p:nvPr>
        </p:nvGraphicFramePr>
        <p:xfrm>
          <a:off x="549796" y="1353296"/>
          <a:ext cx="11770931" cy="4395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資料庫圖表 9"/>
          <p:cNvGraphicFramePr/>
          <p:nvPr/>
        </p:nvGraphicFramePr>
        <p:xfrm>
          <a:off x="616232" y="5571067"/>
          <a:ext cx="11460565" cy="6998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73288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1485900" y="373027"/>
            <a:ext cx="7200800" cy="926672"/>
          </a:xfrm>
          <a:prstGeom prst="rect">
            <a:avLst/>
          </a:prstGeom>
        </p:spPr>
      </p:pic>
      <p:sp>
        <p:nvSpPr>
          <p:cNvPr id="2" name="標題 1"/>
          <p:cNvSpPr>
            <a:spLocks noGrp="1"/>
          </p:cNvSpPr>
          <p:nvPr>
            <p:ph type="title"/>
          </p:nvPr>
        </p:nvSpPr>
        <p:spPr>
          <a:xfrm>
            <a:off x="1701924" y="464503"/>
            <a:ext cx="6984776" cy="743721"/>
          </a:xfrm>
        </p:spPr>
        <p:txBody>
          <a:bodyPr>
            <a:noAutofit/>
          </a:bodyPr>
          <a:lstStyle/>
          <a:p>
            <a:r>
              <a:rPr lang="zh-TW" altLang="en-US" sz="4000" dirty="0">
                <a:solidFill>
                  <a:schemeClr val="bg1"/>
                </a:solidFill>
              </a:rPr>
              <a:t>各科專業課程</a:t>
            </a:r>
            <a:r>
              <a:rPr lang="en-US" altLang="zh-TW" sz="4000" dirty="0">
                <a:solidFill>
                  <a:schemeClr val="bg1"/>
                </a:solidFill>
              </a:rPr>
              <a:t>(</a:t>
            </a:r>
            <a:r>
              <a:rPr lang="zh-TW" altLang="en-US" sz="4000" dirty="0">
                <a:solidFill>
                  <a:schemeClr val="bg1"/>
                </a:solidFill>
              </a:rPr>
              <a:t>部定</a:t>
            </a:r>
            <a:r>
              <a:rPr lang="en-US" altLang="zh-TW" sz="4000" dirty="0">
                <a:solidFill>
                  <a:schemeClr val="bg1"/>
                </a:solidFill>
              </a:rPr>
              <a:t>)—</a:t>
            </a:r>
            <a:r>
              <a:rPr lang="zh-TW" altLang="en-US" sz="4000" dirty="0">
                <a:solidFill>
                  <a:schemeClr val="bg1"/>
                </a:solidFill>
              </a:rPr>
              <a:t>基本功</a:t>
            </a:r>
          </a:p>
        </p:txBody>
      </p:sp>
      <p:sp>
        <p:nvSpPr>
          <p:cNvPr id="3" name="內容版面配置區 2"/>
          <p:cNvSpPr>
            <a:spLocks noGrp="1"/>
          </p:cNvSpPr>
          <p:nvPr>
            <p:ph idx="1"/>
          </p:nvPr>
        </p:nvSpPr>
        <p:spPr>
          <a:xfrm>
            <a:off x="1311238" y="1484784"/>
            <a:ext cx="10702925" cy="5118361"/>
          </a:xfrm>
        </p:spPr>
        <p:txBody>
          <a:bodyPr>
            <a:noAutofit/>
          </a:bodyPr>
          <a:lstStyle/>
          <a:p>
            <a:pPr hangingPunct="0"/>
            <a:r>
              <a:rPr lang="en-US" altLang="zh-TW" sz="3200" dirty="0">
                <a:solidFill>
                  <a:schemeClr val="accent1"/>
                </a:solidFill>
              </a:rPr>
              <a:t>108</a:t>
            </a:r>
            <a:r>
              <a:rPr lang="zh-TW" altLang="zh-TW" sz="3200" dirty="0">
                <a:solidFill>
                  <a:schemeClr val="accent1"/>
                </a:solidFill>
              </a:rPr>
              <a:t>年新課綱的專業課程</a:t>
            </a:r>
            <a:endParaRPr lang="en-US" altLang="zh-TW" sz="3200" dirty="0">
              <a:solidFill>
                <a:schemeClr val="accent1"/>
              </a:solidFill>
            </a:endParaRPr>
          </a:p>
          <a:p>
            <a:pPr hangingPunct="0"/>
            <a:r>
              <a:rPr lang="zh-TW" altLang="zh-TW" sz="2000" dirty="0"/>
              <a:t>電機科為基本電學、基本電學實習、電子學實習、基本配電實習；</a:t>
            </a:r>
            <a:endParaRPr lang="en-US" altLang="zh-TW" sz="2000" dirty="0"/>
          </a:p>
          <a:p>
            <a:pPr hangingPunct="0"/>
            <a:r>
              <a:rPr lang="zh-TW" altLang="zh-TW" sz="2000" dirty="0"/>
              <a:t>電子科為基本電學、基本電學實習、程式設計實習、基礎電子實習；</a:t>
            </a:r>
            <a:endParaRPr lang="en-US" altLang="zh-TW" sz="2000" dirty="0"/>
          </a:p>
          <a:p>
            <a:pPr hangingPunct="0"/>
            <a:r>
              <a:rPr lang="zh-TW" altLang="zh-TW" sz="2000" dirty="0"/>
              <a:t>資訊科為基本電學、基本電學實習、程式設計實習、基礎電子實習、程式設計實習；</a:t>
            </a:r>
            <a:endParaRPr lang="en-US" altLang="zh-TW" sz="2000" dirty="0"/>
          </a:p>
          <a:p>
            <a:pPr hangingPunct="0"/>
            <a:r>
              <a:rPr lang="zh-TW" altLang="zh-TW" sz="2000" dirty="0"/>
              <a:t>機械科為機械製造、機械基礎實習、基礎電學實習、機械製圖實習、實體列印與模型製作；</a:t>
            </a:r>
            <a:endParaRPr lang="en-US" altLang="zh-TW" sz="2000" dirty="0"/>
          </a:p>
          <a:p>
            <a:pPr hangingPunct="0"/>
            <a:r>
              <a:rPr lang="zh-TW" altLang="zh-TW" sz="2000" dirty="0"/>
              <a:t>汽車科為引擎原理、底盤原理、基本電學、機械工作法及實習、引擎實習、電系原理；</a:t>
            </a:r>
            <a:endParaRPr lang="en-US" altLang="zh-TW" sz="2000" dirty="0"/>
          </a:p>
          <a:p>
            <a:pPr hangingPunct="0"/>
            <a:r>
              <a:rPr lang="zh-TW" altLang="zh-TW" sz="2000" dirty="0"/>
              <a:t>化工科為普通化學、普通化學實習、有機化學；</a:t>
            </a:r>
            <a:endParaRPr lang="en-US" altLang="zh-TW" sz="2000" dirty="0"/>
          </a:p>
          <a:p>
            <a:pPr hangingPunct="0"/>
            <a:r>
              <a:rPr lang="zh-TW" altLang="zh-TW" sz="2000" dirty="0"/>
              <a:t>園藝科為農業概論、農業安全衛生、農園場管理實習、植物保護實習、基礎園藝；</a:t>
            </a:r>
            <a:endParaRPr lang="en-US" altLang="zh-TW" sz="2000" dirty="0"/>
          </a:p>
          <a:p>
            <a:pPr hangingPunct="0"/>
            <a:r>
              <a:rPr lang="zh-TW" altLang="zh-TW" sz="2000" dirty="0"/>
              <a:t>食品加工科為烘焙食品加工實習、食品概論、化學實習。</a:t>
            </a:r>
            <a:endParaRPr lang="en-US" altLang="zh-TW" sz="2000" dirty="0"/>
          </a:p>
          <a:p>
            <a:pPr hangingPunct="0"/>
            <a:r>
              <a:rPr lang="zh-TW" altLang="en-US" sz="2000" dirty="0"/>
              <a:t>綜合高中為一般高中普通科目及部分職科試探課程</a:t>
            </a:r>
            <a:endParaRPr lang="zh-TW" altLang="zh-TW" sz="2000" dirty="0"/>
          </a:p>
          <a:p>
            <a:pPr lvl="1"/>
            <a:endParaRPr lang="zh-TW" altLang="en-US" sz="1800" dirty="0"/>
          </a:p>
        </p:txBody>
      </p:sp>
      <p:sp>
        <p:nvSpPr>
          <p:cNvPr id="4" name="投影片編號版面配置區 3"/>
          <p:cNvSpPr>
            <a:spLocks noGrp="1"/>
          </p:cNvSpPr>
          <p:nvPr>
            <p:ph type="sldNum" sz="quarter" idx="12"/>
          </p:nvPr>
        </p:nvSpPr>
        <p:spPr/>
        <p:txBody>
          <a:bodyPr/>
          <a:lstStyle/>
          <a:p>
            <a:fld id="{E5137D0E-4A4F-4307-8994-C1891D747D59}" type="slidenum">
              <a:rPr lang="en-US" smtClean="0"/>
              <a:pPr/>
              <a:t>15</a:t>
            </a:fld>
            <a:endParaRPr lang="en-US" dirty="0"/>
          </a:p>
        </p:txBody>
      </p:sp>
    </p:spTree>
    <p:extLst>
      <p:ext uri="{BB962C8B-B14F-4D97-AF65-F5344CB8AC3E}">
        <p14:creationId xmlns:p14="http://schemas.microsoft.com/office/powerpoint/2010/main" val="3347959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1485900" y="373027"/>
            <a:ext cx="8280920" cy="926672"/>
          </a:xfrm>
          <a:prstGeom prst="rect">
            <a:avLst/>
          </a:prstGeom>
        </p:spPr>
      </p:pic>
      <p:sp>
        <p:nvSpPr>
          <p:cNvPr id="2" name="標題 1"/>
          <p:cNvSpPr>
            <a:spLocks noGrp="1"/>
          </p:cNvSpPr>
          <p:nvPr>
            <p:ph type="title"/>
          </p:nvPr>
        </p:nvSpPr>
        <p:spPr>
          <a:xfrm>
            <a:off x="1701924" y="464503"/>
            <a:ext cx="9620506" cy="743721"/>
          </a:xfrm>
        </p:spPr>
        <p:txBody>
          <a:bodyPr>
            <a:noAutofit/>
          </a:bodyPr>
          <a:lstStyle/>
          <a:p>
            <a:r>
              <a:rPr lang="zh-TW" altLang="en-US" sz="4000" dirty="0">
                <a:solidFill>
                  <a:schemeClr val="bg1"/>
                </a:solidFill>
              </a:rPr>
              <a:t>三師教學實施方式</a:t>
            </a:r>
            <a:r>
              <a:rPr lang="en-US" altLang="zh-TW" sz="4000" dirty="0">
                <a:solidFill>
                  <a:schemeClr val="bg1"/>
                </a:solidFill>
              </a:rPr>
              <a:t>(</a:t>
            </a:r>
            <a:r>
              <a:rPr lang="zh-TW" altLang="en-US" sz="4000" dirty="0">
                <a:solidFill>
                  <a:schemeClr val="bg1"/>
                </a:solidFill>
              </a:rPr>
              <a:t>高二彈性時間</a:t>
            </a:r>
            <a:r>
              <a:rPr lang="en-US" altLang="zh-TW" sz="4000" dirty="0">
                <a:solidFill>
                  <a:schemeClr val="bg1"/>
                </a:solidFill>
              </a:rPr>
              <a:t>)</a:t>
            </a:r>
            <a:endParaRPr lang="zh-TW" altLang="en-US" sz="4000" dirty="0">
              <a:solidFill>
                <a:schemeClr val="bg1"/>
              </a:solidFill>
            </a:endParaRPr>
          </a:p>
        </p:txBody>
      </p:sp>
      <p:sp>
        <p:nvSpPr>
          <p:cNvPr id="3" name="內容版面配置區 2"/>
          <p:cNvSpPr>
            <a:spLocks noGrp="1"/>
          </p:cNvSpPr>
          <p:nvPr>
            <p:ph idx="1"/>
          </p:nvPr>
        </p:nvSpPr>
        <p:spPr>
          <a:xfrm>
            <a:off x="1485900" y="1484784"/>
            <a:ext cx="9577064" cy="5118361"/>
          </a:xfrm>
        </p:spPr>
        <p:txBody>
          <a:bodyPr>
            <a:noAutofit/>
          </a:bodyPr>
          <a:lstStyle/>
          <a:p>
            <a:pPr>
              <a:spcBef>
                <a:spcPts val="0"/>
              </a:spcBef>
            </a:pPr>
            <a:r>
              <a:rPr lang="zh-TW" altLang="en-US" sz="3200" dirty="0">
                <a:solidFill>
                  <a:srgbClr val="C00000"/>
                </a:solidFill>
              </a:rPr>
              <a:t>本校老師及外聘老師</a:t>
            </a:r>
            <a:r>
              <a:rPr lang="en-US" altLang="zh-TW" sz="3200" dirty="0"/>
              <a:t>—</a:t>
            </a:r>
            <a:r>
              <a:rPr lang="zh-TW" altLang="en-US" sz="3200" dirty="0"/>
              <a:t>彈性課程</a:t>
            </a:r>
            <a:r>
              <a:rPr lang="en-US" altLang="zh-TW" sz="3200" dirty="0"/>
              <a:t>27</a:t>
            </a:r>
            <a:r>
              <a:rPr lang="zh-TW" altLang="en-US" sz="3200" dirty="0"/>
              <a:t>門課</a:t>
            </a:r>
            <a:endParaRPr lang="en-US" altLang="zh-TW" sz="3200" dirty="0"/>
          </a:p>
          <a:p>
            <a:pPr lvl="1">
              <a:spcBef>
                <a:spcPts val="0"/>
              </a:spcBef>
            </a:pPr>
            <a:r>
              <a:rPr lang="zh-TW" altLang="en-US" sz="2800" dirty="0"/>
              <a:t>工業</a:t>
            </a:r>
            <a:r>
              <a:rPr lang="en-US" altLang="zh-TW" sz="2800" dirty="0"/>
              <a:t>4.0</a:t>
            </a:r>
            <a:r>
              <a:rPr lang="zh-TW" altLang="en-US" sz="2800" dirty="0"/>
              <a:t>智慧製造概論、電子科技概論、數位邏輯概論、</a:t>
            </a:r>
            <a:endParaRPr lang="en-US" altLang="zh-TW" sz="2800" dirty="0"/>
          </a:p>
          <a:p>
            <a:pPr lvl="1">
              <a:spcBef>
                <a:spcPts val="0"/>
              </a:spcBef>
            </a:pPr>
            <a:r>
              <a:rPr lang="zh-TW" altLang="en-US" sz="2800" dirty="0"/>
              <a:t>生活機械、汽車新科技、化妝品及化學品製作、</a:t>
            </a:r>
            <a:endParaRPr lang="en-US" altLang="zh-TW" sz="2800" dirty="0"/>
          </a:p>
          <a:p>
            <a:pPr lvl="1">
              <a:spcBef>
                <a:spcPts val="0"/>
              </a:spcBef>
            </a:pPr>
            <a:r>
              <a:rPr lang="zh-TW" altLang="en-US" sz="2800" dirty="0"/>
              <a:t>樂活園藝、園藝景觀職人探究、花草魔術師、</a:t>
            </a:r>
            <a:endParaRPr lang="en-US" altLang="zh-TW" sz="2800" dirty="0"/>
          </a:p>
          <a:p>
            <a:pPr lvl="1">
              <a:spcBef>
                <a:spcPts val="0"/>
              </a:spcBef>
            </a:pPr>
            <a:r>
              <a:rPr lang="zh-TW" altLang="en-US" sz="2800" dirty="0"/>
              <a:t>舌尖上的台灣、文學世界、生活英文、桌遊數學、</a:t>
            </a:r>
            <a:endParaRPr lang="en-US" altLang="zh-TW" sz="2800" dirty="0"/>
          </a:p>
          <a:p>
            <a:pPr lvl="1">
              <a:spcBef>
                <a:spcPts val="0"/>
              </a:spcBef>
            </a:pPr>
            <a:r>
              <a:rPr lang="zh-TW" altLang="en-US" sz="2800" dirty="0"/>
              <a:t>媒體識讀、寰宇生物、美術鑑賞、資訊科技應用、</a:t>
            </a:r>
            <a:endParaRPr lang="en-US" altLang="zh-TW" sz="2800" dirty="0"/>
          </a:p>
          <a:p>
            <a:pPr lvl="1">
              <a:spcBef>
                <a:spcPts val="0"/>
              </a:spcBef>
            </a:pPr>
            <a:r>
              <a:rPr lang="zh-TW" altLang="en-US" sz="2800" dirty="0"/>
              <a:t>體育裁判法、應用音樂</a:t>
            </a:r>
            <a:endParaRPr lang="en-US" altLang="zh-TW" sz="2800" dirty="0"/>
          </a:p>
          <a:p>
            <a:pPr>
              <a:spcBef>
                <a:spcPts val="0"/>
              </a:spcBef>
            </a:pPr>
            <a:r>
              <a:rPr lang="zh-TW" altLang="en-US" sz="3200" dirty="0">
                <a:solidFill>
                  <a:srgbClr val="C00000"/>
                </a:solidFill>
              </a:rPr>
              <a:t>業師協同教學</a:t>
            </a:r>
            <a:endParaRPr lang="en-US" altLang="zh-TW" sz="3200" dirty="0">
              <a:solidFill>
                <a:srgbClr val="C00000"/>
              </a:solidFill>
            </a:endParaRPr>
          </a:p>
          <a:p>
            <a:pPr lvl="1">
              <a:spcBef>
                <a:spcPts val="0"/>
              </a:spcBef>
            </a:pPr>
            <a:r>
              <a:rPr lang="zh-TW" altLang="en-US" sz="2800" dirty="0">
                <a:solidFill>
                  <a:schemeClr val="tx1"/>
                </a:solidFill>
              </a:rPr>
              <a:t>園藝科：造園施工</a:t>
            </a:r>
            <a:r>
              <a:rPr lang="en-US" altLang="zh-TW" sz="2800" dirty="0">
                <a:solidFill>
                  <a:schemeClr val="tx1"/>
                </a:solidFill>
              </a:rPr>
              <a:t>(</a:t>
            </a:r>
            <a:r>
              <a:rPr lang="zh-TW" altLang="en-US" sz="2800" dirty="0">
                <a:solidFill>
                  <a:schemeClr val="tx1"/>
                </a:solidFill>
              </a:rPr>
              <a:t>許文燦老師</a:t>
            </a:r>
            <a:r>
              <a:rPr lang="en-US" altLang="zh-TW" sz="2800" dirty="0">
                <a:solidFill>
                  <a:schemeClr val="tx1"/>
                </a:solidFill>
              </a:rPr>
              <a:t>)</a:t>
            </a:r>
            <a:r>
              <a:rPr lang="zh-TW" altLang="en-US" sz="2800" dirty="0">
                <a:solidFill>
                  <a:schemeClr val="tx1"/>
                </a:solidFill>
              </a:rPr>
              <a:t>、錫瑠基金會</a:t>
            </a:r>
            <a:r>
              <a:rPr lang="en-US" altLang="zh-TW" sz="2800" dirty="0">
                <a:solidFill>
                  <a:schemeClr val="tx1"/>
                </a:solidFill>
              </a:rPr>
              <a:t>(</a:t>
            </a:r>
            <a:r>
              <a:rPr lang="zh-TW" altLang="en-US" sz="2800" dirty="0">
                <a:solidFill>
                  <a:schemeClr val="tx1"/>
                </a:solidFill>
              </a:rPr>
              <a:t>講師群</a:t>
            </a:r>
            <a:r>
              <a:rPr lang="en-US" altLang="zh-TW" sz="2800" dirty="0">
                <a:solidFill>
                  <a:schemeClr val="tx1"/>
                </a:solidFill>
              </a:rPr>
              <a:t>)</a:t>
            </a:r>
            <a:endParaRPr lang="zh-TW" altLang="en-US" sz="2800" dirty="0">
              <a:solidFill>
                <a:schemeClr val="tx1"/>
              </a:solidFill>
            </a:endParaRPr>
          </a:p>
          <a:p>
            <a:pPr lvl="1">
              <a:spcBef>
                <a:spcPts val="0"/>
              </a:spcBef>
            </a:pPr>
            <a:r>
              <a:rPr lang="zh-TW" altLang="en-US" sz="2800" dirty="0">
                <a:solidFill>
                  <a:schemeClr val="tx1"/>
                </a:solidFill>
              </a:rPr>
              <a:t>電機科：可程式控制實習</a:t>
            </a:r>
            <a:r>
              <a:rPr lang="en-US" altLang="zh-TW" sz="2800" dirty="0">
                <a:solidFill>
                  <a:schemeClr val="tx1"/>
                </a:solidFill>
              </a:rPr>
              <a:t>(</a:t>
            </a:r>
            <a:r>
              <a:rPr lang="zh-TW" altLang="en-US" sz="2800" dirty="0">
                <a:solidFill>
                  <a:schemeClr val="tx1"/>
                </a:solidFill>
              </a:rPr>
              <a:t>丁ㄧ能老師</a:t>
            </a:r>
            <a:r>
              <a:rPr lang="en-US" altLang="zh-TW" sz="2800" dirty="0">
                <a:solidFill>
                  <a:schemeClr val="tx1"/>
                </a:solidFill>
              </a:rPr>
              <a:t>)</a:t>
            </a:r>
          </a:p>
          <a:p>
            <a:pPr lvl="1">
              <a:spcBef>
                <a:spcPts val="0"/>
              </a:spcBef>
            </a:pPr>
            <a:r>
              <a:rPr lang="en-US" altLang="zh-TW" sz="2800" dirty="0">
                <a:solidFill>
                  <a:schemeClr val="tx1"/>
                </a:solidFill>
              </a:rPr>
              <a:t>…</a:t>
            </a:r>
          </a:p>
          <a:p>
            <a:pPr lvl="1"/>
            <a:endParaRPr lang="zh-TW" altLang="en-US" sz="1800" dirty="0"/>
          </a:p>
        </p:txBody>
      </p:sp>
      <p:sp>
        <p:nvSpPr>
          <p:cNvPr id="4" name="投影片編號版面配置區 3"/>
          <p:cNvSpPr>
            <a:spLocks noGrp="1"/>
          </p:cNvSpPr>
          <p:nvPr>
            <p:ph type="sldNum" sz="quarter" idx="12"/>
          </p:nvPr>
        </p:nvSpPr>
        <p:spPr/>
        <p:txBody>
          <a:bodyPr/>
          <a:lstStyle/>
          <a:p>
            <a:fld id="{E5137D0E-4A4F-4307-8994-C1891D747D59}" type="slidenum">
              <a:rPr lang="en-US" smtClean="0"/>
              <a:pPr/>
              <a:t>16</a:t>
            </a:fld>
            <a:endParaRPr lang="en-US" dirty="0"/>
          </a:p>
        </p:txBody>
      </p:sp>
    </p:spTree>
    <p:extLst>
      <p:ext uri="{BB962C8B-B14F-4D97-AF65-F5344CB8AC3E}">
        <p14:creationId xmlns:p14="http://schemas.microsoft.com/office/powerpoint/2010/main" val="429764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1638679" y="355655"/>
            <a:ext cx="3661417" cy="926672"/>
          </a:xfrm>
          <a:prstGeom prst="rect">
            <a:avLst/>
          </a:prstGeom>
        </p:spPr>
      </p:pic>
      <p:sp>
        <p:nvSpPr>
          <p:cNvPr id="14" name="內容版面配置區 2"/>
          <p:cNvSpPr txBox="1">
            <a:spLocks/>
          </p:cNvSpPr>
          <p:nvPr/>
        </p:nvSpPr>
        <p:spPr>
          <a:xfrm>
            <a:off x="921455" y="1320025"/>
            <a:ext cx="11578461" cy="647387"/>
          </a:xfrm>
          <a:prstGeom prst="rect">
            <a:avLst/>
          </a:prstGeom>
        </p:spPr>
        <p:txBody>
          <a:bodyPr vert="horz" lIns="91416" tIns="45708" rIns="91416" bIns="45708"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575827" indent="-575827">
              <a:spcBef>
                <a:spcPts val="0"/>
              </a:spcBef>
              <a:buClr>
                <a:srgbClr val="002060"/>
              </a:buClr>
              <a:buFont typeface="Wingdings" panose="05000000000000000000" pitchFamily="2" charset="2"/>
              <a:buChar char="l"/>
            </a:pPr>
            <a:endParaRPr lang="en-US" altLang="zh-TW" sz="2799" b="1" dirty="0">
              <a:solidFill>
                <a:srgbClr val="002060"/>
              </a:solidFill>
              <a:latin typeface="微軟正黑體" panose="020B0604030504040204" pitchFamily="34" charset="-120"/>
              <a:ea typeface="微軟正黑體" panose="020B0604030504040204" pitchFamily="34" charset="-120"/>
            </a:endParaRPr>
          </a:p>
        </p:txBody>
      </p:sp>
      <p:sp>
        <p:nvSpPr>
          <p:cNvPr id="2" name="標題 1"/>
          <p:cNvSpPr>
            <a:spLocks noGrp="1"/>
          </p:cNvSpPr>
          <p:nvPr>
            <p:ph type="title"/>
          </p:nvPr>
        </p:nvSpPr>
        <p:spPr>
          <a:xfrm>
            <a:off x="1654707" y="444355"/>
            <a:ext cx="3345784" cy="749272"/>
          </a:xfrm>
        </p:spPr>
        <p:txBody>
          <a:bodyPr>
            <a:noAutofit/>
          </a:bodyPr>
          <a:lstStyle/>
          <a:p>
            <a:r>
              <a:rPr lang="zh-TW" altLang="en-US" sz="4000" dirty="0">
                <a:solidFill>
                  <a:schemeClr val="bg1"/>
                </a:solidFill>
              </a:rPr>
              <a:t>工農特色</a:t>
            </a:r>
            <a:r>
              <a:rPr lang="en-US" altLang="zh-TW" sz="4000" dirty="0">
                <a:solidFill>
                  <a:schemeClr val="bg1"/>
                </a:solidFill>
              </a:rPr>
              <a:t>3</a:t>
            </a:r>
            <a:r>
              <a:rPr lang="zh-TW" altLang="en-US" sz="4000" dirty="0">
                <a:solidFill>
                  <a:schemeClr val="bg1"/>
                </a:solidFill>
              </a:rPr>
              <a:t>箭</a:t>
            </a:r>
          </a:p>
        </p:txBody>
      </p:sp>
      <p:sp>
        <p:nvSpPr>
          <p:cNvPr id="3" name="內容版面配置區 2"/>
          <p:cNvSpPr>
            <a:spLocks noGrp="1"/>
          </p:cNvSpPr>
          <p:nvPr>
            <p:ph idx="1"/>
          </p:nvPr>
        </p:nvSpPr>
        <p:spPr>
          <a:xfrm>
            <a:off x="1049618" y="1449444"/>
            <a:ext cx="7503296" cy="2166565"/>
          </a:xfrm>
        </p:spPr>
        <p:txBody>
          <a:bodyPr>
            <a:normAutofit lnSpcReduction="10000"/>
          </a:bodyPr>
          <a:lstStyle/>
          <a:p>
            <a:r>
              <a:rPr lang="zh-TW" altLang="en-US" sz="1999" dirty="0"/>
              <a:t>彈性課程時間：</a:t>
            </a:r>
            <a:endParaRPr lang="en-US" altLang="zh-TW" sz="1999" dirty="0"/>
          </a:p>
          <a:p>
            <a:pPr lvl="1"/>
            <a:r>
              <a:rPr lang="zh-TW" altLang="en-US" sz="1999" dirty="0"/>
              <a:t>實施對象：高二學生</a:t>
            </a:r>
            <a:endParaRPr lang="en-US" altLang="zh-TW" sz="1999" dirty="0"/>
          </a:p>
          <a:p>
            <a:pPr lvl="1"/>
            <a:r>
              <a:rPr lang="zh-TW" altLang="en-US" sz="1999" dirty="0"/>
              <a:t>實施課程：</a:t>
            </a:r>
            <a:r>
              <a:rPr lang="zh-TW" altLang="en-US" sz="2399" dirty="0">
                <a:solidFill>
                  <a:srgbClr val="FF0000"/>
                </a:solidFill>
              </a:rPr>
              <a:t>公司行號設立、行銷設計、創意發明</a:t>
            </a:r>
            <a:endParaRPr lang="en-US" altLang="zh-TW" sz="2399" dirty="0">
              <a:solidFill>
                <a:srgbClr val="FF0000"/>
              </a:solidFill>
            </a:endParaRPr>
          </a:p>
          <a:p>
            <a:pPr lvl="1"/>
            <a:r>
              <a:rPr lang="zh-TW" altLang="en-US" sz="1999" dirty="0">
                <a:solidFill>
                  <a:srgbClr val="0214BE"/>
                </a:solidFill>
              </a:rPr>
              <a:t>公司行號設立</a:t>
            </a:r>
            <a:r>
              <a:rPr lang="en-US" altLang="zh-TW" sz="1999" dirty="0">
                <a:solidFill>
                  <a:srgbClr val="0214BE"/>
                </a:solidFill>
              </a:rPr>
              <a:t>(</a:t>
            </a:r>
            <a:r>
              <a:rPr lang="zh-TW" altLang="en-US" sz="1999" dirty="0">
                <a:solidFill>
                  <a:srgbClr val="0214BE"/>
                </a:solidFill>
              </a:rPr>
              <a:t>旭曜管理顧問有限公司</a:t>
            </a:r>
            <a:r>
              <a:rPr lang="en-US" altLang="zh-TW" sz="1999" dirty="0">
                <a:solidFill>
                  <a:srgbClr val="0214BE"/>
                </a:solidFill>
              </a:rPr>
              <a:t>)</a:t>
            </a:r>
          </a:p>
          <a:p>
            <a:pPr lvl="1"/>
            <a:r>
              <a:rPr lang="zh-TW" altLang="en-US" sz="1999" dirty="0">
                <a:solidFill>
                  <a:srgbClr val="0214BE"/>
                </a:solidFill>
              </a:rPr>
              <a:t>行銷設計</a:t>
            </a:r>
            <a:r>
              <a:rPr lang="en-US" altLang="zh-TW" sz="1999" dirty="0">
                <a:solidFill>
                  <a:srgbClr val="0214BE"/>
                </a:solidFill>
              </a:rPr>
              <a:t>(</a:t>
            </a:r>
            <a:r>
              <a:rPr lang="zh-TW" altLang="en-US" sz="1999" dirty="0">
                <a:solidFill>
                  <a:srgbClr val="0214BE"/>
                </a:solidFill>
              </a:rPr>
              <a:t>中國科大、實踐大學、臺北城市科大</a:t>
            </a:r>
            <a:r>
              <a:rPr lang="en-US" altLang="zh-TW" sz="1999" dirty="0">
                <a:solidFill>
                  <a:srgbClr val="0214BE"/>
                </a:solidFill>
              </a:rPr>
              <a:t>)</a:t>
            </a:r>
          </a:p>
        </p:txBody>
      </p:sp>
      <p:sp>
        <p:nvSpPr>
          <p:cNvPr id="4" name="投影片編號版面配置區 3"/>
          <p:cNvSpPr>
            <a:spLocks noGrp="1"/>
          </p:cNvSpPr>
          <p:nvPr>
            <p:ph type="sldNum" sz="quarter" idx="12"/>
          </p:nvPr>
        </p:nvSpPr>
        <p:spPr/>
        <p:txBody>
          <a:bodyPr/>
          <a:lstStyle/>
          <a:p>
            <a:fld id="{4FAB73BC-B049-4115-A692-8D63A059BFB8}" type="slidenum">
              <a:rPr lang="en-US" altLang="zh-TW" smtClean="0"/>
              <a:pPr/>
              <a:t>17</a:t>
            </a:fld>
            <a:endParaRPr lang="zh-TW" altLang="en-US"/>
          </a:p>
        </p:txBody>
      </p:sp>
      <p:pic>
        <p:nvPicPr>
          <p:cNvPr id="5" name="圖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1237" y="3755813"/>
            <a:ext cx="3476862" cy="26076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圖片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15441" y="3719247"/>
            <a:ext cx="3172305" cy="26442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圖片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23245" y="3701952"/>
            <a:ext cx="3534550" cy="26615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8" name="圖片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40573" y="906254"/>
            <a:ext cx="3197102" cy="23978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566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564739" y="545317"/>
            <a:ext cx="3657917" cy="762825"/>
          </a:xfrm>
          <a:prstGeom prst="rect">
            <a:avLst/>
          </a:prstGeom>
        </p:spPr>
      </p:pic>
      <p:sp>
        <p:nvSpPr>
          <p:cNvPr id="9" name="標題 1"/>
          <p:cNvSpPr txBox="1">
            <a:spLocks/>
          </p:cNvSpPr>
          <p:nvPr/>
        </p:nvSpPr>
        <p:spPr>
          <a:xfrm>
            <a:off x="1576225" y="649949"/>
            <a:ext cx="9126699" cy="658196"/>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r>
              <a:rPr lang="zh-TW" altLang="en-US" sz="3599" dirty="0">
                <a:solidFill>
                  <a:schemeClr val="bg1"/>
                </a:solidFill>
                <a:cs typeface="Arial Unicode MS" panose="020B0604020202020204" pitchFamily="34" charset="-120"/>
              </a:rPr>
              <a:t>科大端策略聯盟</a:t>
            </a:r>
            <a:r>
              <a:rPr lang="en-US" altLang="zh-TW" sz="3599" dirty="0">
                <a:solidFill>
                  <a:schemeClr val="tx1"/>
                </a:solidFill>
                <a:cs typeface="Arial Unicode MS" panose="020B0604020202020204" pitchFamily="34" charset="-120"/>
              </a:rPr>
              <a:t>--</a:t>
            </a:r>
            <a:r>
              <a:rPr lang="zh-TW" altLang="en-US" sz="2399" dirty="0">
                <a:solidFill>
                  <a:srgbClr val="002060"/>
                </a:solidFill>
              </a:rPr>
              <a:t>與大學校院簽署教育合作意向書計</a:t>
            </a:r>
            <a:r>
              <a:rPr lang="en-US" altLang="zh-TW" sz="2399" dirty="0">
                <a:solidFill>
                  <a:srgbClr val="002060"/>
                </a:solidFill>
              </a:rPr>
              <a:t>30</a:t>
            </a:r>
            <a:r>
              <a:rPr lang="zh-TW" altLang="en-US" sz="2399" dirty="0">
                <a:solidFill>
                  <a:srgbClr val="002060"/>
                </a:solidFill>
              </a:rPr>
              <a:t>多所</a:t>
            </a:r>
            <a:endParaRPr lang="zh-TW" altLang="en-US" sz="3599" dirty="0">
              <a:solidFill>
                <a:schemeClr val="tx1"/>
              </a:solidFill>
              <a:latin typeface="微軟正黑體" panose="020B0604030504040204" pitchFamily="34" charset="-120"/>
              <a:ea typeface="微軟正黑體" panose="020B0604030504040204" pitchFamily="34" charset="-120"/>
            </a:endParaRPr>
          </a:p>
        </p:txBody>
      </p:sp>
      <p:graphicFrame>
        <p:nvGraphicFramePr>
          <p:cNvPr id="7" name="內容版面配置區 6"/>
          <p:cNvGraphicFramePr>
            <a:graphicFrameLocks/>
          </p:cNvGraphicFramePr>
          <p:nvPr>
            <p:extLst>
              <p:ext uri="{D42A27DB-BD31-4B8C-83A1-F6EECF244321}">
                <p14:modId xmlns:p14="http://schemas.microsoft.com/office/powerpoint/2010/main" val="4082588764"/>
              </p:ext>
            </p:extLst>
          </p:nvPr>
        </p:nvGraphicFramePr>
        <p:xfrm>
          <a:off x="1564739" y="1412776"/>
          <a:ext cx="9695391" cy="5112569"/>
        </p:xfrm>
        <a:graphic>
          <a:graphicData uri="http://schemas.openxmlformats.org/drawingml/2006/table">
            <a:tbl>
              <a:tblPr firstRow="1" bandRow="1">
                <a:tableStyleId>{5DA37D80-6434-44D0-A028-1B22A696006F}</a:tableStyleId>
              </a:tblPr>
              <a:tblGrid>
                <a:gridCol w="3231797">
                  <a:extLst>
                    <a:ext uri="{9D8B030D-6E8A-4147-A177-3AD203B41FA5}">
                      <a16:colId xmlns:a16="http://schemas.microsoft.com/office/drawing/2014/main" val="3125236469"/>
                    </a:ext>
                  </a:extLst>
                </a:gridCol>
                <a:gridCol w="3231797">
                  <a:extLst>
                    <a:ext uri="{9D8B030D-6E8A-4147-A177-3AD203B41FA5}">
                      <a16:colId xmlns:a16="http://schemas.microsoft.com/office/drawing/2014/main" val="946188048"/>
                    </a:ext>
                  </a:extLst>
                </a:gridCol>
                <a:gridCol w="3231797">
                  <a:extLst>
                    <a:ext uri="{9D8B030D-6E8A-4147-A177-3AD203B41FA5}">
                      <a16:colId xmlns:a16="http://schemas.microsoft.com/office/drawing/2014/main" val="540278422"/>
                    </a:ext>
                  </a:extLst>
                </a:gridCol>
              </a:tblGrid>
              <a:tr h="438219">
                <a:tc>
                  <a:txBody>
                    <a:bodyPr/>
                    <a:lstStyle/>
                    <a:p>
                      <a:pPr algn="ctr"/>
                      <a:r>
                        <a:rPr lang="zh-TW" altLang="en-US" sz="1800" dirty="0"/>
                        <a:t>學校名稱</a:t>
                      </a:r>
                      <a:endParaRPr lang="zh-TW" altLang="en-US" sz="1800" b="0" dirty="0">
                        <a:solidFill>
                          <a:schemeClr val="bg1"/>
                        </a:solidFill>
                      </a:endParaRPr>
                    </a:p>
                  </a:txBody>
                  <a:tcPr marL="91416" marR="91416" marT="45708" marB="4570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t>學校名稱</a:t>
                      </a:r>
                      <a:endParaRPr lang="zh-TW" altLang="en-US" sz="1800" b="0" dirty="0">
                        <a:solidFill>
                          <a:schemeClr val="bg1"/>
                        </a:solidFill>
                      </a:endParaRPr>
                    </a:p>
                  </a:txBody>
                  <a:tcPr marL="91416" marR="91416" marT="45708" marB="4570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t>學校名稱</a:t>
                      </a:r>
                      <a:endParaRPr lang="zh-TW" altLang="en-US" sz="1800" b="0" dirty="0">
                        <a:solidFill>
                          <a:schemeClr val="bg1"/>
                        </a:solidFill>
                      </a:endParaRPr>
                    </a:p>
                  </a:txBody>
                  <a:tcPr marL="91416" marR="91416" marT="45708" marB="45708"/>
                </a:tc>
                <a:extLst>
                  <a:ext uri="{0D108BD9-81ED-4DB2-BD59-A6C34878D82A}">
                    <a16:rowId xmlns:a16="http://schemas.microsoft.com/office/drawing/2014/main" val="1381697276"/>
                  </a:ext>
                </a:extLst>
              </a:tr>
              <a:tr h="467435">
                <a:tc>
                  <a:txBody>
                    <a:bodyPr/>
                    <a:lstStyle/>
                    <a:p>
                      <a:r>
                        <a:rPr lang="zh-TW" altLang="en-US" sz="2000" u="none" strike="noStrike" kern="1200" dirty="0">
                          <a:effectLst/>
                        </a:rPr>
                        <a:t>國立臺灣科技大學</a:t>
                      </a:r>
                      <a:endParaRPr lang="zh-TW" altLang="en-US" sz="2000" b="0" u="none" dirty="0">
                        <a:solidFill>
                          <a:srgbClr val="002060"/>
                        </a:solidFill>
                      </a:endParaRPr>
                    </a:p>
                  </a:txBody>
                  <a:tcPr marL="91416" marR="91416" marT="45708" marB="45708"/>
                </a:tc>
                <a:tc>
                  <a:txBody>
                    <a:bodyPr/>
                    <a:lstStyle/>
                    <a:p>
                      <a:r>
                        <a:rPr lang="zh-TW" altLang="en-US" sz="2000" u="none" strike="noStrike" kern="1200" dirty="0">
                          <a:effectLst/>
                        </a:rPr>
                        <a:t>元培醫事科技大學</a:t>
                      </a:r>
                      <a:endParaRPr lang="zh-TW" altLang="en-US" sz="2000" b="0" i="0" u="none" kern="1200" dirty="0">
                        <a:solidFill>
                          <a:srgbClr val="002060"/>
                        </a:solidFill>
                        <a:effectLst/>
                        <a:latin typeface="+mn-lt"/>
                        <a:ea typeface="+mn-ea"/>
                        <a:cs typeface="+mn-cs"/>
                      </a:endParaRPr>
                    </a:p>
                  </a:txBody>
                  <a:tcPr marL="91416" marR="91416" marT="45708" marB="45708"/>
                </a:tc>
                <a:tc>
                  <a:txBody>
                    <a:bodyPr/>
                    <a:lstStyle/>
                    <a:p>
                      <a:r>
                        <a:rPr lang="zh-TW" altLang="en-US" sz="2000" u="none" kern="1200" dirty="0">
                          <a:effectLst/>
                        </a:rPr>
                        <a:t>臺北城市科技大學</a:t>
                      </a:r>
                      <a:endParaRPr lang="zh-TW" altLang="en-US" sz="2000" b="0" u="none" dirty="0">
                        <a:solidFill>
                          <a:srgbClr val="002060"/>
                        </a:solidFill>
                      </a:endParaRPr>
                    </a:p>
                  </a:txBody>
                  <a:tcPr marL="91416" marR="91416" marT="45708" marB="45708"/>
                </a:tc>
                <a:extLst>
                  <a:ext uri="{0D108BD9-81ED-4DB2-BD59-A6C34878D82A}">
                    <a16:rowId xmlns:a16="http://schemas.microsoft.com/office/drawing/2014/main" val="1394232077"/>
                  </a:ext>
                </a:extLst>
              </a:tr>
              <a:tr h="467435">
                <a:tc>
                  <a:txBody>
                    <a:bodyPr/>
                    <a:lstStyle/>
                    <a:p>
                      <a:r>
                        <a:rPr lang="zh-TW" altLang="en-US" sz="2000" u="none" strike="noStrike" kern="1200" dirty="0">
                          <a:effectLst/>
                        </a:rPr>
                        <a:t>國立臺北科技大學</a:t>
                      </a:r>
                      <a:endParaRPr lang="zh-TW" altLang="en-US" sz="2000" b="0" u="none" dirty="0">
                        <a:solidFill>
                          <a:srgbClr val="FF0000"/>
                        </a:solidFill>
                      </a:endParaRPr>
                    </a:p>
                  </a:txBody>
                  <a:tcPr marL="91416" marR="91416" marT="45708" marB="45708"/>
                </a:tc>
                <a:tc>
                  <a:txBody>
                    <a:bodyPr/>
                    <a:lstStyle/>
                    <a:p>
                      <a:r>
                        <a:rPr lang="zh-TW" altLang="en-US" sz="2000" u="none" strike="noStrike" kern="1200" dirty="0">
                          <a:effectLst/>
                        </a:rPr>
                        <a:t>宏國德霖科技大學</a:t>
                      </a:r>
                      <a:endParaRPr lang="zh-TW" altLang="en-US" sz="2000" b="0" u="none" dirty="0">
                        <a:solidFill>
                          <a:srgbClr val="FF0000"/>
                        </a:solidFill>
                      </a:endParaRPr>
                    </a:p>
                  </a:txBody>
                  <a:tcPr marL="91416" marR="91416" marT="45708" marB="45708"/>
                </a:tc>
                <a:tc>
                  <a:txBody>
                    <a:bodyPr/>
                    <a:lstStyle/>
                    <a:p>
                      <a:r>
                        <a:rPr lang="zh-TW" altLang="en-US" sz="2000" u="none" strike="noStrike" kern="1200" dirty="0">
                          <a:effectLst/>
                        </a:rPr>
                        <a:t>華夏科技大學</a:t>
                      </a:r>
                      <a:endParaRPr lang="zh-TW" altLang="en-US" sz="2000" b="0" u="none" dirty="0">
                        <a:solidFill>
                          <a:srgbClr val="FF0000"/>
                        </a:solidFill>
                      </a:endParaRPr>
                    </a:p>
                  </a:txBody>
                  <a:tcPr marL="91416" marR="91416" marT="45708" marB="45708"/>
                </a:tc>
                <a:extLst>
                  <a:ext uri="{0D108BD9-81ED-4DB2-BD59-A6C34878D82A}">
                    <a16:rowId xmlns:a16="http://schemas.microsoft.com/office/drawing/2014/main" val="977967029"/>
                  </a:ext>
                </a:extLst>
              </a:tr>
              <a:tr h="467435">
                <a:tc>
                  <a:txBody>
                    <a:bodyPr/>
                    <a:lstStyle/>
                    <a:p>
                      <a:r>
                        <a:rPr lang="zh-TW" altLang="en-US" sz="2000" u="none" strike="noStrike" kern="1200" dirty="0">
                          <a:effectLst/>
                        </a:rPr>
                        <a:t>國立臺灣師範大學</a:t>
                      </a:r>
                      <a:endParaRPr lang="zh-TW" altLang="en-US" sz="2000" b="0" u="none" dirty="0">
                        <a:solidFill>
                          <a:srgbClr val="002060"/>
                        </a:solidFill>
                      </a:endParaRPr>
                    </a:p>
                  </a:txBody>
                  <a:tcPr marL="91416" marR="91416" marT="45708" marB="45708"/>
                </a:tc>
                <a:tc>
                  <a:txBody>
                    <a:bodyPr/>
                    <a:lstStyle/>
                    <a:p>
                      <a:r>
                        <a:rPr lang="zh-TW" altLang="en-US" sz="2000" u="none" strike="noStrike" kern="1200" dirty="0">
                          <a:effectLst/>
                        </a:rPr>
                        <a:t>慈濟科技大學</a:t>
                      </a:r>
                      <a:endParaRPr lang="zh-TW" altLang="en-US" sz="2000" b="0" u="none" dirty="0">
                        <a:solidFill>
                          <a:srgbClr val="002060"/>
                        </a:solidFill>
                      </a:endParaRPr>
                    </a:p>
                  </a:txBody>
                  <a:tcPr marL="91416" marR="91416" marT="45708" marB="45708"/>
                </a:tc>
                <a:tc>
                  <a:txBody>
                    <a:bodyPr/>
                    <a:lstStyle/>
                    <a:p>
                      <a:r>
                        <a:rPr lang="zh-TW" altLang="en-US" sz="2000" u="none" strike="noStrike" kern="1200" dirty="0">
                          <a:effectLst/>
                        </a:rPr>
                        <a:t>臺北海洋科技大學</a:t>
                      </a:r>
                      <a:endParaRPr lang="zh-TW" altLang="en-US" sz="2000" b="0" u="none" dirty="0">
                        <a:solidFill>
                          <a:srgbClr val="002060"/>
                        </a:solidFill>
                      </a:endParaRPr>
                    </a:p>
                  </a:txBody>
                  <a:tcPr marL="91416" marR="91416" marT="45708" marB="45708"/>
                </a:tc>
                <a:extLst>
                  <a:ext uri="{0D108BD9-81ED-4DB2-BD59-A6C34878D82A}">
                    <a16:rowId xmlns:a16="http://schemas.microsoft.com/office/drawing/2014/main" val="2006178763"/>
                  </a:ext>
                </a:extLst>
              </a:tr>
              <a:tr h="467435">
                <a:tc>
                  <a:txBody>
                    <a:bodyPr/>
                    <a:lstStyle/>
                    <a:p>
                      <a:r>
                        <a:rPr lang="zh-TW" altLang="en-US" sz="2000" u="none" strike="noStrike" kern="1200" dirty="0">
                          <a:effectLst/>
                        </a:rPr>
                        <a:t>國立高雄科技大學</a:t>
                      </a:r>
                      <a:endParaRPr lang="zh-TW" altLang="en-US" sz="2000" b="0" u="none" dirty="0">
                        <a:solidFill>
                          <a:srgbClr val="FF0000"/>
                        </a:solidFill>
                      </a:endParaRPr>
                    </a:p>
                  </a:txBody>
                  <a:tcPr marL="91416" marR="91416" marT="45708" marB="45708"/>
                </a:tc>
                <a:tc>
                  <a:txBody>
                    <a:bodyPr/>
                    <a:lstStyle/>
                    <a:p>
                      <a:r>
                        <a:rPr lang="zh-TW" altLang="en-US" sz="2000" u="none" strike="noStrike" kern="1200" dirty="0">
                          <a:effectLst/>
                        </a:rPr>
                        <a:t>中華科技大學</a:t>
                      </a:r>
                      <a:endParaRPr lang="zh-TW" altLang="en-US" sz="2000" b="0" u="none" dirty="0">
                        <a:solidFill>
                          <a:srgbClr val="FF0000"/>
                        </a:solidFill>
                      </a:endParaRPr>
                    </a:p>
                  </a:txBody>
                  <a:tcPr marL="91416" marR="91416" marT="45708" marB="45708"/>
                </a:tc>
                <a:tc>
                  <a:txBody>
                    <a:bodyPr/>
                    <a:lstStyle/>
                    <a:p>
                      <a:r>
                        <a:rPr lang="zh-TW" altLang="en-US" sz="2000" u="none" strike="noStrike" kern="1200" dirty="0">
                          <a:effectLst/>
                        </a:rPr>
                        <a:t>景文科技大學</a:t>
                      </a:r>
                      <a:endParaRPr lang="zh-TW" altLang="en-US" sz="2000" b="0" u="none" dirty="0">
                        <a:solidFill>
                          <a:srgbClr val="FF0000"/>
                        </a:solidFill>
                      </a:endParaRPr>
                    </a:p>
                  </a:txBody>
                  <a:tcPr marL="91416" marR="91416" marT="45708" marB="45708"/>
                </a:tc>
                <a:extLst>
                  <a:ext uri="{0D108BD9-81ED-4DB2-BD59-A6C34878D82A}">
                    <a16:rowId xmlns:a16="http://schemas.microsoft.com/office/drawing/2014/main" val="1703662542"/>
                  </a:ext>
                </a:extLst>
              </a:tr>
              <a:tr h="467435">
                <a:tc>
                  <a:txBody>
                    <a:bodyPr/>
                    <a:lstStyle/>
                    <a:p>
                      <a:r>
                        <a:rPr lang="zh-TW" altLang="en-US" sz="2000" u="none" strike="noStrike" kern="1200" dirty="0">
                          <a:effectLst/>
                        </a:rPr>
                        <a:t>國立屏東科技大學</a:t>
                      </a:r>
                      <a:endParaRPr lang="zh-TW" altLang="en-US" sz="2000" b="0" u="none" dirty="0">
                        <a:solidFill>
                          <a:srgbClr val="002060"/>
                        </a:solidFill>
                      </a:endParaRPr>
                    </a:p>
                  </a:txBody>
                  <a:tcPr marL="91416" marR="91416" marT="45708" marB="45708"/>
                </a:tc>
                <a:tc>
                  <a:txBody>
                    <a:bodyPr/>
                    <a:lstStyle/>
                    <a:p>
                      <a:r>
                        <a:rPr lang="zh-TW" altLang="en-US" sz="2000" u="none" strike="noStrike" kern="1200" dirty="0">
                          <a:effectLst/>
                        </a:rPr>
                        <a:t>東南科技大學</a:t>
                      </a:r>
                      <a:endParaRPr lang="zh-TW" altLang="en-US" sz="2000" b="0" u="none" dirty="0">
                        <a:solidFill>
                          <a:srgbClr val="002060"/>
                        </a:solidFill>
                      </a:endParaRPr>
                    </a:p>
                  </a:txBody>
                  <a:tcPr marL="91416" marR="91416" marT="45708" marB="45708"/>
                </a:tc>
                <a:tc>
                  <a:txBody>
                    <a:bodyPr/>
                    <a:lstStyle/>
                    <a:p>
                      <a:r>
                        <a:rPr lang="zh-TW" altLang="en-US" sz="2000" u="none" strike="noStrike" kern="1200" dirty="0">
                          <a:effectLst/>
                        </a:rPr>
                        <a:t>德明財經科技大學</a:t>
                      </a:r>
                      <a:endParaRPr lang="zh-TW" altLang="en-US" sz="2000" b="0" u="none" dirty="0">
                        <a:solidFill>
                          <a:srgbClr val="002060"/>
                        </a:solidFill>
                      </a:endParaRPr>
                    </a:p>
                  </a:txBody>
                  <a:tcPr marL="91416" marR="91416" marT="45708" marB="45708"/>
                </a:tc>
                <a:extLst>
                  <a:ext uri="{0D108BD9-81ED-4DB2-BD59-A6C34878D82A}">
                    <a16:rowId xmlns:a16="http://schemas.microsoft.com/office/drawing/2014/main" val="3522737248"/>
                  </a:ext>
                </a:extLst>
              </a:tr>
              <a:tr h="467435">
                <a:tc>
                  <a:txBody>
                    <a:bodyPr/>
                    <a:lstStyle/>
                    <a:p>
                      <a:r>
                        <a:rPr lang="zh-TW" altLang="en-US" sz="2000" u="none" strike="noStrike" kern="1200" dirty="0">
                          <a:effectLst/>
                        </a:rPr>
                        <a:t>國立勤益科技大學</a:t>
                      </a:r>
                      <a:endParaRPr lang="zh-TW" altLang="en-US" sz="2000" b="0" u="none" dirty="0">
                        <a:solidFill>
                          <a:srgbClr val="FF0000"/>
                        </a:solidFill>
                      </a:endParaRPr>
                    </a:p>
                  </a:txBody>
                  <a:tcPr marL="91416" marR="91416" marT="45708" marB="45708"/>
                </a:tc>
                <a:tc>
                  <a:txBody>
                    <a:bodyPr/>
                    <a:lstStyle/>
                    <a:p>
                      <a:r>
                        <a:rPr lang="zh-TW" altLang="en-US" sz="2000" u="none" strike="noStrike" kern="1200" dirty="0">
                          <a:effectLst/>
                        </a:rPr>
                        <a:t>長庚科技大學</a:t>
                      </a:r>
                      <a:endParaRPr lang="zh-TW" altLang="en-US" sz="2000" b="0" u="none" dirty="0">
                        <a:solidFill>
                          <a:srgbClr val="FF0000"/>
                        </a:solidFill>
                      </a:endParaRPr>
                    </a:p>
                  </a:txBody>
                  <a:tcPr marL="91416" marR="91416" marT="45708" marB="45708"/>
                </a:tc>
                <a:tc>
                  <a:txBody>
                    <a:bodyPr/>
                    <a:lstStyle/>
                    <a:p>
                      <a:r>
                        <a:rPr lang="zh-TW" altLang="en-US" sz="2000" u="none" strike="noStrike" kern="1200" dirty="0">
                          <a:effectLst/>
                        </a:rPr>
                        <a:t>經國管理暨健康學院</a:t>
                      </a:r>
                      <a:endParaRPr lang="zh-TW" altLang="en-US" sz="2000" b="0" u="none" dirty="0">
                        <a:solidFill>
                          <a:srgbClr val="FF0000"/>
                        </a:solidFill>
                      </a:endParaRPr>
                    </a:p>
                  </a:txBody>
                  <a:tcPr marL="91416" marR="91416" marT="45708" marB="45708"/>
                </a:tc>
                <a:extLst>
                  <a:ext uri="{0D108BD9-81ED-4DB2-BD59-A6C34878D82A}">
                    <a16:rowId xmlns:a16="http://schemas.microsoft.com/office/drawing/2014/main" val="4012447857"/>
                  </a:ext>
                </a:extLst>
              </a:tr>
              <a:tr h="467435">
                <a:tc>
                  <a:txBody>
                    <a:bodyPr/>
                    <a:lstStyle/>
                    <a:p>
                      <a:r>
                        <a:rPr lang="zh-TW" altLang="en-US" sz="2000" u="none" strike="noStrike" kern="1200" dirty="0">
                          <a:effectLst/>
                        </a:rPr>
                        <a:t>國立雲林科技大學</a:t>
                      </a:r>
                      <a:endParaRPr lang="zh-TW" altLang="en-US" sz="2000" b="0" u="none" dirty="0">
                        <a:solidFill>
                          <a:srgbClr val="002060"/>
                        </a:solidFill>
                      </a:endParaRPr>
                    </a:p>
                  </a:txBody>
                  <a:tcPr marL="91416" marR="91416" marT="45708" marB="45708"/>
                </a:tc>
                <a:tc>
                  <a:txBody>
                    <a:bodyPr/>
                    <a:lstStyle/>
                    <a:p>
                      <a:r>
                        <a:rPr lang="zh-TW" altLang="en-US" sz="2000" u="none" strike="noStrike" kern="1200" dirty="0">
                          <a:effectLst/>
                        </a:rPr>
                        <a:t>聖約翰科技大學</a:t>
                      </a:r>
                      <a:endParaRPr lang="zh-TW" altLang="en-US" sz="2000" b="0" u="none" dirty="0">
                        <a:solidFill>
                          <a:srgbClr val="002060"/>
                        </a:solidFill>
                      </a:endParaRPr>
                    </a:p>
                  </a:txBody>
                  <a:tcPr marL="91416" marR="91416" marT="45708" marB="45708"/>
                </a:tc>
                <a:tc>
                  <a:txBody>
                    <a:bodyPr/>
                    <a:lstStyle/>
                    <a:p>
                      <a:r>
                        <a:rPr lang="zh-TW" altLang="en-US" sz="2000" u="none" strike="noStrike" kern="1200" dirty="0">
                          <a:effectLst/>
                        </a:rPr>
                        <a:t>中國科技大學</a:t>
                      </a:r>
                      <a:endParaRPr lang="zh-TW" altLang="en-US" sz="2000" b="0" u="none" dirty="0">
                        <a:solidFill>
                          <a:srgbClr val="002060"/>
                        </a:solidFill>
                      </a:endParaRPr>
                    </a:p>
                  </a:txBody>
                  <a:tcPr marL="91416" marR="91416" marT="45708" marB="45708"/>
                </a:tc>
                <a:extLst>
                  <a:ext uri="{0D108BD9-81ED-4DB2-BD59-A6C34878D82A}">
                    <a16:rowId xmlns:a16="http://schemas.microsoft.com/office/drawing/2014/main" val="945127029"/>
                  </a:ext>
                </a:extLst>
              </a:tr>
              <a:tr h="467435">
                <a:tc>
                  <a:txBody>
                    <a:bodyPr/>
                    <a:lstStyle/>
                    <a:p>
                      <a:r>
                        <a:rPr lang="zh-TW" altLang="en-US" sz="2000" u="none" strike="noStrike" kern="1200" dirty="0">
                          <a:effectLst/>
                        </a:rPr>
                        <a:t>國立虎尾科技大學</a:t>
                      </a:r>
                      <a:endParaRPr lang="zh-TW" altLang="en-US" sz="2000" b="0" u="none" dirty="0">
                        <a:solidFill>
                          <a:srgbClr val="FF0000"/>
                        </a:solidFill>
                      </a:endParaRPr>
                    </a:p>
                  </a:txBody>
                  <a:tcPr marL="91416" marR="91416" marT="45708" marB="45708"/>
                </a:tc>
                <a:tc>
                  <a:txBody>
                    <a:bodyPr/>
                    <a:lstStyle/>
                    <a:p>
                      <a:r>
                        <a:rPr lang="zh-TW" altLang="en-US" sz="2000" u="none" strike="noStrike" kern="1200" dirty="0">
                          <a:effectLst/>
                        </a:rPr>
                        <a:t>亞東科技大學</a:t>
                      </a:r>
                      <a:endParaRPr lang="zh-TW" altLang="en-US" sz="2000" b="0" u="none" dirty="0">
                        <a:solidFill>
                          <a:srgbClr val="FF0000"/>
                        </a:solidFill>
                      </a:endParaRPr>
                    </a:p>
                  </a:txBody>
                  <a:tcPr marL="91416" marR="91416" marT="45708" marB="45708"/>
                </a:tc>
                <a:tc>
                  <a:txBody>
                    <a:bodyPr/>
                    <a:lstStyle/>
                    <a:p>
                      <a:r>
                        <a:rPr lang="zh-TW" altLang="en-US" sz="2000" u="none" strike="noStrike" kern="1200" dirty="0">
                          <a:effectLst/>
                        </a:rPr>
                        <a:t>大葉大學</a:t>
                      </a:r>
                      <a:endParaRPr lang="zh-TW" altLang="en-US" sz="2000" b="0" u="none" dirty="0">
                        <a:solidFill>
                          <a:srgbClr val="FF0000"/>
                        </a:solidFill>
                      </a:endParaRPr>
                    </a:p>
                  </a:txBody>
                  <a:tcPr marL="91416" marR="91416" marT="45708" marB="45708"/>
                </a:tc>
                <a:extLst>
                  <a:ext uri="{0D108BD9-81ED-4DB2-BD59-A6C34878D82A}">
                    <a16:rowId xmlns:a16="http://schemas.microsoft.com/office/drawing/2014/main" val="4047243201"/>
                  </a:ext>
                </a:extLst>
              </a:tr>
              <a:tr h="467435">
                <a:tc>
                  <a:txBody>
                    <a:bodyPr/>
                    <a:lstStyle/>
                    <a:p>
                      <a:r>
                        <a:rPr lang="zh-TW" altLang="en-US" sz="2000" u="none" strike="noStrike" kern="1200" dirty="0">
                          <a:effectLst/>
                        </a:rPr>
                        <a:t>國立宜蘭大學</a:t>
                      </a:r>
                      <a:endParaRPr lang="zh-TW" altLang="en-US" sz="2000" b="0" u="none" dirty="0">
                        <a:solidFill>
                          <a:srgbClr val="002060"/>
                        </a:solidFill>
                      </a:endParaRPr>
                    </a:p>
                  </a:txBody>
                  <a:tcPr marL="91416" marR="91416" marT="45708" marB="45708"/>
                </a:tc>
                <a:tc>
                  <a:txBody>
                    <a:bodyPr/>
                    <a:lstStyle/>
                    <a:p>
                      <a:r>
                        <a:rPr lang="zh-TW" altLang="en-US" sz="2000" u="none" strike="noStrike" kern="1200" dirty="0">
                          <a:effectLst/>
                        </a:rPr>
                        <a:t>明志科技大學</a:t>
                      </a:r>
                      <a:endParaRPr lang="zh-TW" altLang="en-US" sz="2000" b="0" u="none" dirty="0">
                        <a:solidFill>
                          <a:srgbClr val="002060"/>
                        </a:solidFill>
                      </a:endParaRPr>
                    </a:p>
                  </a:txBody>
                  <a:tcPr marL="91416" marR="91416" marT="45708" marB="45708"/>
                </a:tc>
                <a:tc>
                  <a:txBody>
                    <a:bodyPr/>
                    <a:lstStyle/>
                    <a:p>
                      <a:r>
                        <a:rPr lang="zh-TW" altLang="en-US" sz="2000" u="none" strike="noStrike" kern="1200" dirty="0">
                          <a:effectLst/>
                        </a:rPr>
                        <a:t>玄奘大學</a:t>
                      </a:r>
                      <a:endParaRPr lang="zh-TW" altLang="en-US" sz="2000" b="0" u="none" dirty="0">
                        <a:solidFill>
                          <a:srgbClr val="002060"/>
                        </a:solidFill>
                      </a:endParaRPr>
                    </a:p>
                  </a:txBody>
                  <a:tcPr marL="91416" marR="91416" marT="45708" marB="45708"/>
                </a:tc>
                <a:extLst>
                  <a:ext uri="{0D108BD9-81ED-4DB2-BD59-A6C34878D82A}">
                    <a16:rowId xmlns:a16="http://schemas.microsoft.com/office/drawing/2014/main" val="192179181"/>
                  </a:ext>
                </a:extLst>
              </a:tr>
              <a:tr h="467435">
                <a:tc>
                  <a:txBody>
                    <a:bodyPr/>
                    <a:lstStyle/>
                    <a:p>
                      <a:r>
                        <a:rPr lang="zh-TW" altLang="en-US" sz="2000" u="none" strike="noStrike" kern="1200" dirty="0">
                          <a:effectLst/>
                        </a:rPr>
                        <a:t>朝陽科技大學</a:t>
                      </a:r>
                      <a:endParaRPr lang="zh-TW" altLang="en-US" sz="2000" b="0" u="none" dirty="0">
                        <a:solidFill>
                          <a:srgbClr val="FF0000"/>
                        </a:solidFill>
                      </a:endParaRPr>
                    </a:p>
                  </a:txBody>
                  <a:tcPr marL="91416" marR="91416" marT="45708" marB="4570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u="none" strike="noStrike" kern="1200" dirty="0">
                          <a:effectLst/>
                        </a:rPr>
                        <a:t>龍華科技大學</a:t>
                      </a:r>
                      <a:endParaRPr lang="zh-TW" altLang="en-US" sz="2000" b="0" u="none" dirty="0">
                        <a:solidFill>
                          <a:srgbClr val="FF0000"/>
                        </a:solidFill>
                      </a:endParaRPr>
                    </a:p>
                  </a:txBody>
                  <a:tcPr marL="91416" marR="91416" marT="45708" marB="4570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u="none" strike="noStrike" kern="1200" dirty="0">
                          <a:effectLst/>
                        </a:rPr>
                        <a:t>國防部「國防培育班」</a:t>
                      </a:r>
                      <a:endParaRPr lang="zh-TW" altLang="en-US" sz="2000" b="0" u="none" dirty="0">
                        <a:solidFill>
                          <a:srgbClr val="FF0000"/>
                        </a:solidFill>
                      </a:endParaRPr>
                    </a:p>
                  </a:txBody>
                  <a:tcPr marL="91416" marR="91416" marT="45708" marB="45708"/>
                </a:tc>
                <a:extLst>
                  <a:ext uri="{0D108BD9-81ED-4DB2-BD59-A6C34878D82A}">
                    <a16:rowId xmlns:a16="http://schemas.microsoft.com/office/drawing/2014/main" val="4264929324"/>
                  </a:ext>
                </a:extLst>
              </a:tr>
            </a:tbl>
          </a:graphicData>
        </a:graphic>
      </p:graphicFrame>
      <p:sp>
        <p:nvSpPr>
          <p:cNvPr id="3" name="投影片編號版面配置區 2"/>
          <p:cNvSpPr>
            <a:spLocks noGrp="1"/>
          </p:cNvSpPr>
          <p:nvPr>
            <p:ph type="sldNum" sz="quarter" idx="12"/>
          </p:nvPr>
        </p:nvSpPr>
        <p:spPr/>
        <p:txBody>
          <a:bodyPr/>
          <a:lstStyle/>
          <a:p>
            <a:fld id="{4FAB73BC-B049-4115-A692-8D63A059BFB8}" type="slidenum">
              <a:rPr lang="en-US" altLang="zh-TW" smtClean="0"/>
              <a:pPr/>
              <a:t>18</a:t>
            </a:fld>
            <a:endParaRPr lang="zh-TW" altLang="en-US"/>
          </a:p>
        </p:txBody>
      </p:sp>
    </p:spTree>
    <p:extLst>
      <p:ext uri="{BB962C8B-B14F-4D97-AF65-F5344CB8AC3E}">
        <p14:creationId xmlns:p14="http://schemas.microsoft.com/office/powerpoint/2010/main" val="3766958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97868" y="1511829"/>
            <a:ext cx="5453884" cy="3758010"/>
          </a:xfrm>
          <a:prstGeom prst="rect">
            <a:avLst/>
          </a:prstGeom>
        </p:spPr>
      </p:pic>
      <p:pic>
        <p:nvPicPr>
          <p:cNvPr id="4" name="圖片 3"/>
          <p:cNvPicPr>
            <a:picLocks noChangeAspect="1"/>
          </p:cNvPicPr>
          <p:nvPr/>
        </p:nvPicPr>
        <p:blipFill>
          <a:blip r:embed="rId4"/>
          <a:stretch>
            <a:fillRect/>
          </a:stretch>
        </p:blipFill>
        <p:spPr>
          <a:xfrm>
            <a:off x="1579293" y="495932"/>
            <a:ext cx="4248472" cy="926672"/>
          </a:xfrm>
          <a:prstGeom prst="rect">
            <a:avLst/>
          </a:prstGeom>
        </p:spPr>
      </p:pic>
      <p:pic>
        <p:nvPicPr>
          <p:cNvPr id="3" name="圖片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77634" y="2708630"/>
            <a:ext cx="5188744" cy="3765169"/>
          </a:xfrm>
          <a:prstGeom prst="rect">
            <a:avLst/>
          </a:prstGeom>
        </p:spPr>
      </p:pic>
      <p:sp>
        <p:nvSpPr>
          <p:cNvPr id="9" name="標題 1"/>
          <p:cNvSpPr txBox="1">
            <a:spLocks/>
          </p:cNvSpPr>
          <p:nvPr/>
        </p:nvSpPr>
        <p:spPr>
          <a:xfrm>
            <a:off x="1804885" y="669830"/>
            <a:ext cx="3797288" cy="668101"/>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r>
              <a:rPr lang="zh-TW" altLang="en-US" sz="3999" dirty="0">
                <a:solidFill>
                  <a:schemeClr val="bg1"/>
                </a:solidFill>
                <a:cs typeface="Arial Unicode MS" panose="020B0604020202020204" pitchFamily="34" charset="-120"/>
              </a:rPr>
              <a:t>科大端策略聯盟</a:t>
            </a:r>
            <a:endParaRPr lang="zh-TW" altLang="en-US" sz="3999" dirty="0">
              <a:solidFill>
                <a:schemeClr val="bg1"/>
              </a:solidFill>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p:txBody>
          <a:bodyPr/>
          <a:lstStyle/>
          <a:p>
            <a:fld id="{4FAB73BC-B049-4115-A692-8D63A059BFB8}" type="slidenum">
              <a:rPr lang="en-US" altLang="zh-TW" smtClean="0"/>
              <a:pPr/>
              <a:t>19</a:t>
            </a:fld>
            <a:endParaRPr lang="zh-TW" altLang="en-US"/>
          </a:p>
        </p:txBody>
      </p:sp>
      <p:sp>
        <p:nvSpPr>
          <p:cNvPr id="5" name="文字方塊 4"/>
          <p:cNvSpPr txBox="1"/>
          <p:nvPr/>
        </p:nvSpPr>
        <p:spPr>
          <a:xfrm>
            <a:off x="6958508" y="1538141"/>
            <a:ext cx="3877985" cy="584775"/>
          </a:xfrm>
          <a:prstGeom prst="rect">
            <a:avLst/>
          </a:prstGeom>
          <a:noFill/>
        </p:spPr>
        <p:txBody>
          <a:bodyPr wrap="none" rtlCol="0">
            <a:spAutoFit/>
          </a:bodyPr>
          <a:lstStyle/>
          <a:p>
            <a:r>
              <a:rPr lang="zh-TW" altLang="en-US" sz="3200" dirty="0">
                <a:solidFill>
                  <a:srgbClr val="FF0000"/>
                </a:solidFill>
              </a:rPr>
              <a:t>科大課程體驗與交流</a:t>
            </a:r>
          </a:p>
        </p:txBody>
      </p:sp>
    </p:spTree>
    <p:extLst>
      <p:ext uri="{BB962C8B-B14F-4D97-AF65-F5344CB8AC3E}">
        <p14:creationId xmlns:p14="http://schemas.microsoft.com/office/powerpoint/2010/main" val="3567812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0585" y="155262"/>
            <a:ext cx="7131099" cy="625358"/>
          </a:xfrm>
          <a:prstGeom prst="rect">
            <a:avLst/>
          </a:prstGeom>
        </p:spPr>
      </p:pic>
      <p:pic>
        <p:nvPicPr>
          <p:cNvPr id="4" name="圖片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8797" y="1405557"/>
            <a:ext cx="4312812" cy="3164293"/>
          </a:xfrm>
          <a:prstGeom prst="rect">
            <a:avLst/>
          </a:prstGeom>
          <a:ln w="88900" cap="sq" cmpd="thickThin">
            <a:solidFill>
              <a:srgbClr val="000000"/>
            </a:solidFill>
            <a:prstDash val="solid"/>
            <a:miter lim="800000"/>
          </a:ln>
          <a:effectLst/>
        </p:spPr>
      </p:pic>
      <p:pic>
        <p:nvPicPr>
          <p:cNvPr id="8" name="圖片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6666" y="5025205"/>
            <a:ext cx="3417074" cy="1509484"/>
          </a:xfrm>
          <a:prstGeom prst="rect">
            <a:avLst/>
          </a:prstGeom>
        </p:spPr>
      </p:pic>
      <p:sp>
        <p:nvSpPr>
          <p:cNvPr id="5" name="文字方塊 4"/>
          <p:cNvSpPr txBox="1"/>
          <p:nvPr/>
        </p:nvSpPr>
        <p:spPr>
          <a:xfrm>
            <a:off x="6310225" y="2001491"/>
            <a:ext cx="4572089" cy="3537635"/>
          </a:xfrm>
          <a:prstGeom prst="rect">
            <a:avLst/>
          </a:prstGeom>
          <a:noFill/>
        </p:spPr>
        <p:txBody>
          <a:bodyPr wrap="square" rtlCol="0" anchor="ctr">
            <a:spAutoFit/>
          </a:bodyPr>
          <a:lstStyle/>
          <a:p>
            <a:pPr algn="just" hangingPunct="0">
              <a:spcBef>
                <a:spcPts val="719"/>
              </a:spcBef>
            </a:pPr>
            <a:r>
              <a:rPr lang="zh-TW" altLang="en-US" sz="3115" noProof="1">
                <a:latin typeface="微軟正黑體" panose="020B0604030504040204" pitchFamily="34" charset="-120"/>
                <a:ea typeface="微軟正黑體" panose="020B0604030504040204" pitchFamily="34" charset="-120"/>
              </a:rPr>
              <a:t>未經醫師指示，</a:t>
            </a:r>
            <a:r>
              <a:rPr lang="zh-TW" altLang="en-US" sz="3115" noProof="1">
                <a:solidFill>
                  <a:srgbClr val="FF0000"/>
                </a:solidFill>
                <a:latin typeface="微軟正黑體" panose="020B0604030504040204" pitchFamily="34" charset="-120"/>
                <a:ea typeface="微軟正黑體" panose="020B0604030504040204" pitchFamily="34" charset="-120"/>
              </a:rPr>
              <a:t>長期不必要</a:t>
            </a:r>
            <a:r>
              <a:rPr lang="zh-TW" altLang="en-US" sz="3115" noProof="1">
                <a:latin typeface="微軟正黑體" panose="020B0604030504040204" pitchFamily="34" charset="-120"/>
                <a:ea typeface="微軟正黑體" panose="020B0604030504040204" pitchFamily="34" charset="-120"/>
              </a:rPr>
              <a:t>，或是</a:t>
            </a:r>
            <a:r>
              <a:rPr lang="zh-TW" altLang="en-US" sz="3115" noProof="1">
                <a:solidFill>
                  <a:srgbClr val="FF0000"/>
                </a:solidFill>
                <a:latin typeface="微軟正黑體" panose="020B0604030504040204" pitchFamily="34" charset="-120"/>
                <a:ea typeface="微軟正黑體" panose="020B0604030504040204" pitchFamily="34" charset="-120"/>
              </a:rPr>
              <a:t>必要卻長期超量</a:t>
            </a:r>
            <a:r>
              <a:rPr lang="zh-TW" altLang="en-US" sz="3115" noProof="1">
                <a:latin typeface="微軟正黑體" panose="020B0604030504040204" pitchFamily="34" charset="-120"/>
                <a:ea typeface="微軟正黑體" panose="020B0604030504040204" pitchFamily="34" charset="-120"/>
              </a:rPr>
              <a:t>使用某種藥物或是用於非該藥物療效上。</a:t>
            </a:r>
            <a:endParaRPr lang="en-US" altLang="zh-TW" sz="3115" noProof="1">
              <a:latin typeface="微軟正黑體" panose="020B0604030504040204" pitchFamily="34" charset="-120"/>
              <a:ea typeface="微軟正黑體" panose="020B0604030504040204" pitchFamily="34" charset="-120"/>
            </a:endParaRPr>
          </a:p>
          <a:p>
            <a:pPr algn="just" hangingPunct="0">
              <a:spcBef>
                <a:spcPts val="719"/>
              </a:spcBef>
            </a:pPr>
            <a:r>
              <a:rPr lang="zh-TW" altLang="en-US" sz="3115" noProof="1">
                <a:latin typeface="微軟正黑體" panose="020B0604030504040204" pitchFamily="34" charset="-120"/>
                <a:ea typeface="微軟正黑體" panose="020B0604030504040204" pitchFamily="34" charset="-120"/>
              </a:rPr>
              <a:t>濫用程度損害個人健康，影響個人社會適應能力，或危害社會秩序者。</a:t>
            </a:r>
          </a:p>
        </p:txBody>
      </p:sp>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3199" y="1294006"/>
            <a:ext cx="4399068" cy="377981"/>
          </a:xfrm>
          <a:prstGeom prst="rect">
            <a:avLst/>
          </a:prstGeom>
        </p:spPr>
      </p:pic>
      <p:pic>
        <p:nvPicPr>
          <p:cNvPr id="11" name="圖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3199" y="5876381"/>
            <a:ext cx="4399068" cy="377981"/>
          </a:xfrm>
          <a:prstGeom prst="rect">
            <a:avLst/>
          </a:prstGeom>
        </p:spPr>
      </p:pic>
      <p:pic>
        <p:nvPicPr>
          <p:cNvPr id="14" name="圖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141" y="150899"/>
            <a:ext cx="5013288" cy="625358"/>
          </a:xfrm>
          <a:prstGeom prst="rect">
            <a:avLst/>
          </a:prstGeom>
        </p:spPr>
      </p:pic>
      <p:sp>
        <p:nvSpPr>
          <p:cNvPr id="15" name="文字方塊 14"/>
          <p:cNvSpPr txBox="1"/>
          <p:nvPr/>
        </p:nvSpPr>
        <p:spPr>
          <a:xfrm>
            <a:off x="1569061" y="177733"/>
            <a:ext cx="3109448" cy="571695"/>
          </a:xfrm>
          <a:prstGeom prst="rect">
            <a:avLst/>
          </a:prstGeom>
          <a:noFill/>
        </p:spPr>
        <p:txBody>
          <a:bodyPr wrap="square" rtlCol="0" anchor="ctr">
            <a:spAutoFit/>
          </a:bodyPr>
          <a:lstStyle/>
          <a:p>
            <a:pPr algn="just"/>
            <a:r>
              <a:rPr lang="zh-TW" altLang="en-US" sz="3115" b="1" dirty="0">
                <a:solidFill>
                  <a:schemeClr val="bg1"/>
                </a:solidFill>
                <a:latin typeface="微軟正黑體" panose="020B0604030504040204" pitchFamily="34" charset="-120"/>
                <a:ea typeface="微軟正黑體" panose="020B0604030504040204" pitchFamily="34" charset="-120"/>
              </a:rPr>
              <a:t>藥物濫用的定義</a:t>
            </a:r>
          </a:p>
        </p:txBody>
      </p:sp>
    </p:spTree>
    <p:extLst>
      <p:ext uri="{BB962C8B-B14F-4D97-AF65-F5344CB8AC3E}">
        <p14:creationId xmlns:p14="http://schemas.microsoft.com/office/powerpoint/2010/main" val="1950053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stretch>
            <a:fillRect/>
          </a:stretch>
        </p:blipFill>
        <p:spPr>
          <a:xfrm>
            <a:off x="1470598" y="542385"/>
            <a:ext cx="4027546" cy="926672"/>
          </a:xfrm>
          <a:prstGeom prst="rect">
            <a:avLst/>
          </a:prstGeom>
        </p:spPr>
      </p:pic>
      <p:sp>
        <p:nvSpPr>
          <p:cNvPr id="10" name="內容版面配置區 2"/>
          <p:cNvSpPr>
            <a:spLocks noGrp="1"/>
          </p:cNvSpPr>
          <p:nvPr>
            <p:ph idx="1"/>
          </p:nvPr>
        </p:nvSpPr>
        <p:spPr>
          <a:xfrm>
            <a:off x="1339722" y="1399059"/>
            <a:ext cx="8913078" cy="512431"/>
          </a:xfrm>
        </p:spPr>
        <p:txBody>
          <a:bodyPr>
            <a:noAutofit/>
          </a:bodyPr>
          <a:lstStyle/>
          <a:p>
            <a:pPr marL="617035" indent="-571329">
              <a:spcBef>
                <a:spcPts val="0"/>
              </a:spcBef>
              <a:buClr>
                <a:srgbClr val="FF0000"/>
              </a:buClr>
              <a:buFont typeface="Wingdings" panose="05000000000000000000" pitchFamily="2" charset="2"/>
              <a:buChar char="Ø"/>
            </a:pPr>
            <a:r>
              <a:rPr lang="zh-TW" altLang="en-US" sz="3199" dirty="0">
                <a:solidFill>
                  <a:srgbClr val="FF0000"/>
                </a:solidFill>
                <a:latin typeface="微軟正黑體" panose="020B0604030504040204" pitchFamily="34" charset="-120"/>
                <a:ea typeface="微軟正黑體" panose="020B0604030504040204" pitchFamily="34" charset="-120"/>
              </a:rPr>
              <a:t>與科技大學進行「師長對接互訪活動」</a:t>
            </a:r>
            <a:endParaRPr lang="zh-TW" altLang="en-US" sz="1600" dirty="0">
              <a:solidFill>
                <a:srgbClr val="FF0000"/>
              </a:solidFill>
              <a:latin typeface="微軟正黑體" panose="020B0604030504040204" pitchFamily="34" charset="-120"/>
              <a:ea typeface="微軟正黑體" panose="020B0604030504040204" pitchFamily="34" charset="-120"/>
            </a:endParaRPr>
          </a:p>
        </p:txBody>
      </p:sp>
      <p:sp>
        <p:nvSpPr>
          <p:cNvPr id="9" name="標題 1"/>
          <p:cNvSpPr txBox="1">
            <a:spLocks/>
          </p:cNvSpPr>
          <p:nvPr/>
        </p:nvSpPr>
        <p:spPr>
          <a:xfrm>
            <a:off x="1585727" y="866407"/>
            <a:ext cx="3797288" cy="441238"/>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r>
              <a:rPr lang="zh-TW" altLang="en-US" sz="3999" dirty="0">
                <a:solidFill>
                  <a:schemeClr val="bg1"/>
                </a:solidFill>
                <a:cs typeface="Arial Unicode MS" panose="020B0604020202020204" pitchFamily="34" charset="-120"/>
              </a:rPr>
              <a:t>科大端策略聯盟</a:t>
            </a:r>
            <a:endParaRPr lang="zh-TW" altLang="en-US" sz="3999" dirty="0">
              <a:solidFill>
                <a:schemeClr val="bg1"/>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3676" y="1944568"/>
            <a:ext cx="3039671" cy="2279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圖片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5726" y="1911491"/>
            <a:ext cx="3230039" cy="2422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圖片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42960" y="4334021"/>
            <a:ext cx="3072783" cy="2391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圖片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60365" y="4306146"/>
            <a:ext cx="3223975" cy="24196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投影片編號版面配置區 7"/>
          <p:cNvSpPr>
            <a:spLocks noGrp="1"/>
          </p:cNvSpPr>
          <p:nvPr>
            <p:ph type="sldNum" sz="quarter" idx="12"/>
          </p:nvPr>
        </p:nvSpPr>
        <p:spPr/>
        <p:txBody>
          <a:bodyPr/>
          <a:lstStyle/>
          <a:p>
            <a:fld id="{4FAB73BC-B049-4115-A692-8D63A059BFB8}" type="slidenum">
              <a:rPr lang="en-US" altLang="zh-TW" smtClean="0"/>
              <a:pPr/>
              <a:t>20</a:t>
            </a:fld>
            <a:endParaRPr lang="zh-TW" altLang="en-US"/>
          </a:p>
        </p:txBody>
      </p:sp>
    </p:spTree>
    <p:extLst>
      <p:ext uri="{BB962C8B-B14F-4D97-AF65-F5344CB8AC3E}">
        <p14:creationId xmlns:p14="http://schemas.microsoft.com/office/powerpoint/2010/main" val="749808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6"/>
          <p:cNvGraphicFramePr>
            <a:graphicFrameLocks noGrp="1"/>
          </p:cNvGraphicFramePr>
          <p:nvPr>
            <p:ph sz="half" idx="1"/>
            <p:extLst>
              <p:ext uri="{D42A27DB-BD31-4B8C-83A1-F6EECF244321}">
                <p14:modId xmlns:p14="http://schemas.microsoft.com/office/powerpoint/2010/main" val="1313712667"/>
              </p:ext>
            </p:extLst>
          </p:nvPr>
        </p:nvGraphicFramePr>
        <p:xfrm>
          <a:off x="6088927" y="1602601"/>
          <a:ext cx="5429924" cy="4994750"/>
        </p:xfrm>
        <a:graphic>
          <a:graphicData uri="http://schemas.openxmlformats.org/drawingml/2006/table">
            <a:tbl>
              <a:tblPr firstRow="1" bandRow="1">
                <a:tableStyleId>{F5AB1C69-6EDB-4FF4-983F-18BD219EF322}</a:tableStyleId>
              </a:tblPr>
              <a:tblGrid>
                <a:gridCol w="5429924">
                  <a:extLst>
                    <a:ext uri="{9D8B030D-6E8A-4147-A177-3AD203B41FA5}">
                      <a16:colId xmlns:a16="http://schemas.microsoft.com/office/drawing/2014/main" val="595695677"/>
                    </a:ext>
                  </a:extLst>
                </a:gridCol>
              </a:tblGrid>
              <a:tr h="499475">
                <a:tc>
                  <a:txBody>
                    <a:bodyPr/>
                    <a:lstStyle/>
                    <a:p>
                      <a:r>
                        <a:rPr lang="zh-TW" altLang="en-US" sz="2400" dirty="0"/>
                        <a:t>廠商名稱</a:t>
                      </a:r>
                    </a:p>
                  </a:txBody>
                  <a:tcPr marL="91416" marR="91416" marT="45708" marB="45708" anchor="ctr"/>
                </a:tc>
                <a:extLst>
                  <a:ext uri="{0D108BD9-81ED-4DB2-BD59-A6C34878D82A}">
                    <a16:rowId xmlns:a16="http://schemas.microsoft.com/office/drawing/2014/main" val="1372627441"/>
                  </a:ext>
                </a:extLst>
              </a:tr>
              <a:tr h="499475">
                <a:tc>
                  <a:txBody>
                    <a:bodyPr/>
                    <a:lstStyle/>
                    <a:p>
                      <a:r>
                        <a:rPr lang="zh-TW" altLang="en-US" sz="2400" dirty="0"/>
                        <a:t>施耐德電機股份有限公司</a:t>
                      </a:r>
                    </a:p>
                  </a:txBody>
                  <a:tcPr marL="91416" marR="91416" marT="45708" marB="45708" anchor="ctr"/>
                </a:tc>
                <a:extLst>
                  <a:ext uri="{0D108BD9-81ED-4DB2-BD59-A6C34878D82A}">
                    <a16:rowId xmlns:a16="http://schemas.microsoft.com/office/drawing/2014/main" val="1198418080"/>
                  </a:ext>
                </a:extLst>
              </a:tr>
              <a:tr h="499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t>德國西門子股份有限公司</a:t>
                      </a:r>
                    </a:p>
                  </a:txBody>
                  <a:tcPr marL="91416" marR="91416" marT="45708" marB="45708" anchor="ctr"/>
                </a:tc>
                <a:extLst>
                  <a:ext uri="{0D108BD9-81ED-4DB2-BD59-A6C34878D82A}">
                    <a16:rowId xmlns:a16="http://schemas.microsoft.com/office/drawing/2014/main" val="171558735"/>
                  </a:ext>
                </a:extLst>
              </a:tr>
              <a:tr h="499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0" i="0" kern="1200" dirty="0">
                          <a:solidFill>
                            <a:schemeClr val="dk1"/>
                          </a:solidFill>
                          <a:effectLst/>
                          <a:latin typeface="+mn-lt"/>
                          <a:ea typeface="+mn-ea"/>
                          <a:cs typeface="+mn-cs"/>
                        </a:rPr>
                        <a:t>艾波比</a:t>
                      </a:r>
                      <a:r>
                        <a:rPr lang="en-US" altLang="zh-TW" sz="2400" b="0" i="0" kern="1200" dirty="0">
                          <a:solidFill>
                            <a:schemeClr val="dk1"/>
                          </a:solidFill>
                          <a:effectLst/>
                          <a:latin typeface="+mn-lt"/>
                          <a:ea typeface="+mn-ea"/>
                          <a:cs typeface="+mn-cs"/>
                        </a:rPr>
                        <a:t>(ABB)</a:t>
                      </a:r>
                      <a:r>
                        <a:rPr lang="zh-TW" altLang="en-US" sz="2400" b="0" i="0" kern="1200" dirty="0">
                          <a:solidFill>
                            <a:schemeClr val="dk1"/>
                          </a:solidFill>
                          <a:effectLst/>
                          <a:latin typeface="+mn-lt"/>
                          <a:ea typeface="+mn-ea"/>
                          <a:cs typeface="+mn-cs"/>
                        </a:rPr>
                        <a:t>股份有限公司</a:t>
                      </a:r>
                      <a:endParaRPr lang="zh-TW" altLang="en-US" sz="2400" b="0" dirty="0"/>
                    </a:p>
                  </a:txBody>
                  <a:tcPr marL="91416" marR="91416" marT="45708" marB="45708" anchor="ctr"/>
                </a:tc>
                <a:extLst>
                  <a:ext uri="{0D108BD9-81ED-4DB2-BD59-A6C34878D82A}">
                    <a16:rowId xmlns:a16="http://schemas.microsoft.com/office/drawing/2014/main" val="3393908800"/>
                  </a:ext>
                </a:extLst>
              </a:tr>
              <a:tr h="499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t>台灣松下股份有限公司</a:t>
                      </a:r>
                    </a:p>
                  </a:txBody>
                  <a:tcPr marL="91416" marR="91416" marT="45708" marB="45708" anchor="ctr"/>
                </a:tc>
                <a:extLst>
                  <a:ext uri="{0D108BD9-81ED-4DB2-BD59-A6C34878D82A}">
                    <a16:rowId xmlns:a16="http://schemas.microsoft.com/office/drawing/2014/main" val="2317192551"/>
                  </a:ext>
                </a:extLst>
              </a:tr>
              <a:tr h="499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t>電器工會</a:t>
                      </a:r>
                    </a:p>
                  </a:txBody>
                  <a:tcPr marL="91416" marR="91416" marT="45708" marB="45708" anchor="ctr"/>
                </a:tc>
                <a:extLst>
                  <a:ext uri="{0D108BD9-81ED-4DB2-BD59-A6C34878D82A}">
                    <a16:rowId xmlns:a16="http://schemas.microsoft.com/office/drawing/2014/main" val="2946863210"/>
                  </a:ext>
                </a:extLst>
              </a:tr>
              <a:tr h="499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t>上銀科技股份有限公司</a:t>
                      </a:r>
                    </a:p>
                  </a:txBody>
                  <a:tcPr marL="91416" marR="91416" marT="45708" marB="45708" anchor="ctr"/>
                </a:tc>
                <a:extLst>
                  <a:ext uri="{0D108BD9-81ED-4DB2-BD59-A6C34878D82A}">
                    <a16:rowId xmlns:a16="http://schemas.microsoft.com/office/drawing/2014/main" val="4014566010"/>
                  </a:ext>
                </a:extLst>
              </a:tr>
              <a:tr h="499475">
                <a:tc>
                  <a:txBody>
                    <a:bodyPr/>
                    <a:lstStyle/>
                    <a:p>
                      <a:r>
                        <a:rPr lang="zh-TW" altLang="en-US" sz="2400" kern="1200" dirty="0">
                          <a:effectLst/>
                        </a:rPr>
                        <a:t>樂鮮良房</a:t>
                      </a:r>
                      <a:endParaRPr lang="zh-TW" altLang="en-US" sz="2400" dirty="0"/>
                    </a:p>
                  </a:txBody>
                  <a:tcPr marL="91416" marR="91416" marT="45708" marB="45708" anchor="ctr"/>
                </a:tc>
                <a:extLst>
                  <a:ext uri="{0D108BD9-81ED-4DB2-BD59-A6C34878D82A}">
                    <a16:rowId xmlns:a16="http://schemas.microsoft.com/office/drawing/2014/main" val="623682656"/>
                  </a:ext>
                </a:extLst>
              </a:tr>
              <a:tr h="499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u="none" strike="noStrike" kern="1200" dirty="0">
                          <a:effectLst/>
                        </a:rPr>
                        <a:t>台灣山葉機車</a:t>
                      </a:r>
                      <a:r>
                        <a:rPr lang="zh-TW" altLang="en-US" sz="2400" dirty="0"/>
                        <a:t>股份有限公司</a:t>
                      </a:r>
                    </a:p>
                  </a:txBody>
                  <a:tcPr marL="91416" marR="91416" marT="45708" marB="45708" anchor="ctr"/>
                </a:tc>
                <a:extLst>
                  <a:ext uri="{0D108BD9-81ED-4DB2-BD59-A6C34878D82A}">
                    <a16:rowId xmlns:a16="http://schemas.microsoft.com/office/drawing/2014/main" val="3188581059"/>
                  </a:ext>
                </a:extLst>
              </a:tr>
              <a:tr h="499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t>光陽機車股份有限公司</a:t>
                      </a:r>
                    </a:p>
                  </a:txBody>
                  <a:tcPr marL="91416" marR="91416" marT="45708" marB="45708" anchor="ctr"/>
                </a:tc>
                <a:extLst>
                  <a:ext uri="{0D108BD9-81ED-4DB2-BD59-A6C34878D82A}">
                    <a16:rowId xmlns:a16="http://schemas.microsoft.com/office/drawing/2014/main" val="1786754414"/>
                  </a:ext>
                </a:extLst>
              </a:tr>
            </a:tbl>
          </a:graphicData>
        </a:graphic>
      </p:graphicFrame>
      <p:pic>
        <p:nvPicPr>
          <p:cNvPr id="2" name="圖片 1"/>
          <p:cNvPicPr>
            <a:picLocks noChangeAspect="1"/>
          </p:cNvPicPr>
          <p:nvPr/>
        </p:nvPicPr>
        <p:blipFill>
          <a:blip r:embed="rId2"/>
          <a:stretch>
            <a:fillRect/>
          </a:stretch>
        </p:blipFill>
        <p:spPr>
          <a:xfrm>
            <a:off x="477788" y="245984"/>
            <a:ext cx="4029805" cy="926672"/>
          </a:xfrm>
          <a:prstGeom prst="rect">
            <a:avLst/>
          </a:prstGeom>
        </p:spPr>
      </p:pic>
      <p:sp>
        <p:nvSpPr>
          <p:cNvPr id="3" name="投影片編號版面配置區 2"/>
          <p:cNvSpPr>
            <a:spLocks noGrp="1"/>
          </p:cNvSpPr>
          <p:nvPr>
            <p:ph type="sldNum" sz="quarter" idx="15"/>
          </p:nvPr>
        </p:nvSpPr>
        <p:spPr/>
        <p:txBody>
          <a:bodyPr/>
          <a:lstStyle/>
          <a:p>
            <a:pPr rtl="0"/>
            <a:fld id="{058DB212-BFA2-403F-85EF-DFD3FF6D973A}" type="slidenum">
              <a:rPr lang="en-US" altLang="zh-TW" noProof="0" smtClean="0"/>
              <a:pPr rtl="0"/>
              <a:t>21</a:t>
            </a:fld>
            <a:endParaRPr lang="zh-TW" altLang="en-US" noProof="0"/>
          </a:p>
        </p:txBody>
      </p:sp>
      <p:sp>
        <p:nvSpPr>
          <p:cNvPr id="4" name="標題 3"/>
          <p:cNvSpPr>
            <a:spLocks noGrp="1"/>
          </p:cNvSpPr>
          <p:nvPr>
            <p:ph type="title"/>
          </p:nvPr>
        </p:nvSpPr>
        <p:spPr>
          <a:xfrm>
            <a:off x="944308" y="290308"/>
            <a:ext cx="3277896" cy="683729"/>
          </a:xfrm>
        </p:spPr>
        <p:txBody>
          <a:bodyPr>
            <a:noAutofit/>
          </a:bodyPr>
          <a:lstStyle/>
          <a:p>
            <a:r>
              <a:rPr lang="zh-TW" altLang="en-US" sz="4000" dirty="0">
                <a:solidFill>
                  <a:schemeClr val="bg1"/>
                </a:solidFill>
              </a:rPr>
              <a:t>產業合作</a:t>
            </a:r>
          </a:p>
        </p:txBody>
      </p:sp>
      <p:pic>
        <p:nvPicPr>
          <p:cNvPr id="8" name="圖片版面配置區 7"/>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a:xfrm>
            <a:off x="769255" y="1856384"/>
            <a:ext cx="5072239" cy="3746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矩形 8"/>
          <p:cNvSpPr/>
          <p:nvPr/>
        </p:nvSpPr>
        <p:spPr>
          <a:xfrm>
            <a:off x="3263557" y="1172656"/>
            <a:ext cx="8666255" cy="181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99"/>
          </a:p>
        </p:txBody>
      </p:sp>
    </p:spTree>
    <p:extLst>
      <p:ext uri="{BB962C8B-B14F-4D97-AF65-F5344CB8AC3E}">
        <p14:creationId xmlns:p14="http://schemas.microsoft.com/office/powerpoint/2010/main" val="1300782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å°ç£è¥¿éå­èå°åå¸æ¿åºæè²å±24æ¥ä¸åèè¡æè·ç¢å­¸æ¸ä½è·äººå¹è²ææå±ï¼å°ç£è¥¿éå­å·²å¨æ°å107å­¸å¹´åº¦å¯åæä¾15ä½é«è·çå°å°ç£è¥¿éå­çºæ5å¤©çå¯¦ç¿æ©æãå:æ¥­èæä¾"/>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64724" y="2295344"/>
            <a:ext cx="6100539" cy="4460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內容版面配置區 2"/>
          <p:cNvSpPr txBox="1">
            <a:spLocks/>
          </p:cNvSpPr>
          <p:nvPr/>
        </p:nvSpPr>
        <p:spPr>
          <a:xfrm>
            <a:off x="921455" y="1320025"/>
            <a:ext cx="11578461" cy="647387"/>
          </a:xfrm>
          <a:prstGeom prst="rect">
            <a:avLst/>
          </a:prstGeom>
        </p:spPr>
        <p:txBody>
          <a:bodyPr vert="horz" lIns="91416" tIns="45708" rIns="91416" bIns="45708"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575827" indent="-575827">
              <a:spcBef>
                <a:spcPts val="0"/>
              </a:spcBef>
              <a:buClr>
                <a:srgbClr val="002060"/>
              </a:buClr>
              <a:buFont typeface="Wingdings" panose="05000000000000000000" pitchFamily="2" charset="2"/>
              <a:buChar char="l"/>
            </a:pPr>
            <a:r>
              <a:rPr lang="zh-TW" altLang="en-US" sz="2799" b="1" dirty="0">
                <a:solidFill>
                  <a:srgbClr val="002060"/>
                </a:solidFill>
                <a:latin typeface="微軟正黑體" panose="020B0604030504040204" pitchFamily="34" charset="-120"/>
              </a:rPr>
              <a:t>技術型高中</a:t>
            </a:r>
            <a:r>
              <a:rPr lang="zh-TW" altLang="en-US" sz="2799" b="1" dirty="0">
                <a:solidFill>
                  <a:srgbClr val="002060"/>
                </a:solidFill>
                <a:latin typeface="微軟正黑體" panose="020B0604030504040204" pitchFamily="34" charset="-120"/>
                <a:ea typeface="微軟正黑體" panose="020B0604030504040204" pitchFamily="34" charset="-120"/>
              </a:rPr>
              <a:t>與</a:t>
            </a:r>
            <a:r>
              <a:rPr lang="zh-TW" altLang="en-US" sz="2799" b="1" dirty="0">
                <a:solidFill>
                  <a:srgbClr val="FF0000"/>
                </a:solidFill>
                <a:latin typeface="微軟正黑體" panose="020B0604030504040204" pitchFamily="34" charset="-120"/>
                <a:ea typeface="微軟正黑體" panose="020B0604030504040204" pitchFamily="34" charset="-120"/>
              </a:rPr>
              <a:t>臺灣西門子公司</a:t>
            </a:r>
            <a:r>
              <a:rPr lang="zh-TW" altLang="en-US" sz="2799" b="1" dirty="0">
                <a:solidFill>
                  <a:srgbClr val="002060"/>
                </a:solidFill>
                <a:latin typeface="微軟正黑體" panose="020B0604030504040204" pitchFamily="34" charset="-120"/>
                <a:ea typeface="微軟正黑體" panose="020B0604030504040204" pitchFamily="34" charset="-120"/>
              </a:rPr>
              <a:t>產學合作成果展</a:t>
            </a:r>
            <a:endParaRPr lang="en-US" altLang="zh-TW" sz="2799" b="1" dirty="0">
              <a:solidFill>
                <a:srgbClr val="002060"/>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4"/>
          <a:stretch>
            <a:fillRect/>
          </a:stretch>
        </p:blipFill>
        <p:spPr>
          <a:xfrm>
            <a:off x="1535882" y="393353"/>
            <a:ext cx="5196487" cy="926672"/>
          </a:xfrm>
          <a:prstGeom prst="rect">
            <a:avLst/>
          </a:prstGeom>
        </p:spPr>
      </p:pic>
      <p:pic>
        <p:nvPicPr>
          <p:cNvPr id="15" name="圖片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5796" y="1967412"/>
            <a:ext cx="4791657" cy="3207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標題 1"/>
          <p:cNvSpPr txBox="1">
            <a:spLocks/>
          </p:cNvSpPr>
          <p:nvPr/>
        </p:nvSpPr>
        <p:spPr>
          <a:xfrm>
            <a:off x="1659964" y="549736"/>
            <a:ext cx="4824536" cy="616668"/>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r>
              <a:rPr lang="zh-TW" altLang="en-US" sz="3999" dirty="0">
                <a:solidFill>
                  <a:schemeClr val="bg1"/>
                </a:solidFill>
                <a:cs typeface="Arial Unicode MS" panose="020B0604020202020204" pitchFamily="34" charset="-120"/>
              </a:rPr>
              <a:t>業界與業師產學合作</a:t>
            </a:r>
            <a:endParaRPr lang="zh-TW" altLang="en-US" sz="3999" dirty="0">
              <a:solidFill>
                <a:schemeClr val="bg1"/>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4FAB73BC-B049-4115-A692-8D63A059BFB8}" type="slidenum">
              <a:rPr lang="en-US" altLang="zh-TW" smtClean="0"/>
              <a:pPr/>
              <a:t>22</a:t>
            </a:fld>
            <a:endParaRPr lang="zh-TW" altLang="en-US"/>
          </a:p>
        </p:txBody>
      </p:sp>
    </p:spTree>
    <p:extLst>
      <p:ext uri="{BB962C8B-B14F-4D97-AF65-F5344CB8AC3E}">
        <p14:creationId xmlns:p14="http://schemas.microsoft.com/office/powerpoint/2010/main" val="932843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內容版面配置區 2"/>
          <p:cNvSpPr txBox="1">
            <a:spLocks/>
          </p:cNvSpPr>
          <p:nvPr/>
        </p:nvSpPr>
        <p:spPr>
          <a:xfrm>
            <a:off x="246120" y="394746"/>
            <a:ext cx="11362569" cy="758754"/>
          </a:xfrm>
          <a:prstGeom prst="rect">
            <a:avLst/>
          </a:prstGeom>
        </p:spPr>
        <p:txBody>
          <a:bodyPr vert="horz" lIns="91416" tIns="45708" rIns="91416" bIns="45708"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575827" indent="-575827">
              <a:spcBef>
                <a:spcPts val="0"/>
              </a:spcBef>
              <a:buClr>
                <a:srgbClr val="002060"/>
              </a:buClr>
              <a:buFont typeface="Wingdings" panose="05000000000000000000" pitchFamily="2" charset="2"/>
              <a:buChar char="l"/>
            </a:pPr>
            <a:r>
              <a:rPr lang="zh-TW" altLang="en-US" sz="3999" dirty="0">
                <a:solidFill>
                  <a:srgbClr val="002060"/>
                </a:solidFill>
                <a:latin typeface="微軟正黑體" panose="020B0604030504040204" pitchFamily="34" charset="-120"/>
              </a:rPr>
              <a:t>技術型高中與</a:t>
            </a:r>
            <a:r>
              <a:rPr lang="zh-TW" altLang="en-US" sz="3999" dirty="0">
                <a:solidFill>
                  <a:srgbClr val="FF0000"/>
                </a:solidFill>
                <a:cs typeface="Arial Unicode MS" panose="020B0604020202020204" pitchFamily="34" charset="-120"/>
              </a:rPr>
              <a:t>臺松電器公司</a:t>
            </a:r>
            <a:r>
              <a:rPr lang="zh-TW" altLang="en-US" sz="3999" dirty="0">
                <a:solidFill>
                  <a:srgbClr val="002060"/>
                </a:solidFill>
                <a:latin typeface="微軟正黑體" panose="020B0604030504040204" pitchFamily="34" charset="-120"/>
                <a:ea typeface="微軟正黑體" panose="020B0604030504040204" pitchFamily="34" charset="-120"/>
              </a:rPr>
              <a:t>業師入校課程實施</a:t>
            </a:r>
            <a:endParaRPr lang="en-US" altLang="zh-TW" sz="3999" dirty="0">
              <a:solidFill>
                <a:srgbClr val="002060"/>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7342" y="1339701"/>
            <a:ext cx="5230062" cy="3922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圖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3821" y="2107597"/>
            <a:ext cx="5230062" cy="3922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1860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內容版面配置區 2"/>
          <p:cNvSpPr txBox="1">
            <a:spLocks/>
          </p:cNvSpPr>
          <p:nvPr/>
        </p:nvSpPr>
        <p:spPr>
          <a:xfrm>
            <a:off x="531673" y="504093"/>
            <a:ext cx="12155368" cy="840618"/>
          </a:xfrm>
          <a:prstGeom prst="rect">
            <a:avLst/>
          </a:prstGeom>
        </p:spPr>
        <p:txBody>
          <a:bodyPr vert="horz" lIns="91416" tIns="45708" rIns="91416" bIns="45708"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575827" indent="-575827">
              <a:spcBef>
                <a:spcPts val="0"/>
              </a:spcBef>
              <a:buClr>
                <a:srgbClr val="002060"/>
              </a:buClr>
              <a:buFont typeface="Wingdings" panose="05000000000000000000" pitchFamily="2" charset="2"/>
              <a:buChar char="l"/>
            </a:pPr>
            <a:r>
              <a:rPr lang="zh-TW" altLang="en-US" sz="3999" dirty="0">
                <a:solidFill>
                  <a:srgbClr val="FF0000"/>
                </a:solidFill>
                <a:latin typeface="微軟正黑體" panose="020B0604030504040204" pitchFamily="34" charset="-120"/>
                <a:ea typeface="微軟正黑體" panose="020B0604030504040204" pitchFamily="34" charset="-120"/>
              </a:rPr>
              <a:t>光陽工業股份有限公司</a:t>
            </a:r>
            <a:r>
              <a:rPr lang="zh-TW" altLang="en-US" sz="3999" dirty="0">
                <a:solidFill>
                  <a:srgbClr val="002060"/>
                </a:solidFill>
                <a:latin typeface="微軟正黑體" panose="020B0604030504040204" pitchFamily="34" charset="-120"/>
                <a:ea typeface="微軟正黑體" panose="020B0604030504040204" pitchFamily="34" charset="-120"/>
              </a:rPr>
              <a:t>技職產學合作案</a:t>
            </a:r>
            <a:endParaRPr lang="en-US" altLang="zh-TW" sz="3999" dirty="0">
              <a:solidFill>
                <a:srgbClr val="002060"/>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9821" y="2541209"/>
            <a:ext cx="5344222" cy="3577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圖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3852" y="1484784"/>
            <a:ext cx="5231228" cy="3501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8624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51298" y="770932"/>
            <a:ext cx="4297335" cy="6086176"/>
          </a:xfrm>
          <a:prstGeom prst="rect">
            <a:avLst/>
          </a:prstGeom>
        </p:spPr>
      </p:pic>
      <p:sp>
        <p:nvSpPr>
          <p:cNvPr id="13" name="內容版面配置區 2"/>
          <p:cNvSpPr>
            <a:spLocks noGrp="1"/>
          </p:cNvSpPr>
          <p:nvPr>
            <p:ph sz="half" idx="1"/>
          </p:nvPr>
        </p:nvSpPr>
        <p:spPr>
          <a:xfrm>
            <a:off x="367757" y="583849"/>
            <a:ext cx="6270898" cy="1442145"/>
          </a:xfrm>
        </p:spPr>
        <p:txBody>
          <a:bodyPr>
            <a:noAutofit/>
          </a:bodyPr>
          <a:lstStyle/>
          <a:p>
            <a:pPr marL="575827" indent="-575827">
              <a:spcBef>
                <a:spcPts val="0"/>
              </a:spcBef>
              <a:buClr>
                <a:srgbClr val="002060"/>
              </a:buClr>
              <a:buFont typeface="Wingdings" panose="05000000000000000000" pitchFamily="2" charset="2"/>
              <a:buChar char="l"/>
            </a:pPr>
            <a:r>
              <a:rPr lang="zh-TW" altLang="en-US" sz="3199" dirty="0">
                <a:solidFill>
                  <a:srgbClr val="002060"/>
                </a:solidFill>
                <a:latin typeface="微軟正黑體" panose="020B0604030504040204" pitchFamily="34" charset="-120"/>
                <a:ea typeface="微軟正黑體" panose="020B0604030504040204" pitchFamily="34" charset="-120"/>
              </a:rPr>
              <a:t>與臺北市政府</a:t>
            </a:r>
            <a:r>
              <a:rPr lang="zh-TW" altLang="en-US" sz="3199" dirty="0">
                <a:solidFill>
                  <a:srgbClr val="FF0000"/>
                </a:solidFill>
                <a:latin typeface="微軟正黑體" panose="020B0604030504040204" pitchFamily="34" charset="-120"/>
                <a:ea typeface="微軟正黑體" panose="020B0604030504040204" pitchFamily="34" charset="-120"/>
              </a:rPr>
              <a:t>公園路燈工程管理處</a:t>
            </a:r>
            <a:r>
              <a:rPr lang="zh-TW" altLang="en-US" sz="3199" dirty="0">
                <a:solidFill>
                  <a:srgbClr val="002060"/>
                </a:solidFill>
                <a:latin typeface="微軟正黑體" panose="020B0604030504040204" pitchFamily="34" charset="-120"/>
                <a:ea typeface="微軟正黑體" panose="020B0604030504040204" pitchFamily="34" charset="-120"/>
              </a:rPr>
              <a:t>「推動社區田園基地合作」</a:t>
            </a:r>
          </a:p>
        </p:txBody>
      </p:sp>
      <p:pic>
        <p:nvPicPr>
          <p:cNvPr id="3" name="圖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6047" y="1713848"/>
            <a:ext cx="5943901" cy="4200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9499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5882" y="476671"/>
            <a:ext cx="6214714" cy="843353"/>
          </a:xfrm>
          <a:prstGeom prst="rect">
            <a:avLst/>
          </a:prstGeom>
        </p:spPr>
      </p:pic>
      <p:sp>
        <p:nvSpPr>
          <p:cNvPr id="10" name="標題 1"/>
          <p:cNvSpPr txBox="1">
            <a:spLocks/>
          </p:cNvSpPr>
          <p:nvPr/>
        </p:nvSpPr>
        <p:spPr>
          <a:xfrm>
            <a:off x="1664468" y="590013"/>
            <a:ext cx="6446168" cy="616668"/>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r>
              <a:rPr lang="zh-TW" altLang="en-US" sz="3999" dirty="0">
                <a:solidFill>
                  <a:schemeClr val="bg1"/>
                </a:solidFill>
                <a:latin typeface="+mn-ea"/>
                <a:ea typeface="+mn-ea"/>
              </a:rPr>
              <a:t>國際交流</a:t>
            </a:r>
            <a:r>
              <a:rPr lang="en-US" altLang="zh-TW" sz="3999" dirty="0">
                <a:solidFill>
                  <a:schemeClr val="bg1"/>
                </a:solidFill>
                <a:latin typeface="+mn-ea"/>
                <a:ea typeface="+mn-ea"/>
              </a:rPr>
              <a:t>—</a:t>
            </a:r>
            <a:r>
              <a:rPr lang="zh-TW" altLang="en-US" sz="3999" dirty="0">
                <a:solidFill>
                  <a:schemeClr val="bg1"/>
                </a:solidFill>
                <a:latin typeface="+mn-ea"/>
                <a:ea typeface="+mn-ea"/>
              </a:rPr>
              <a:t>增進國際視野</a:t>
            </a:r>
          </a:p>
        </p:txBody>
      </p:sp>
      <p:sp>
        <p:nvSpPr>
          <p:cNvPr id="7" name="投影片編號版面配置區 6"/>
          <p:cNvSpPr>
            <a:spLocks noGrp="1"/>
          </p:cNvSpPr>
          <p:nvPr>
            <p:ph type="sldNum" sz="quarter" idx="12"/>
          </p:nvPr>
        </p:nvSpPr>
        <p:spPr/>
        <p:txBody>
          <a:bodyPr/>
          <a:lstStyle/>
          <a:p>
            <a:fld id="{E5137D0E-4A4F-4307-8994-C1891D747D59}" type="slidenum">
              <a:rPr lang="en-US" smtClean="0"/>
              <a:pPr/>
              <a:t>26</a:t>
            </a:fld>
            <a:endParaRPr lang="en-US" dirty="0"/>
          </a:p>
        </p:txBody>
      </p:sp>
      <p:sp>
        <p:nvSpPr>
          <p:cNvPr id="9" name="標題 1"/>
          <p:cNvSpPr txBox="1">
            <a:spLocks/>
          </p:cNvSpPr>
          <p:nvPr/>
        </p:nvSpPr>
        <p:spPr>
          <a:xfrm>
            <a:off x="1413892" y="1628800"/>
            <a:ext cx="10332769" cy="5229200"/>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pPr>
              <a:lnSpc>
                <a:spcPct val="150000"/>
              </a:lnSpc>
            </a:pPr>
            <a:r>
              <a:rPr lang="zh-TW" altLang="en-US" sz="3200" dirty="0">
                <a:solidFill>
                  <a:srgbClr val="0307BD"/>
                </a:solidFill>
                <a:latin typeface="+mn-ea"/>
                <a:ea typeface="+mn-ea"/>
              </a:rPr>
              <a:t>一、帶學生走出去看世界</a:t>
            </a:r>
            <a:endParaRPr lang="en-US" altLang="zh-TW" sz="3200" dirty="0">
              <a:solidFill>
                <a:srgbClr val="0307BD"/>
              </a:solidFill>
              <a:latin typeface="+mn-ea"/>
              <a:ea typeface="+mn-ea"/>
            </a:endParaRPr>
          </a:p>
          <a:p>
            <a:pPr marL="1073150" lvl="1" indent="-285750">
              <a:lnSpc>
                <a:spcPct val="150000"/>
              </a:lnSpc>
              <a:buFont typeface="Wingdings" panose="05000000000000000000" pitchFamily="2" charset="2"/>
              <a:buChar char="n"/>
            </a:pPr>
            <a:r>
              <a:rPr lang="zh-TW" altLang="en-US" sz="2800" dirty="0">
                <a:solidFill>
                  <a:srgbClr val="C00000"/>
                </a:solidFill>
                <a:latin typeface="+mn-ea"/>
                <a:ea typeface="+mn-ea"/>
              </a:rPr>
              <a:t>教育旅行</a:t>
            </a:r>
            <a:r>
              <a:rPr lang="en-US" altLang="zh-TW" sz="2800" dirty="0">
                <a:solidFill>
                  <a:srgbClr val="C00000"/>
                </a:solidFill>
                <a:latin typeface="+mn-ea"/>
                <a:ea typeface="+mn-ea"/>
              </a:rPr>
              <a:t>—</a:t>
            </a:r>
            <a:r>
              <a:rPr lang="zh-TW" altLang="en-US" sz="2800" dirty="0">
                <a:solidFill>
                  <a:srgbClr val="C00000"/>
                </a:solidFill>
                <a:latin typeface="+mn-ea"/>
                <a:ea typeface="+mn-ea"/>
              </a:rPr>
              <a:t>日本、韓國</a:t>
            </a:r>
            <a:endParaRPr lang="en-US" altLang="zh-TW" sz="2800" dirty="0">
              <a:solidFill>
                <a:srgbClr val="C00000"/>
              </a:solidFill>
              <a:latin typeface="+mn-ea"/>
              <a:ea typeface="+mn-ea"/>
            </a:endParaRPr>
          </a:p>
          <a:p>
            <a:pPr marL="1073150" lvl="1" indent="-285750">
              <a:lnSpc>
                <a:spcPct val="150000"/>
              </a:lnSpc>
              <a:buFont typeface="Wingdings" panose="05000000000000000000" pitchFamily="2" charset="2"/>
              <a:buChar char="n"/>
            </a:pPr>
            <a:r>
              <a:rPr lang="zh-TW" altLang="en-US" sz="2800" dirty="0">
                <a:solidFill>
                  <a:srgbClr val="C00000"/>
                </a:solidFill>
                <a:latin typeface="+mn-ea"/>
                <a:ea typeface="+mn-ea"/>
              </a:rPr>
              <a:t>遊學團</a:t>
            </a:r>
            <a:r>
              <a:rPr lang="en-US" altLang="zh-TW" sz="2800" dirty="0">
                <a:solidFill>
                  <a:srgbClr val="C00000"/>
                </a:solidFill>
                <a:latin typeface="+mn-ea"/>
                <a:ea typeface="+mn-ea"/>
              </a:rPr>
              <a:t>—</a:t>
            </a:r>
            <a:r>
              <a:rPr lang="zh-TW" altLang="en-US" sz="2800" dirty="0">
                <a:solidFill>
                  <a:srgbClr val="C00000"/>
                </a:solidFill>
                <a:latin typeface="+mn-ea"/>
                <a:ea typeface="+mn-ea"/>
              </a:rPr>
              <a:t>美國、澳洲等</a:t>
            </a:r>
            <a:endParaRPr lang="en-US" altLang="zh-TW" sz="2800" dirty="0">
              <a:solidFill>
                <a:srgbClr val="C00000"/>
              </a:solidFill>
              <a:latin typeface="+mn-ea"/>
              <a:ea typeface="+mn-ea"/>
            </a:endParaRPr>
          </a:p>
          <a:p>
            <a:pPr marL="1073150" lvl="1" indent="-285750">
              <a:lnSpc>
                <a:spcPct val="150000"/>
              </a:lnSpc>
              <a:buFont typeface="Wingdings" panose="05000000000000000000" pitchFamily="2" charset="2"/>
              <a:buChar char="n"/>
            </a:pPr>
            <a:r>
              <a:rPr lang="zh-TW" altLang="en-US" sz="2800" dirty="0">
                <a:solidFill>
                  <a:srgbClr val="C00000"/>
                </a:solidFill>
                <a:latin typeface="+mn-ea"/>
                <a:ea typeface="+mn-ea"/>
              </a:rPr>
              <a:t>見學團</a:t>
            </a:r>
            <a:r>
              <a:rPr lang="en-US" altLang="zh-TW" sz="2800" dirty="0">
                <a:solidFill>
                  <a:srgbClr val="C00000"/>
                </a:solidFill>
                <a:latin typeface="+mn-ea"/>
                <a:ea typeface="+mn-ea"/>
              </a:rPr>
              <a:t>—</a:t>
            </a:r>
            <a:r>
              <a:rPr lang="zh-TW" altLang="en-US" sz="2800" dirty="0">
                <a:solidFill>
                  <a:srgbClr val="C00000"/>
                </a:solidFill>
                <a:latin typeface="+mn-ea"/>
                <a:ea typeface="+mn-ea"/>
              </a:rPr>
              <a:t>職業體驗</a:t>
            </a:r>
            <a:endParaRPr lang="en-US" altLang="zh-TW" sz="2800" dirty="0">
              <a:solidFill>
                <a:srgbClr val="C00000"/>
              </a:solidFill>
              <a:latin typeface="+mn-ea"/>
              <a:ea typeface="+mn-ea"/>
            </a:endParaRPr>
          </a:p>
          <a:p>
            <a:pPr>
              <a:lnSpc>
                <a:spcPct val="150000"/>
              </a:lnSpc>
            </a:pPr>
            <a:r>
              <a:rPr lang="zh-TW" altLang="en-US" sz="3200" dirty="0">
                <a:solidFill>
                  <a:srgbClr val="0307BD"/>
                </a:solidFill>
                <a:latin typeface="+mn-ea"/>
                <a:ea typeface="+mn-ea"/>
              </a:rPr>
              <a:t>二、讓世界學生走進來</a:t>
            </a:r>
            <a:endParaRPr lang="en-US" altLang="zh-TW" sz="3200" dirty="0">
              <a:solidFill>
                <a:srgbClr val="0307BD"/>
              </a:solidFill>
              <a:latin typeface="+mn-ea"/>
              <a:ea typeface="+mn-ea"/>
            </a:endParaRPr>
          </a:p>
          <a:p>
            <a:pPr marL="1073150" lvl="1" indent="-285750">
              <a:lnSpc>
                <a:spcPct val="150000"/>
              </a:lnSpc>
              <a:buFont typeface="Wingdings" panose="05000000000000000000" pitchFamily="2" charset="2"/>
              <a:buChar char="n"/>
            </a:pPr>
            <a:r>
              <a:rPr lang="zh-TW" altLang="en-US" sz="2800" dirty="0">
                <a:solidFill>
                  <a:srgbClr val="C00000"/>
                </a:solidFill>
                <a:latin typeface="+mn-ea"/>
                <a:ea typeface="+mn-ea"/>
              </a:rPr>
              <a:t>接待日本、韓國、馬來西亞等國學生</a:t>
            </a:r>
            <a:endParaRPr lang="en-US" altLang="zh-TW" sz="2800" dirty="0">
              <a:solidFill>
                <a:srgbClr val="C00000"/>
              </a:solidFill>
              <a:latin typeface="+mn-ea"/>
              <a:ea typeface="+mn-ea"/>
            </a:endParaRPr>
          </a:p>
          <a:p>
            <a:pPr marL="1073150" lvl="1" indent="-285750">
              <a:lnSpc>
                <a:spcPct val="150000"/>
              </a:lnSpc>
              <a:buFont typeface="Wingdings" panose="05000000000000000000" pitchFamily="2" charset="2"/>
              <a:buChar char="n"/>
            </a:pPr>
            <a:r>
              <a:rPr lang="zh-TW" altLang="en-US" sz="2800" dirty="0">
                <a:solidFill>
                  <a:srgbClr val="C00000"/>
                </a:solidFill>
                <a:latin typeface="+mn-ea"/>
                <a:ea typeface="+mn-ea"/>
              </a:rPr>
              <a:t>交換學生</a:t>
            </a:r>
            <a:r>
              <a:rPr lang="en-US" altLang="zh-TW" sz="2800" dirty="0">
                <a:solidFill>
                  <a:srgbClr val="C00000"/>
                </a:solidFill>
                <a:latin typeface="+mn-ea"/>
                <a:ea typeface="+mn-ea"/>
              </a:rPr>
              <a:t>—</a:t>
            </a:r>
            <a:r>
              <a:rPr lang="zh-TW" altLang="en-US" sz="2800" dirty="0">
                <a:solidFill>
                  <a:srgbClr val="C00000"/>
                </a:solidFill>
                <a:latin typeface="+mn-ea"/>
                <a:ea typeface="+mn-ea"/>
              </a:rPr>
              <a:t>和世界各國學生一起學習</a:t>
            </a:r>
            <a:endParaRPr lang="en-US" altLang="zh-TW" sz="2800" dirty="0">
              <a:solidFill>
                <a:srgbClr val="C00000"/>
              </a:solidFill>
              <a:latin typeface="+mn-ea"/>
              <a:ea typeface="+mn-ea"/>
            </a:endParaRPr>
          </a:p>
          <a:p>
            <a:pPr marL="1073150" lvl="1" indent="-285750">
              <a:lnSpc>
                <a:spcPct val="150000"/>
              </a:lnSpc>
              <a:buFont typeface="Wingdings" panose="05000000000000000000" pitchFamily="2" charset="2"/>
              <a:buChar char="n"/>
            </a:pPr>
            <a:endParaRPr lang="en-US" altLang="zh-TW" sz="3200" dirty="0">
              <a:solidFill>
                <a:srgbClr val="C00000"/>
              </a:solidFill>
              <a:latin typeface="+mn-ea"/>
              <a:ea typeface="+mn-ea"/>
            </a:endParaRPr>
          </a:p>
        </p:txBody>
      </p:sp>
    </p:spTree>
    <p:extLst>
      <p:ext uri="{BB962C8B-B14F-4D97-AF65-F5344CB8AC3E}">
        <p14:creationId xmlns:p14="http://schemas.microsoft.com/office/powerpoint/2010/main" val="785641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5882" y="476671"/>
            <a:ext cx="6214714" cy="843353"/>
          </a:xfrm>
          <a:prstGeom prst="rect">
            <a:avLst/>
          </a:prstGeom>
        </p:spPr>
      </p:pic>
      <p:sp>
        <p:nvSpPr>
          <p:cNvPr id="10" name="標題 1"/>
          <p:cNvSpPr txBox="1">
            <a:spLocks/>
          </p:cNvSpPr>
          <p:nvPr/>
        </p:nvSpPr>
        <p:spPr>
          <a:xfrm>
            <a:off x="1664468" y="590013"/>
            <a:ext cx="6446168" cy="616668"/>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r>
              <a:rPr lang="zh-TW" altLang="en-US" sz="3999" dirty="0">
                <a:solidFill>
                  <a:schemeClr val="bg1"/>
                </a:solidFill>
                <a:latin typeface="+mn-ea"/>
                <a:ea typeface="+mn-ea"/>
              </a:rPr>
              <a:t>國際交流</a:t>
            </a:r>
            <a:r>
              <a:rPr lang="en-US" altLang="zh-TW" sz="3999" dirty="0">
                <a:solidFill>
                  <a:schemeClr val="bg1"/>
                </a:solidFill>
                <a:latin typeface="+mn-ea"/>
                <a:ea typeface="+mn-ea"/>
              </a:rPr>
              <a:t>—</a:t>
            </a:r>
            <a:r>
              <a:rPr lang="zh-TW" altLang="en-US" sz="3999" dirty="0">
                <a:solidFill>
                  <a:schemeClr val="bg1"/>
                </a:solidFill>
                <a:latin typeface="+mn-ea"/>
                <a:ea typeface="+mn-ea"/>
              </a:rPr>
              <a:t>締結姊妹學校</a:t>
            </a:r>
          </a:p>
        </p:txBody>
      </p:sp>
      <p:sp>
        <p:nvSpPr>
          <p:cNvPr id="7" name="投影片編號版面配置區 6"/>
          <p:cNvSpPr>
            <a:spLocks noGrp="1"/>
          </p:cNvSpPr>
          <p:nvPr>
            <p:ph type="sldNum" sz="quarter" idx="12"/>
          </p:nvPr>
        </p:nvSpPr>
        <p:spPr/>
        <p:txBody>
          <a:bodyPr/>
          <a:lstStyle/>
          <a:p>
            <a:fld id="{E5137D0E-4A4F-4307-8994-C1891D747D59}" type="slidenum">
              <a:rPr lang="en-US" smtClean="0"/>
              <a:pPr/>
              <a:t>27</a:t>
            </a:fld>
            <a:endParaRPr lang="en-US" dirty="0"/>
          </a:p>
        </p:txBody>
      </p:sp>
      <p:sp>
        <p:nvSpPr>
          <p:cNvPr id="9" name="標題 1"/>
          <p:cNvSpPr txBox="1">
            <a:spLocks/>
          </p:cNvSpPr>
          <p:nvPr/>
        </p:nvSpPr>
        <p:spPr>
          <a:xfrm>
            <a:off x="1413892" y="1484784"/>
            <a:ext cx="10332769" cy="4567179"/>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pPr>
              <a:lnSpc>
                <a:spcPct val="150000"/>
              </a:lnSpc>
            </a:pPr>
            <a:r>
              <a:rPr lang="zh-TW" altLang="en-US" sz="3200" dirty="0">
                <a:solidFill>
                  <a:srgbClr val="C00000"/>
                </a:solidFill>
                <a:latin typeface="+mn-ea"/>
                <a:ea typeface="+mn-ea"/>
              </a:rPr>
              <a:t>日本愛媛縣</a:t>
            </a:r>
            <a:r>
              <a:rPr lang="en-US" altLang="zh-TW" sz="3200" dirty="0">
                <a:solidFill>
                  <a:srgbClr val="C00000"/>
                </a:solidFill>
                <a:latin typeface="+mn-ea"/>
                <a:ea typeface="+mn-ea"/>
              </a:rPr>
              <a:t>—</a:t>
            </a:r>
            <a:r>
              <a:rPr lang="zh-TW" altLang="en-US" sz="3200" dirty="0">
                <a:solidFill>
                  <a:srgbClr val="C00000"/>
                </a:solidFill>
                <a:latin typeface="+mn-ea"/>
                <a:ea typeface="+mn-ea"/>
              </a:rPr>
              <a:t>松山工業高校</a:t>
            </a:r>
            <a:r>
              <a:rPr lang="en-US" altLang="zh-TW" sz="3200" dirty="0">
                <a:solidFill>
                  <a:srgbClr val="C00000"/>
                </a:solidFill>
                <a:latin typeface="+mn-ea"/>
                <a:ea typeface="+mn-ea"/>
              </a:rPr>
              <a:t>(2015)</a:t>
            </a:r>
          </a:p>
          <a:p>
            <a:pPr>
              <a:lnSpc>
                <a:spcPct val="150000"/>
              </a:lnSpc>
            </a:pPr>
            <a:r>
              <a:rPr lang="zh-TW" altLang="en-US" sz="3200" dirty="0">
                <a:solidFill>
                  <a:srgbClr val="C00000"/>
                </a:solidFill>
                <a:latin typeface="+mn-ea"/>
                <a:ea typeface="+mn-ea"/>
              </a:rPr>
              <a:t>日本青森縣</a:t>
            </a:r>
            <a:r>
              <a:rPr lang="en-US" altLang="zh-TW" sz="3200" dirty="0">
                <a:solidFill>
                  <a:srgbClr val="C00000"/>
                </a:solidFill>
                <a:latin typeface="+mn-ea"/>
                <a:ea typeface="+mn-ea"/>
              </a:rPr>
              <a:t>—</a:t>
            </a:r>
            <a:r>
              <a:rPr lang="zh-TW" altLang="en-US" sz="3200" dirty="0">
                <a:solidFill>
                  <a:srgbClr val="C00000"/>
                </a:solidFill>
                <a:latin typeface="+mn-ea"/>
                <a:ea typeface="+mn-ea"/>
              </a:rPr>
              <a:t>三本木農業惠拓高校</a:t>
            </a:r>
            <a:r>
              <a:rPr lang="en-US" altLang="zh-TW" sz="3200" dirty="0">
                <a:solidFill>
                  <a:srgbClr val="C00000"/>
                </a:solidFill>
                <a:latin typeface="+mn-ea"/>
                <a:ea typeface="+mn-ea"/>
              </a:rPr>
              <a:t>[</a:t>
            </a:r>
            <a:r>
              <a:rPr lang="zh-TW" altLang="en-US" sz="2000" dirty="0">
                <a:solidFill>
                  <a:srgbClr val="C00000"/>
                </a:solidFill>
                <a:latin typeface="+mn-ea"/>
                <a:ea typeface="+mn-ea"/>
              </a:rPr>
              <a:t>五校簽訂</a:t>
            </a:r>
            <a:r>
              <a:rPr lang="en-US" altLang="zh-TW" sz="2000" dirty="0">
                <a:solidFill>
                  <a:srgbClr val="C00000"/>
                </a:solidFill>
                <a:latin typeface="+mn-ea"/>
                <a:ea typeface="+mn-ea"/>
              </a:rPr>
              <a:t>MOU(2021)</a:t>
            </a:r>
            <a:r>
              <a:rPr lang="en-US" altLang="zh-TW" sz="3200" dirty="0">
                <a:solidFill>
                  <a:srgbClr val="C00000"/>
                </a:solidFill>
                <a:latin typeface="+mn-ea"/>
                <a:ea typeface="+mn-ea"/>
              </a:rPr>
              <a:t>]</a:t>
            </a:r>
            <a:endParaRPr lang="en-US" altLang="zh-TW" sz="4400" dirty="0">
              <a:solidFill>
                <a:srgbClr val="C00000"/>
              </a:solidFill>
              <a:latin typeface="+mn-ea"/>
              <a:ea typeface="+mn-ea"/>
            </a:endParaRPr>
          </a:p>
          <a:p>
            <a:pPr>
              <a:lnSpc>
                <a:spcPct val="150000"/>
              </a:lnSpc>
            </a:pPr>
            <a:r>
              <a:rPr lang="zh-TW" altLang="en-US" sz="3200" dirty="0">
                <a:solidFill>
                  <a:srgbClr val="C00000"/>
                </a:solidFill>
                <a:latin typeface="+mn-ea"/>
                <a:ea typeface="+mn-ea"/>
              </a:rPr>
              <a:t>日本東京都</a:t>
            </a:r>
            <a:r>
              <a:rPr lang="en-US" altLang="zh-TW" sz="3200" dirty="0">
                <a:solidFill>
                  <a:srgbClr val="C00000"/>
                </a:solidFill>
                <a:latin typeface="+mn-ea"/>
                <a:ea typeface="+mn-ea"/>
              </a:rPr>
              <a:t>—</a:t>
            </a:r>
            <a:r>
              <a:rPr lang="zh-TW" altLang="en-US" sz="3200" dirty="0">
                <a:solidFill>
                  <a:srgbClr val="C00000"/>
                </a:solidFill>
                <a:latin typeface="+mn-ea"/>
                <a:ea typeface="+mn-ea"/>
              </a:rPr>
              <a:t>東京總合工科高校</a:t>
            </a:r>
            <a:r>
              <a:rPr lang="en-US" altLang="zh-TW" sz="3200" dirty="0">
                <a:solidFill>
                  <a:srgbClr val="C00000"/>
                </a:solidFill>
                <a:latin typeface="+mn-ea"/>
                <a:ea typeface="+mn-ea"/>
              </a:rPr>
              <a:t>(2023)</a:t>
            </a:r>
          </a:p>
          <a:p>
            <a:pPr>
              <a:lnSpc>
                <a:spcPct val="150000"/>
              </a:lnSpc>
            </a:pPr>
            <a:r>
              <a:rPr lang="zh-TW" altLang="en-US" sz="3200" dirty="0">
                <a:solidFill>
                  <a:srgbClr val="C00000"/>
                </a:solidFill>
                <a:latin typeface="+mn-ea"/>
                <a:ea typeface="+mn-ea"/>
              </a:rPr>
              <a:t>馬來西亞</a:t>
            </a:r>
            <a:r>
              <a:rPr lang="en-US" altLang="zh-TW" sz="3200" dirty="0">
                <a:solidFill>
                  <a:srgbClr val="C00000"/>
                </a:solidFill>
                <a:latin typeface="+mn-ea"/>
                <a:ea typeface="+mn-ea"/>
              </a:rPr>
              <a:t>—</a:t>
            </a:r>
            <a:r>
              <a:rPr lang="zh-TW" altLang="en-US" sz="3200" dirty="0">
                <a:solidFill>
                  <a:srgbClr val="C00000"/>
                </a:solidFill>
                <a:latin typeface="+mn-ea"/>
                <a:ea typeface="+mn-ea"/>
              </a:rPr>
              <a:t>雪蘭莪州巴生中華獨立中學</a:t>
            </a:r>
            <a:r>
              <a:rPr lang="en-US" altLang="zh-TW" sz="3200" dirty="0">
                <a:solidFill>
                  <a:srgbClr val="C00000"/>
                </a:solidFill>
                <a:latin typeface="+mn-ea"/>
                <a:ea typeface="+mn-ea"/>
              </a:rPr>
              <a:t>(2023)</a:t>
            </a:r>
          </a:p>
          <a:p>
            <a:pPr>
              <a:lnSpc>
                <a:spcPct val="150000"/>
              </a:lnSpc>
            </a:pPr>
            <a:r>
              <a:rPr lang="zh-TW" altLang="en-US" sz="3200" dirty="0">
                <a:solidFill>
                  <a:srgbClr val="C00000"/>
                </a:solidFill>
                <a:latin typeface="+mn-ea"/>
                <a:ea typeface="+mn-ea"/>
              </a:rPr>
              <a:t>馬來西亞</a:t>
            </a:r>
            <a:r>
              <a:rPr lang="en-US" altLang="zh-TW" sz="3200" dirty="0">
                <a:solidFill>
                  <a:srgbClr val="C00000"/>
                </a:solidFill>
                <a:latin typeface="+mn-ea"/>
                <a:ea typeface="+mn-ea"/>
              </a:rPr>
              <a:t>—</a:t>
            </a:r>
            <a:r>
              <a:rPr lang="zh-TW" altLang="en-US" sz="3200" dirty="0">
                <a:solidFill>
                  <a:srgbClr val="C00000"/>
                </a:solidFill>
                <a:latin typeface="+mn-ea"/>
                <a:ea typeface="+mn-ea"/>
              </a:rPr>
              <a:t>砂拉越州詩巫公教中學</a:t>
            </a:r>
            <a:r>
              <a:rPr lang="en-US" altLang="zh-TW" sz="3200" dirty="0">
                <a:solidFill>
                  <a:srgbClr val="C00000"/>
                </a:solidFill>
                <a:latin typeface="+mn-ea"/>
                <a:ea typeface="+mn-ea"/>
              </a:rPr>
              <a:t>(2023)</a:t>
            </a:r>
          </a:p>
          <a:p>
            <a:pPr>
              <a:lnSpc>
                <a:spcPct val="150000"/>
              </a:lnSpc>
            </a:pPr>
            <a:r>
              <a:rPr lang="zh-TW" altLang="en-US" sz="3200" dirty="0">
                <a:solidFill>
                  <a:srgbClr val="C00000"/>
                </a:solidFill>
                <a:latin typeface="+mn-ea"/>
                <a:ea typeface="+mn-ea"/>
              </a:rPr>
              <a:t>日本岡山縣</a:t>
            </a:r>
            <a:r>
              <a:rPr lang="en-US" altLang="zh-TW" sz="3200" dirty="0">
                <a:solidFill>
                  <a:srgbClr val="C00000"/>
                </a:solidFill>
                <a:latin typeface="+mn-ea"/>
                <a:ea typeface="+mn-ea"/>
              </a:rPr>
              <a:t>—</a:t>
            </a:r>
            <a:r>
              <a:rPr lang="zh-TW" altLang="en-US" sz="3200" dirty="0">
                <a:solidFill>
                  <a:srgbClr val="C00000"/>
                </a:solidFill>
                <a:latin typeface="+mn-ea"/>
                <a:ea typeface="+mn-ea"/>
              </a:rPr>
              <a:t>水島工業高校</a:t>
            </a:r>
            <a:r>
              <a:rPr lang="en-US" altLang="zh-TW" sz="3200" dirty="0">
                <a:solidFill>
                  <a:srgbClr val="C00000"/>
                </a:solidFill>
                <a:latin typeface="+mn-ea"/>
                <a:ea typeface="+mn-ea"/>
              </a:rPr>
              <a:t>(2025.10.8)</a:t>
            </a:r>
          </a:p>
        </p:txBody>
      </p:sp>
    </p:spTree>
    <p:extLst>
      <p:ext uri="{BB962C8B-B14F-4D97-AF65-F5344CB8AC3E}">
        <p14:creationId xmlns:p14="http://schemas.microsoft.com/office/powerpoint/2010/main" val="2431107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0"/>
          <p:cNvSpPr>
            <a:spLocks noGrp="1"/>
          </p:cNvSpPr>
          <p:nvPr>
            <p:ph type="sldNum" sz="quarter" idx="12"/>
          </p:nvPr>
        </p:nvSpPr>
        <p:spPr/>
        <p:txBody>
          <a:bodyPr/>
          <a:lstStyle/>
          <a:p>
            <a:fld id="{E5137D0E-4A4F-4307-8994-C1891D747D59}" type="slidenum">
              <a:rPr lang="en-US" smtClean="0"/>
              <a:pPr/>
              <a:t>28</a:t>
            </a:fld>
            <a:endParaRPr lang="en-US" dirty="0"/>
          </a:p>
        </p:txBody>
      </p:sp>
      <p:graphicFrame>
        <p:nvGraphicFramePr>
          <p:cNvPr id="9" name="表格 8">
            <a:extLst>
              <a:ext uri="{FF2B5EF4-FFF2-40B4-BE49-F238E27FC236}">
                <a16:creationId xmlns:a16="http://schemas.microsoft.com/office/drawing/2014/main" id="{CBD9B219-8B74-4CE4-9958-0B3F947025A0}"/>
              </a:ext>
            </a:extLst>
          </p:cNvPr>
          <p:cNvGraphicFramePr>
            <a:graphicFrameLocks noGrp="1"/>
          </p:cNvGraphicFramePr>
          <p:nvPr>
            <p:extLst>
              <p:ext uri="{D42A27DB-BD31-4B8C-83A1-F6EECF244321}">
                <p14:modId xmlns:p14="http://schemas.microsoft.com/office/powerpoint/2010/main" val="1664444960"/>
              </p:ext>
            </p:extLst>
          </p:nvPr>
        </p:nvGraphicFramePr>
        <p:xfrm>
          <a:off x="1731022" y="1470555"/>
          <a:ext cx="8280919" cy="4022906"/>
        </p:xfrm>
        <a:graphic>
          <a:graphicData uri="http://schemas.openxmlformats.org/drawingml/2006/table">
            <a:tbl>
              <a:tblPr firstRow="1" bandRow="1">
                <a:tableStyleId>{93296810-A885-4BE3-A3E7-6D5BEEA58F35}</a:tableStyleId>
              </a:tblPr>
              <a:tblGrid>
                <a:gridCol w="900548">
                  <a:extLst>
                    <a:ext uri="{9D8B030D-6E8A-4147-A177-3AD203B41FA5}">
                      <a16:colId xmlns:a16="http://schemas.microsoft.com/office/drawing/2014/main" val="951105780"/>
                    </a:ext>
                  </a:extLst>
                </a:gridCol>
                <a:gridCol w="1188824">
                  <a:extLst>
                    <a:ext uri="{9D8B030D-6E8A-4147-A177-3AD203B41FA5}">
                      <a16:colId xmlns:a16="http://schemas.microsoft.com/office/drawing/2014/main" val="1047343556"/>
                    </a:ext>
                  </a:extLst>
                </a:gridCol>
                <a:gridCol w="958216">
                  <a:extLst>
                    <a:ext uri="{9D8B030D-6E8A-4147-A177-3AD203B41FA5}">
                      <a16:colId xmlns:a16="http://schemas.microsoft.com/office/drawing/2014/main" val="713337086"/>
                    </a:ext>
                  </a:extLst>
                </a:gridCol>
                <a:gridCol w="958216">
                  <a:extLst>
                    <a:ext uri="{9D8B030D-6E8A-4147-A177-3AD203B41FA5}">
                      <a16:colId xmlns:a16="http://schemas.microsoft.com/office/drawing/2014/main" val="2989029030"/>
                    </a:ext>
                  </a:extLst>
                </a:gridCol>
                <a:gridCol w="4275115">
                  <a:extLst>
                    <a:ext uri="{9D8B030D-6E8A-4147-A177-3AD203B41FA5}">
                      <a16:colId xmlns:a16="http://schemas.microsoft.com/office/drawing/2014/main" val="39877396"/>
                    </a:ext>
                  </a:extLst>
                </a:gridCol>
              </a:tblGrid>
              <a:tr h="427699">
                <a:tc>
                  <a:txBody>
                    <a:bodyPr/>
                    <a:lstStyle/>
                    <a:p>
                      <a:pPr algn="ctr"/>
                      <a:r>
                        <a:rPr lang="zh-TW" altLang="en-US" sz="2000" b="1" dirty="0">
                          <a:latin typeface="微軟正黑體" panose="020B0604030504040204" pitchFamily="34" charset="-120"/>
                          <a:ea typeface="微軟正黑體" panose="020B0604030504040204" pitchFamily="34" charset="-120"/>
                        </a:rPr>
                        <a:t>項次</a:t>
                      </a:r>
                    </a:p>
                  </a:txBody>
                  <a:tcPr marL="91416" marR="91416" marT="45708" marB="45708">
                    <a:solidFill>
                      <a:srgbClr val="00B0F0"/>
                    </a:solidFill>
                  </a:tcPr>
                </a:tc>
                <a:tc>
                  <a:txBody>
                    <a:bodyPr/>
                    <a:lstStyle/>
                    <a:p>
                      <a:pPr algn="ctr"/>
                      <a:r>
                        <a:rPr lang="zh-TW" altLang="en-US" sz="2000" b="1" dirty="0">
                          <a:latin typeface="微軟正黑體" panose="020B0604030504040204" pitchFamily="34" charset="-120"/>
                          <a:ea typeface="微軟正黑體" panose="020B0604030504040204" pitchFamily="34" charset="-120"/>
                        </a:rPr>
                        <a:t>日期</a:t>
                      </a:r>
                    </a:p>
                  </a:txBody>
                  <a:tcPr marL="91416" marR="91416" marT="45708" marB="45708">
                    <a:solidFill>
                      <a:srgbClr val="00B0F0"/>
                    </a:solidFill>
                  </a:tcPr>
                </a:tc>
                <a:tc>
                  <a:txBody>
                    <a:bodyPr/>
                    <a:lstStyle/>
                    <a:p>
                      <a:pPr algn="ctr"/>
                      <a:r>
                        <a:rPr lang="zh-TW" altLang="en-US" sz="2000" b="1" dirty="0">
                          <a:latin typeface="微軟正黑體" panose="020B0604030504040204" pitchFamily="34" charset="-120"/>
                          <a:ea typeface="微軟正黑體" panose="020B0604030504040204" pitchFamily="34" charset="-120"/>
                        </a:rPr>
                        <a:t>形式</a:t>
                      </a:r>
                    </a:p>
                  </a:txBody>
                  <a:tcPr marL="91416" marR="91416" marT="45708" marB="45708">
                    <a:solidFill>
                      <a:srgbClr val="00B0F0"/>
                    </a:solidFill>
                  </a:tcPr>
                </a:tc>
                <a:tc>
                  <a:txBody>
                    <a:bodyPr/>
                    <a:lstStyle/>
                    <a:p>
                      <a:pPr algn="ctr"/>
                      <a:r>
                        <a:rPr lang="zh-TW" altLang="en-US" sz="2000" b="1" dirty="0">
                          <a:latin typeface="微軟正黑體" panose="020B0604030504040204" pitchFamily="34" charset="-120"/>
                          <a:ea typeface="微軟正黑體" panose="020B0604030504040204" pitchFamily="34" charset="-120"/>
                        </a:rPr>
                        <a:t>國家</a:t>
                      </a:r>
                    </a:p>
                  </a:txBody>
                  <a:tcPr marL="91416" marR="91416" marT="45708" marB="45708">
                    <a:solidFill>
                      <a:srgbClr val="00B0F0"/>
                    </a:solidFill>
                  </a:tcPr>
                </a:tc>
                <a:tc>
                  <a:txBody>
                    <a:bodyPr/>
                    <a:lstStyle/>
                    <a:p>
                      <a:pPr algn="ctr"/>
                      <a:r>
                        <a:rPr lang="zh-TW" altLang="en-US" sz="2000" b="1" dirty="0">
                          <a:latin typeface="微軟正黑體" panose="020B0604030504040204" pitchFamily="34" charset="-120"/>
                          <a:ea typeface="微軟正黑體" panose="020B0604030504040204" pitchFamily="34" charset="-120"/>
                        </a:rPr>
                        <a:t>學校</a:t>
                      </a:r>
                    </a:p>
                  </a:txBody>
                  <a:tcPr marL="91416" marR="91416" marT="45708" marB="45708">
                    <a:solidFill>
                      <a:srgbClr val="00B0F0"/>
                    </a:solidFill>
                  </a:tcPr>
                </a:tc>
                <a:extLst>
                  <a:ext uri="{0D108BD9-81ED-4DB2-BD59-A6C34878D82A}">
                    <a16:rowId xmlns:a16="http://schemas.microsoft.com/office/drawing/2014/main" val="4054520399"/>
                  </a:ext>
                </a:extLst>
              </a:tr>
              <a:tr h="513601">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2000" b="0" dirty="0">
                          <a:solidFill>
                            <a:schemeClr val="tx1"/>
                          </a:solidFill>
                          <a:latin typeface="+mn-ea"/>
                          <a:ea typeface="+mn-ea"/>
                        </a:rPr>
                        <a:t>1</a:t>
                      </a: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TW" sz="2000" b="0" dirty="0">
                          <a:solidFill>
                            <a:schemeClr val="tx1"/>
                          </a:solidFill>
                          <a:latin typeface="+mn-ea"/>
                          <a:ea typeface="+mn-ea"/>
                        </a:rPr>
                        <a:t>01/09</a:t>
                      </a: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n-ea"/>
                          <a:ea typeface="+mn-ea"/>
                        </a:rPr>
                        <a:t>來訪</a:t>
                      </a:r>
                      <a:endParaRPr lang="en-US" altLang="zh-TW" sz="20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n-ea"/>
                          <a:ea typeface="+mn-ea"/>
                        </a:rPr>
                        <a:t>日本</a:t>
                      </a:r>
                      <a:endParaRPr lang="en-US" altLang="zh-TW" sz="20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n-ea"/>
                          <a:ea typeface="+mn-ea"/>
                        </a:rPr>
                        <a:t>福島縣相馬農業高校</a:t>
                      </a:r>
                      <a:endParaRPr lang="en-US" altLang="zh-TW" sz="2000" b="0" dirty="0">
                        <a:solidFill>
                          <a:schemeClr val="tx1"/>
                        </a:solidFill>
                        <a:latin typeface="+mn-ea"/>
                        <a:ea typeface="+mn-ea"/>
                      </a:endParaRPr>
                    </a:p>
                  </a:txBody>
                  <a:tcPr marL="91416" marR="91416" marT="45708" marB="45708" anchor="ctr"/>
                </a:tc>
                <a:extLst>
                  <a:ext uri="{0D108BD9-81ED-4DB2-BD59-A6C34878D82A}">
                    <a16:rowId xmlns:a16="http://schemas.microsoft.com/office/drawing/2014/main" val="1595095391"/>
                  </a:ext>
                </a:extLst>
              </a:tr>
              <a:tr h="513601">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2000" b="0" dirty="0">
                          <a:solidFill>
                            <a:schemeClr val="tx1"/>
                          </a:solidFill>
                          <a:latin typeface="+mn-ea"/>
                          <a:ea typeface="+mn-ea"/>
                        </a:rPr>
                        <a:t>2</a:t>
                      </a: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TW" sz="2000" b="0" dirty="0">
                          <a:solidFill>
                            <a:schemeClr val="tx1"/>
                          </a:solidFill>
                          <a:latin typeface="+mn-ea"/>
                          <a:ea typeface="+mn-ea"/>
                        </a:rPr>
                        <a:t>01/17</a:t>
                      </a: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n-ea"/>
                          <a:ea typeface="+mn-ea"/>
                        </a:rPr>
                        <a:t>來訪</a:t>
                      </a:r>
                      <a:endParaRPr lang="en-US" altLang="zh-TW" sz="20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n-ea"/>
                          <a:ea typeface="+mn-ea"/>
                        </a:rPr>
                        <a:t>日本</a:t>
                      </a:r>
                      <a:endParaRPr lang="en-US" altLang="zh-TW" sz="20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n-ea"/>
                          <a:ea typeface="+mn-ea"/>
                        </a:rPr>
                        <a:t>大分縣教育廳及教師</a:t>
                      </a:r>
                      <a:endParaRPr lang="en-US" altLang="zh-TW" sz="2000" b="0" dirty="0">
                        <a:solidFill>
                          <a:schemeClr val="tx1"/>
                        </a:solidFill>
                        <a:latin typeface="+mn-ea"/>
                        <a:ea typeface="+mn-ea"/>
                      </a:endParaRPr>
                    </a:p>
                  </a:txBody>
                  <a:tcPr marL="91416" marR="91416" marT="45708" marB="45708" anchor="ctr"/>
                </a:tc>
                <a:extLst>
                  <a:ext uri="{0D108BD9-81ED-4DB2-BD59-A6C34878D82A}">
                    <a16:rowId xmlns:a16="http://schemas.microsoft.com/office/drawing/2014/main" val="3890588202"/>
                  </a:ext>
                </a:extLst>
              </a:tr>
              <a:tr h="513601">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2000" b="0" dirty="0">
                          <a:solidFill>
                            <a:schemeClr val="tx1"/>
                          </a:solidFill>
                          <a:latin typeface="+mn-ea"/>
                          <a:ea typeface="+mn-ea"/>
                        </a:rPr>
                        <a:t>3</a:t>
                      </a: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TW" sz="2000" b="0">
                          <a:solidFill>
                            <a:schemeClr val="tx1"/>
                          </a:solidFill>
                          <a:latin typeface="+mn-ea"/>
                          <a:ea typeface="+mn-ea"/>
                        </a:rPr>
                        <a:t>01/26</a:t>
                      </a:r>
                      <a:endParaRPr lang="en-US" altLang="zh-TW" sz="20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a:solidFill>
                            <a:schemeClr val="tx1"/>
                          </a:solidFill>
                          <a:latin typeface="+mn-ea"/>
                          <a:ea typeface="+mn-ea"/>
                        </a:rPr>
                        <a:t>來訪</a:t>
                      </a:r>
                      <a:endParaRPr lang="en-US" altLang="zh-TW" sz="20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a:solidFill>
                            <a:schemeClr val="tx1"/>
                          </a:solidFill>
                          <a:latin typeface="+mn-ea"/>
                          <a:ea typeface="+mn-ea"/>
                        </a:rPr>
                        <a:t>日本</a:t>
                      </a:r>
                      <a:endParaRPr lang="en-US" altLang="zh-TW" sz="20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n-ea"/>
                          <a:ea typeface="+mn-ea"/>
                        </a:rPr>
                        <a:t>大阪旭高校教師行前拜訪</a:t>
                      </a:r>
                      <a:endParaRPr lang="en-US" altLang="zh-TW" sz="2000" b="0" dirty="0">
                        <a:solidFill>
                          <a:schemeClr val="tx1"/>
                        </a:solidFill>
                        <a:latin typeface="+mn-ea"/>
                        <a:ea typeface="+mn-ea"/>
                      </a:endParaRPr>
                    </a:p>
                  </a:txBody>
                  <a:tcPr marL="91416" marR="91416" marT="45708" marB="45708" anchor="ctr"/>
                </a:tc>
                <a:extLst>
                  <a:ext uri="{0D108BD9-81ED-4DB2-BD59-A6C34878D82A}">
                    <a16:rowId xmlns:a16="http://schemas.microsoft.com/office/drawing/2014/main" val="3784151096"/>
                  </a:ext>
                </a:extLst>
              </a:tr>
              <a:tr h="513601">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2000" b="0" dirty="0">
                          <a:solidFill>
                            <a:schemeClr val="tx1"/>
                          </a:solidFill>
                          <a:latin typeface="+mn-ea"/>
                          <a:ea typeface="+mn-ea"/>
                        </a:rPr>
                        <a:t>4</a:t>
                      </a: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TW" sz="2000" b="0" dirty="0">
                          <a:solidFill>
                            <a:schemeClr val="tx1"/>
                          </a:solidFill>
                          <a:latin typeface="+mn-ea"/>
                          <a:ea typeface="+mn-ea"/>
                        </a:rPr>
                        <a:t>03/15</a:t>
                      </a: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n-ea"/>
                          <a:ea typeface="+mn-ea"/>
                        </a:rPr>
                        <a:t>來訪</a:t>
                      </a:r>
                      <a:endParaRPr lang="en-US" altLang="zh-TW" sz="20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n-ea"/>
                          <a:ea typeface="+mn-ea"/>
                        </a:rPr>
                        <a:t>日本</a:t>
                      </a:r>
                      <a:endParaRPr lang="en-US" altLang="zh-TW" sz="20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n-ea"/>
                          <a:ea typeface="+mn-ea"/>
                        </a:rPr>
                        <a:t>東京都立忍岡高校</a:t>
                      </a:r>
                      <a:endParaRPr lang="en-US" altLang="zh-TW" sz="2000" b="0" dirty="0">
                        <a:solidFill>
                          <a:schemeClr val="tx1"/>
                        </a:solidFill>
                        <a:latin typeface="+mn-ea"/>
                        <a:ea typeface="+mn-ea"/>
                      </a:endParaRPr>
                    </a:p>
                  </a:txBody>
                  <a:tcPr marL="91416" marR="91416" marT="45708" marB="45708" anchor="ctr"/>
                </a:tc>
                <a:extLst>
                  <a:ext uri="{0D108BD9-81ED-4DB2-BD59-A6C34878D82A}">
                    <a16:rowId xmlns:a16="http://schemas.microsoft.com/office/drawing/2014/main" val="2524694332"/>
                  </a:ext>
                </a:extLst>
              </a:tr>
              <a:tr h="513601">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2000" b="0" dirty="0">
                          <a:solidFill>
                            <a:schemeClr val="tx1"/>
                          </a:solidFill>
                          <a:latin typeface="+mn-ea"/>
                          <a:ea typeface="+mn-ea"/>
                        </a:rPr>
                        <a:t>5</a:t>
                      </a: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TW" sz="2000" b="0" dirty="0">
                          <a:solidFill>
                            <a:schemeClr val="tx1"/>
                          </a:solidFill>
                          <a:latin typeface="+mn-ea"/>
                          <a:ea typeface="+mn-ea"/>
                        </a:rPr>
                        <a:t>03/21</a:t>
                      </a: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n-ea"/>
                          <a:ea typeface="+mn-ea"/>
                        </a:rPr>
                        <a:t>來訪</a:t>
                      </a:r>
                      <a:endParaRPr lang="en-US" altLang="zh-TW" sz="20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n-ea"/>
                          <a:ea typeface="+mn-ea"/>
                        </a:rPr>
                        <a:t>日本</a:t>
                      </a:r>
                      <a:endParaRPr lang="en-US" altLang="zh-TW" sz="20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n-ea"/>
                          <a:ea typeface="+mn-ea"/>
                        </a:rPr>
                        <a:t>東京都立総合工科高等學校校長來訪</a:t>
                      </a:r>
                      <a:endParaRPr lang="en-US" altLang="zh-TW" sz="2000" b="0" dirty="0">
                        <a:solidFill>
                          <a:schemeClr val="tx1"/>
                        </a:solidFill>
                        <a:latin typeface="+mn-ea"/>
                        <a:ea typeface="+mn-ea"/>
                      </a:endParaRPr>
                    </a:p>
                  </a:txBody>
                  <a:tcPr marL="91416" marR="91416" marT="45708" marB="45708" anchor="ctr"/>
                </a:tc>
                <a:extLst>
                  <a:ext uri="{0D108BD9-81ED-4DB2-BD59-A6C34878D82A}">
                    <a16:rowId xmlns:a16="http://schemas.microsoft.com/office/drawing/2014/main" val="1848829645"/>
                  </a:ext>
                </a:extLst>
              </a:tr>
              <a:tr h="513601">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2000" b="0" dirty="0">
                          <a:solidFill>
                            <a:srgbClr val="FF0000"/>
                          </a:solidFill>
                          <a:latin typeface="+mn-ea"/>
                          <a:ea typeface="+mn-ea"/>
                        </a:rPr>
                        <a:t>6</a:t>
                      </a: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TW" sz="2000" b="0" dirty="0">
                          <a:solidFill>
                            <a:srgbClr val="FF0000"/>
                          </a:solidFill>
                          <a:latin typeface="+mn-ea"/>
                          <a:ea typeface="+mn-ea"/>
                        </a:rPr>
                        <a:t>04/17</a:t>
                      </a: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rgbClr val="FF0000"/>
                          </a:solidFill>
                          <a:latin typeface="+mn-ea"/>
                          <a:ea typeface="+mn-ea"/>
                        </a:rPr>
                        <a:t>出訪</a:t>
                      </a:r>
                      <a:endParaRPr lang="en-US" altLang="zh-TW" sz="2000" b="0" dirty="0">
                        <a:solidFill>
                          <a:srgbClr val="FF0000"/>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rgbClr val="FF0000"/>
                          </a:solidFill>
                          <a:latin typeface="+mn-ea"/>
                          <a:ea typeface="+mn-ea"/>
                        </a:rPr>
                        <a:t>美國</a:t>
                      </a:r>
                      <a:endParaRPr lang="en-US" altLang="zh-TW" sz="2000" b="0" dirty="0">
                        <a:solidFill>
                          <a:srgbClr val="FF0000"/>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rgbClr val="FF0000"/>
                          </a:solidFill>
                          <a:latin typeface="+mn-ea"/>
                          <a:ea typeface="+mn-ea"/>
                        </a:rPr>
                        <a:t>西雅圖遊學團</a:t>
                      </a:r>
                      <a:endParaRPr lang="en-US" altLang="zh-TW" sz="2000" b="0" dirty="0">
                        <a:solidFill>
                          <a:srgbClr val="FF0000"/>
                        </a:solidFill>
                        <a:latin typeface="+mn-ea"/>
                        <a:ea typeface="+mn-ea"/>
                      </a:endParaRPr>
                    </a:p>
                  </a:txBody>
                  <a:tcPr marL="91416" marR="91416" marT="45708" marB="45708" anchor="ctr"/>
                </a:tc>
                <a:extLst>
                  <a:ext uri="{0D108BD9-81ED-4DB2-BD59-A6C34878D82A}">
                    <a16:rowId xmlns:a16="http://schemas.microsoft.com/office/drawing/2014/main" val="3794586158"/>
                  </a:ext>
                </a:extLst>
              </a:tr>
              <a:tr h="513601">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2000" b="0" dirty="0">
                          <a:solidFill>
                            <a:srgbClr val="FF0000"/>
                          </a:solidFill>
                          <a:latin typeface="+mn-ea"/>
                          <a:ea typeface="+mn-ea"/>
                        </a:rPr>
                        <a:t>7</a:t>
                      </a: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TW" sz="2000" b="0" dirty="0">
                          <a:solidFill>
                            <a:srgbClr val="FF0000"/>
                          </a:solidFill>
                          <a:latin typeface="+mn-ea"/>
                          <a:ea typeface="+mn-ea"/>
                        </a:rPr>
                        <a:t>06/04</a:t>
                      </a: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rgbClr val="FF0000"/>
                          </a:solidFill>
                          <a:latin typeface="+mn-ea"/>
                          <a:ea typeface="+mn-ea"/>
                        </a:rPr>
                        <a:t>出訪</a:t>
                      </a:r>
                      <a:endParaRPr lang="en-US" altLang="zh-TW" sz="2000" b="0" dirty="0">
                        <a:solidFill>
                          <a:srgbClr val="FF0000"/>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rgbClr val="FF0000"/>
                          </a:solidFill>
                          <a:latin typeface="+mn-ea"/>
                          <a:ea typeface="+mn-ea"/>
                        </a:rPr>
                        <a:t>日本</a:t>
                      </a:r>
                      <a:endParaRPr lang="en-US" altLang="zh-TW" sz="2000" b="0" dirty="0">
                        <a:solidFill>
                          <a:srgbClr val="FF0000"/>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rgbClr val="FF0000"/>
                          </a:solidFill>
                          <a:latin typeface="+mn-ea"/>
                          <a:ea typeface="+mn-ea"/>
                        </a:rPr>
                        <a:t>岡山縣、神戶、大阪</a:t>
                      </a:r>
                      <a:endParaRPr lang="en-US" altLang="zh-TW" sz="2000" b="0" dirty="0">
                        <a:solidFill>
                          <a:srgbClr val="FF0000"/>
                        </a:solidFill>
                        <a:latin typeface="+mn-ea"/>
                        <a:ea typeface="+mn-ea"/>
                      </a:endParaRPr>
                    </a:p>
                  </a:txBody>
                  <a:tcPr marL="91416" marR="91416" marT="45708" marB="45708" anchor="ctr"/>
                </a:tc>
                <a:extLst>
                  <a:ext uri="{0D108BD9-81ED-4DB2-BD59-A6C34878D82A}">
                    <a16:rowId xmlns:a16="http://schemas.microsoft.com/office/drawing/2014/main" val="1197434021"/>
                  </a:ext>
                </a:extLst>
              </a:tr>
            </a:tbl>
          </a:graphicData>
        </a:graphic>
      </p:graphicFrame>
      <p:sp>
        <p:nvSpPr>
          <p:cNvPr id="12" name="標題 1">
            <a:extLst>
              <a:ext uri="{FF2B5EF4-FFF2-40B4-BE49-F238E27FC236}">
                <a16:creationId xmlns:a16="http://schemas.microsoft.com/office/drawing/2014/main" id="{14AF24C1-903B-451D-8617-AD1597559A76}"/>
              </a:ext>
            </a:extLst>
          </p:cNvPr>
          <p:cNvSpPr txBox="1">
            <a:spLocks/>
          </p:cNvSpPr>
          <p:nvPr/>
        </p:nvSpPr>
        <p:spPr>
          <a:xfrm>
            <a:off x="1701924" y="620688"/>
            <a:ext cx="8064896" cy="849867"/>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r>
              <a:rPr lang="en-US" altLang="zh-TW" sz="4000" dirty="0">
                <a:solidFill>
                  <a:schemeClr val="tx1"/>
                </a:solidFill>
                <a:cs typeface="Arial Unicode MS" panose="020B0604020202020204" pitchFamily="34" charset="-120"/>
              </a:rPr>
              <a:t>2024</a:t>
            </a:r>
            <a:r>
              <a:rPr lang="zh-TW" altLang="en-US" sz="4000" dirty="0">
                <a:solidFill>
                  <a:schemeClr val="tx1"/>
                </a:solidFill>
                <a:cs typeface="Arial Unicode MS" panose="020B0604020202020204" pitchFamily="34" charset="-120"/>
              </a:rPr>
              <a:t>年度</a:t>
            </a:r>
            <a:r>
              <a:rPr lang="en-US" altLang="zh-TW" sz="4000" dirty="0">
                <a:solidFill>
                  <a:schemeClr val="tx1"/>
                </a:solidFill>
                <a:cs typeface="Arial Unicode MS" panose="020B0604020202020204" pitchFamily="34" charset="-120"/>
              </a:rPr>
              <a:t>-</a:t>
            </a:r>
            <a:r>
              <a:rPr lang="zh-TW" altLang="en-US" sz="4000" dirty="0">
                <a:solidFill>
                  <a:schemeClr val="tx1"/>
                </a:solidFill>
                <a:cs typeface="Arial Unicode MS" panose="020B0604020202020204" pitchFamily="34" charset="-120"/>
              </a:rPr>
              <a:t>國際交流活動</a:t>
            </a:r>
            <a:endParaRPr lang="zh-TW" altLang="en-US" sz="32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66762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txBox="1">
            <a:spLocks/>
          </p:cNvSpPr>
          <p:nvPr/>
        </p:nvSpPr>
        <p:spPr>
          <a:xfrm>
            <a:off x="1735765" y="605955"/>
            <a:ext cx="8810439" cy="801463"/>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r>
              <a:rPr lang="en-US" altLang="zh-TW" sz="3999" dirty="0">
                <a:solidFill>
                  <a:schemeClr val="tx1"/>
                </a:solidFill>
                <a:cs typeface="Arial Unicode MS" panose="020B0604020202020204" pitchFamily="34" charset="-120"/>
              </a:rPr>
              <a:t>2024</a:t>
            </a:r>
            <a:r>
              <a:rPr lang="zh-TW" altLang="en-US" sz="3999" dirty="0">
                <a:solidFill>
                  <a:schemeClr val="tx1"/>
                </a:solidFill>
                <a:cs typeface="Arial Unicode MS" panose="020B0604020202020204" pitchFamily="34" charset="-120"/>
              </a:rPr>
              <a:t>年度國際交流活動</a:t>
            </a:r>
            <a:endParaRPr lang="zh-TW" altLang="en-US" sz="3200" dirty="0">
              <a:solidFill>
                <a:schemeClr val="tx1"/>
              </a:solidFill>
              <a:latin typeface="微軟正黑體" panose="020B0604030504040204" pitchFamily="34" charset="-120"/>
              <a:ea typeface="微軟正黑體" panose="020B0604030504040204" pitchFamily="34" charset="-120"/>
            </a:endParaRPr>
          </a:p>
        </p:txBody>
      </p:sp>
      <p:sp>
        <p:nvSpPr>
          <p:cNvPr id="11" name="投影片編號版面配置區 10"/>
          <p:cNvSpPr>
            <a:spLocks noGrp="1"/>
          </p:cNvSpPr>
          <p:nvPr>
            <p:ph type="sldNum" sz="quarter" idx="12"/>
          </p:nvPr>
        </p:nvSpPr>
        <p:spPr/>
        <p:txBody>
          <a:bodyPr/>
          <a:lstStyle/>
          <a:p>
            <a:fld id="{E5137D0E-4A4F-4307-8994-C1891D747D59}" type="slidenum">
              <a:rPr lang="en-US" smtClean="0"/>
              <a:pPr/>
              <a:t>29</a:t>
            </a:fld>
            <a:endParaRPr lang="en-US" dirty="0"/>
          </a:p>
        </p:txBody>
      </p:sp>
      <p:sp>
        <p:nvSpPr>
          <p:cNvPr id="9" name="文字方塊 8">
            <a:extLst>
              <a:ext uri="{FF2B5EF4-FFF2-40B4-BE49-F238E27FC236}">
                <a16:creationId xmlns:a16="http://schemas.microsoft.com/office/drawing/2014/main" id="{74155E26-4772-4C6F-8983-22BCAD1E6A6D}"/>
              </a:ext>
            </a:extLst>
          </p:cNvPr>
          <p:cNvSpPr txBox="1"/>
          <p:nvPr/>
        </p:nvSpPr>
        <p:spPr>
          <a:xfrm>
            <a:off x="6526460" y="1454035"/>
            <a:ext cx="5594235" cy="1384995"/>
          </a:xfrm>
          <a:prstGeom prst="rect">
            <a:avLst/>
          </a:prstGeom>
          <a:noFill/>
        </p:spPr>
        <p:txBody>
          <a:bodyPr wrap="square">
            <a:spAutoFit/>
          </a:bodyPr>
          <a:lstStyle/>
          <a:p>
            <a:r>
              <a:rPr lang="en-US" altLang="zh-TW" sz="2800" dirty="0">
                <a:solidFill>
                  <a:srgbClr val="FF0000"/>
                </a:solidFill>
              </a:rPr>
              <a:t>0126</a:t>
            </a:r>
            <a:r>
              <a:rPr lang="zh-TW" altLang="en-US" sz="2800" dirty="0">
                <a:solidFill>
                  <a:srgbClr val="FF0000"/>
                </a:solidFill>
              </a:rPr>
              <a:t>大阪旭高校教師行前拜訪</a:t>
            </a:r>
          </a:p>
          <a:p>
            <a:endParaRPr lang="zh-TW" altLang="en-US" sz="2800" dirty="0">
              <a:solidFill>
                <a:srgbClr val="FF0000"/>
              </a:solidFill>
            </a:endParaRPr>
          </a:p>
          <a:p>
            <a:endParaRPr lang="zh-TW" altLang="en-US" sz="2800" dirty="0">
              <a:solidFill>
                <a:srgbClr val="FF0000"/>
              </a:solidFill>
            </a:endParaRPr>
          </a:p>
        </p:txBody>
      </p:sp>
      <p:pic>
        <p:nvPicPr>
          <p:cNvPr id="4" name="圖片 3">
            <a:extLst>
              <a:ext uri="{FF2B5EF4-FFF2-40B4-BE49-F238E27FC236}">
                <a16:creationId xmlns:a16="http://schemas.microsoft.com/office/drawing/2014/main" id="{65E28BA4-4A34-41FE-926D-C59B3B6682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982" y="2175959"/>
            <a:ext cx="5579081" cy="4185255"/>
          </a:xfrm>
          <a:prstGeom prst="rect">
            <a:avLst/>
          </a:prstGeom>
        </p:spPr>
      </p:pic>
      <p:sp>
        <p:nvSpPr>
          <p:cNvPr id="12" name="文字方塊 11">
            <a:extLst>
              <a:ext uri="{FF2B5EF4-FFF2-40B4-BE49-F238E27FC236}">
                <a16:creationId xmlns:a16="http://schemas.microsoft.com/office/drawing/2014/main" id="{D79C4F88-0567-4550-886A-3DB03A1188B8}"/>
              </a:ext>
            </a:extLst>
          </p:cNvPr>
          <p:cNvSpPr txBox="1"/>
          <p:nvPr/>
        </p:nvSpPr>
        <p:spPr>
          <a:xfrm>
            <a:off x="590982" y="1454035"/>
            <a:ext cx="5719454" cy="954107"/>
          </a:xfrm>
          <a:prstGeom prst="rect">
            <a:avLst/>
          </a:prstGeom>
          <a:noFill/>
        </p:spPr>
        <p:txBody>
          <a:bodyPr wrap="square">
            <a:spAutoFit/>
          </a:bodyPr>
          <a:lstStyle/>
          <a:p>
            <a:r>
              <a:rPr lang="en-US" altLang="zh-TW" sz="2800" dirty="0">
                <a:solidFill>
                  <a:srgbClr val="FF0000"/>
                </a:solidFill>
              </a:rPr>
              <a:t>0109</a:t>
            </a:r>
            <a:r>
              <a:rPr lang="zh-TW" altLang="en-US" sz="2800" dirty="0">
                <a:solidFill>
                  <a:srgbClr val="FF0000"/>
                </a:solidFill>
              </a:rPr>
              <a:t>福島縣相馬農業高校師生來訪</a:t>
            </a:r>
          </a:p>
          <a:p>
            <a:endParaRPr lang="zh-TW" altLang="en-US" sz="2800" dirty="0">
              <a:solidFill>
                <a:srgbClr val="FF0000"/>
              </a:solidFill>
            </a:endParaRPr>
          </a:p>
        </p:txBody>
      </p:sp>
      <p:pic>
        <p:nvPicPr>
          <p:cNvPr id="8" name="圖片 7">
            <a:extLst>
              <a:ext uri="{FF2B5EF4-FFF2-40B4-BE49-F238E27FC236}">
                <a16:creationId xmlns:a16="http://schemas.microsoft.com/office/drawing/2014/main" id="{CD9F4F90-C49A-42D1-9FE4-D4BA4749AF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6087" y="2175959"/>
            <a:ext cx="5579081" cy="4185255"/>
          </a:xfrm>
          <a:prstGeom prst="rect">
            <a:avLst/>
          </a:prstGeom>
        </p:spPr>
      </p:pic>
    </p:spTree>
    <p:extLst>
      <p:ext uri="{BB962C8B-B14F-4D97-AF65-F5344CB8AC3E}">
        <p14:creationId xmlns:p14="http://schemas.microsoft.com/office/powerpoint/2010/main" val="3098555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0585" y="155262"/>
            <a:ext cx="7131099" cy="625358"/>
          </a:xfrm>
          <a:prstGeom prst="rect">
            <a:avLst/>
          </a:prstGeom>
        </p:spPr>
      </p:pic>
      <p:sp>
        <p:nvSpPr>
          <p:cNvPr id="4" name="文字方塊 3"/>
          <p:cNvSpPr txBox="1"/>
          <p:nvPr/>
        </p:nvSpPr>
        <p:spPr>
          <a:xfrm>
            <a:off x="6646873" y="1981134"/>
            <a:ext cx="4181620" cy="2489143"/>
          </a:xfrm>
          <a:prstGeom prst="rect">
            <a:avLst/>
          </a:prstGeom>
          <a:noFill/>
        </p:spPr>
        <p:txBody>
          <a:bodyPr wrap="square" rtlCol="0" anchor="ctr">
            <a:spAutoFit/>
          </a:bodyPr>
          <a:lstStyle/>
          <a:p>
            <a:pPr algn="just" hangingPunct="0">
              <a:spcBef>
                <a:spcPts val="719"/>
              </a:spcBef>
            </a:pPr>
            <a:r>
              <a:rPr lang="zh-TW" altLang="en-US" sz="3115" noProof="1">
                <a:latin typeface="微軟正黑體" panose="020B0604030504040204" pitchFamily="34" charset="-120"/>
                <a:ea typeface="微軟正黑體" panose="020B0604030504040204" pitchFamily="34" charset="-120"/>
              </a:rPr>
              <a:t>為吸引年輕人施用，包裝不斷翻新，甚至</a:t>
            </a:r>
            <a:r>
              <a:rPr lang="zh-TW" altLang="en-US" sz="3115" noProof="1">
                <a:solidFill>
                  <a:srgbClr val="FF0000"/>
                </a:solidFill>
                <a:latin typeface="微軟正黑體" panose="020B0604030504040204" pitchFamily="34" charset="-120"/>
                <a:ea typeface="微軟正黑體" panose="020B0604030504040204" pitchFamily="34" charset="-120"/>
              </a:rPr>
              <a:t>混有多種毒品</a:t>
            </a:r>
            <a:r>
              <a:rPr lang="zh-TW" altLang="en-US" sz="3115" noProof="1">
                <a:latin typeface="微軟正黑體" panose="020B0604030504040204" pitchFamily="34" charset="-120"/>
                <a:ea typeface="微軟正黑體" panose="020B0604030504040204" pitchFamily="34" charset="-120"/>
              </a:rPr>
              <a:t>，成分比例各不同，</a:t>
            </a:r>
            <a:r>
              <a:rPr lang="zh-TW" altLang="en-US" sz="3115" noProof="1">
                <a:solidFill>
                  <a:srgbClr val="FF0000"/>
                </a:solidFill>
                <a:latin typeface="微軟正黑體" panose="020B0604030504040204" pitchFamily="34" charset="-120"/>
                <a:ea typeface="微軟正黑體" panose="020B0604030504040204" pitchFamily="34" charset="-120"/>
              </a:rPr>
              <a:t>包裝時尚</a:t>
            </a:r>
            <a:r>
              <a:rPr lang="zh-TW" altLang="en-US" sz="3115" noProof="1">
                <a:latin typeface="微軟正黑體" panose="020B0604030504040204" pitchFamily="34" charset="-120"/>
                <a:ea typeface="微軟正黑體" panose="020B0604030504040204" pitchFamily="34" charset="-120"/>
              </a:rPr>
              <a:t>，往往讓人降低戒心。</a:t>
            </a:r>
          </a:p>
        </p:txBody>
      </p:sp>
      <p:grpSp>
        <p:nvGrpSpPr>
          <p:cNvPr id="3" name="群組 2"/>
          <p:cNvGrpSpPr/>
          <p:nvPr/>
        </p:nvGrpSpPr>
        <p:grpSpPr>
          <a:xfrm>
            <a:off x="6957070" y="5499377"/>
            <a:ext cx="3456853" cy="733178"/>
            <a:chOff x="4998856" y="4554000"/>
            <a:chExt cx="2885512" cy="612000"/>
          </a:xfrm>
        </p:grpSpPr>
        <p:sp>
          <p:nvSpPr>
            <p:cNvPr id="9" name="矩形 8"/>
            <p:cNvSpPr/>
            <p:nvPr/>
          </p:nvSpPr>
          <p:spPr>
            <a:xfrm>
              <a:off x="4998856" y="4554000"/>
              <a:ext cx="2885512" cy="612000"/>
            </a:xfrm>
            <a:prstGeom prst="rect">
              <a:avLst/>
            </a:prstGeom>
            <a:solidFill>
              <a:srgbClr val="FBF7F4"/>
            </a:solidFill>
            <a:ln w="9525">
              <a:solidFill>
                <a:schemeClr val="tx1"/>
              </a:solidFill>
            </a:ln>
            <a:effectLst>
              <a:outerShdw blurRad="50800" dist="635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56"/>
            </a:p>
          </p:txBody>
        </p:sp>
        <p:sp>
          <p:nvSpPr>
            <p:cNvPr id="10" name="矩形 9"/>
            <p:cNvSpPr/>
            <p:nvPr/>
          </p:nvSpPr>
          <p:spPr>
            <a:xfrm>
              <a:off x="4998856" y="4554000"/>
              <a:ext cx="684000" cy="612000"/>
            </a:xfrm>
            <a:prstGeom prst="rect">
              <a:avLst/>
            </a:prstGeom>
            <a:solidFill>
              <a:srgbClr val="D8BB9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56"/>
            </a:p>
          </p:txBody>
        </p:sp>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2064" y="4698000"/>
              <a:ext cx="448346" cy="324000"/>
            </a:xfrm>
            <a:prstGeom prst="rect">
              <a:avLst/>
            </a:prstGeom>
          </p:spPr>
        </p:pic>
        <p:sp>
          <p:nvSpPr>
            <p:cNvPr id="13" name="文字方塊 12"/>
            <p:cNvSpPr txBox="1"/>
            <p:nvPr/>
          </p:nvSpPr>
          <p:spPr>
            <a:xfrm>
              <a:off x="5755629" y="4575207"/>
              <a:ext cx="2056731" cy="569586"/>
            </a:xfrm>
            <a:prstGeom prst="rect">
              <a:avLst/>
            </a:prstGeom>
            <a:noFill/>
          </p:spPr>
          <p:txBody>
            <a:bodyPr wrap="square" rtlCol="0" anchor="ctr">
              <a:spAutoFit/>
            </a:bodyPr>
            <a:lstStyle/>
            <a:p>
              <a:pPr algn="just"/>
              <a:r>
                <a:rPr lang="zh-TW" altLang="zh-TW" sz="1917" dirty="0">
                  <a:latin typeface="微軟正黑體" panose="020B0604030504040204" pitchFamily="34" charset="-120"/>
                  <a:ea typeface="微軟正黑體" panose="020B0604030504040204" pitchFamily="34" charset="-120"/>
                </a:rPr>
                <a:t>新興毒品與毒品的迷思</a:t>
              </a:r>
              <a:r>
                <a:rPr lang="zh-TW" altLang="en-US" sz="1917" dirty="0">
                  <a:latin typeface="微軟正黑體" panose="020B0604030504040204" pitchFamily="34" charset="-120"/>
                  <a:ea typeface="微軟正黑體" panose="020B0604030504040204" pitchFamily="34" charset="-120"/>
                </a:rPr>
                <a:t>－</a:t>
              </a:r>
              <a:r>
                <a:rPr lang="en-US" altLang="zh-TW" sz="1917" dirty="0">
                  <a:latin typeface="微軟正黑體" panose="020B0604030504040204" pitchFamily="34" charset="-120"/>
                  <a:ea typeface="微軟正黑體" panose="020B0604030504040204" pitchFamily="34" charset="-120"/>
                </a:rPr>
                <a:t>03:32</a:t>
              </a:r>
              <a:endParaRPr lang="zh-TW" altLang="en-US" sz="1917" dirty="0">
                <a:latin typeface="微軟正黑體" panose="020B0604030504040204" pitchFamily="34" charset="-120"/>
                <a:ea typeface="微軟正黑體" panose="020B0604030504040204" pitchFamily="34" charset="-120"/>
              </a:endParaRPr>
            </a:p>
          </p:txBody>
        </p:sp>
      </p:grpSp>
      <p:sp>
        <p:nvSpPr>
          <p:cNvPr id="2" name="矩形 1">
            <a:hlinkClick r:id="rId5" action="ppaction://hlinksldjump"/>
          </p:cNvPr>
          <p:cNvSpPr/>
          <p:nvPr/>
        </p:nvSpPr>
        <p:spPr>
          <a:xfrm>
            <a:off x="6950944" y="5499380"/>
            <a:ext cx="3450633" cy="733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56"/>
          </a:p>
        </p:txBody>
      </p:sp>
      <p:pic>
        <p:nvPicPr>
          <p:cNvPr id="17" name="圖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9894" y="1386145"/>
            <a:ext cx="2587687" cy="3221188"/>
          </a:xfrm>
          <a:prstGeom prst="rect">
            <a:avLst/>
          </a:prstGeom>
        </p:spPr>
      </p:pic>
      <p:pic>
        <p:nvPicPr>
          <p:cNvPr id="18" name="圖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543" y="1386145"/>
            <a:ext cx="2458303" cy="1244518"/>
          </a:xfrm>
          <a:prstGeom prst="rect">
            <a:avLst/>
          </a:prstGeom>
        </p:spPr>
      </p:pic>
      <p:pic>
        <p:nvPicPr>
          <p:cNvPr id="19" name="圖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9645" y="2732512"/>
            <a:ext cx="2428155" cy="3450250"/>
          </a:xfrm>
          <a:prstGeom prst="rect">
            <a:avLst/>
          </a:prstGeom>
        </p:spPr>
      </p:pic>
      <p:pic>
        <p:nvPicPr>
          <p:cNvPr id="20" name="圖片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4175453" y="4159008"/>
            <a:ext cx="1447121" cy="2587687"/>
          </a:xfrm>
          <a:prstGeom prst="rect">
            <a:avLst/>
          </a:prstGeom>
        </p:spPr>
      </p:pic>
      <p:pic>
        <p:nvPicPr>
          <p:cNvPr id="21" name="圖片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89096" y="1294632"/>
            <a:ext cx="4097171" cy="352042"/>
          </a:xfrm>
          <a:prstGeom prst="rect">
            <a:avLst/>
          </a:prstGeom>
        </p:spPr>
      </p:pic>
      <p:pic>
        <p:nvPicPr>
          <p:cNvPr id="22" name="圖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86778" y="4805261"/>
            <a:ext cx="4097171" cy="352042"/>
          </a:xfrm>
          <a:prstGeom prst="rect">
            <a:avLst/>
          </a:prstGeom>
        </p:spPr>
      </p:pic>
      <p:pic>
        <p:nvPicPr>
          <p:cNvPr id="24" name="圖片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7141" y="150899"/>
            <a:ext cx="5013288" cy="625358"/>
          </a:xfrm>
          <a:prstGeom prst="rect">
            <a:avLst/>
          </a:prstGeom>
        </p:spPr>
      </p:pic>
      <p:sp>
        <p:nvSpPr>
          <p:cNvPr id="26" name="文字方塊 25"/>
          <p:cNvSpPr txBox="1"/>
          <p:nvPr/>
        </p:nvSpPr>
        <p:spPr>
          <a:xfrm>
            <a:off x="1421838" y="177737"/>
            <a:ext cx="3403895" cy="571695"/>
          </a:xfrm>
          <a:prstGeom prst="rect">
            <a:avLst/>
          </a:prstGeom>
          <a:noFill/>
        </p:spPr>
        <p:txBody>
          <a:bodyPr wrap="square" rtlCol="0" anchor="ctr">
            <a:spAutoFit/>
          </a:bodyPr>
          <a:lstStyle/>
          <a:p>
            <a:pPr algn="just"/>
            <a:r>
              <a:rPr lang="zh-TW" altLang="en-US" sz="3115" b="1" dirty="0">
                <a:solidFill>
                  <a:schemeClr val="bg1"/>
                </a:solidFill>
                <a:latin typeface="微軟正黑體" panose="020B0604030504040204" pitchFamily="34" charset="-120"/>
                <a:ea typeface="微軟正黑體" panose="020B0604030504040204" pitchFamily="34" charset="-120"/>
              </a:rPr>
              <a:t>新興偽裝毒品來襲</a:t>
            </a:r>
          </a:p>
        </p:txBody>
      </p:sp>
    </p:spTree>
    <p:extLst>
      <p:ext uri="{BB962C8B-B14F-4D97-AF65-F5344CB8AC3E}">
        <p14:creationId xmlns:p14="http://schemas.microsoft.com/office/powerpoint/2010/main" val="3775215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txBox="1">
            <a:spLocks/>
          </p:cNvSpPr>
          <p:nvPr/>
        </p:nvSpPr>
        <p:spPr>
          <a:xfrm>
            <a:off x="1735765" y="605955"/>
            <a:ext cx="8810439" cy="801463"/>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r>
              <a:rPr lang="en-US" altLang="zh-TW" sz="3999" dirty="0">
                <a:solidFill>
                  <a:schemeClr val="tx1"/>
                </a:solidFill>
                <a:cs typeface="Arial Unicode MS" panose="020B0604020202020204" pitchFamily="34" charset="-120"/>
              </a:rPr>
              <a:t>2024</a:t>
            </a:r>
            <a:r>
              <a:rPr lang="zh-TW" altLang="en-US" sz="3999" dirty="0">
                <a:solidFill>
                  <a:schemeClr val="tx1"/>
                </a:solidFill>
                <a:cs typeface="Arial Unicode MS" panose="020B0604020202020204" pitchFamily="34" charset="-120"/>
              </a:rPr>
              <a:t>年度國際交流活動</a:t>
            </a:r>
            <a:endParaRPr lang="zh-TW" altLang="en-US" sz="3200" dirty="0">
              <a:solidFill>
                <a:schemeClr val="tx1"/>
              </a:solidFill>
              <a:latin typeface="微軟正黑體" panose="020B0604030504040204" pitchFamily="34" charset="-120"/>
              <a:ea typeface="微軟正黑體" panose="020B0604030504040204" pitchFamily="34" charset="-120"/>
            </a:endParaRPr>
          </a:p>
        </p:txBody>
      </p:sp>
      <p:sp>
        <p:nvSpPr>
          <p:cNvPr id="11" name="投影片編號版面配置區 10"/>
          <p:cNvSpPr>
            <a:spLocks noGrp="1"/>
          </p:cNvSpPr>
          <p:nvPr>
            <p:ph type="sldNum" sz="quarter" idx="12"/>
          </p:nvPr>
        </p:nvSpPr>
        <p:spPr/>
        <p:txBody>
          <a:bodyPr/>
          <a:lstStyle/>
          <a:p>
            <a:fld id="{E5137D0E-4A4F-4307-8994-C1891D747D59}" type="slidenum">
              <a:rPr lang="en-US" smtClean="0"/>
              <a:pPr/>
              <a:t>30</a:t>
            </a:fld>
            <a:endParaRPr lang="en-US" dirty="0"/>
          </a:p>
        </p:txBody>
      </p:sp>
      <p:sp>
        <p:nvSpPr>
          <p:cNvPr id="12" name="文字方塊 11">
            <a:extLst>
              <a:ext uri="{FF2B5EF4-FFF2-40B4-BE49-F238E27FC236}">
                <a16:creationId xmlns:a16="http://schemas.microsoft.com/office/drawing/2014/main" id="{D79C4F88-0567-4550-886A-3DB03A1188B8}"/>
              </a:ext>
            </a:extLst>
          </p:cNvPr>
          <p:cNvSpPr txBox="1"/>
          <p:nvPr/>
        </p:nvSpPr>
        <p:spPr>
          <a:xfrm>
            <a:off x="590982" y="1454035"/>
            <a:ext cx="10183950" cy="954107"/>
          </a:xfrm>
          <a:prstGeom prst="rect">
            <a:avLst/>
          </a:prstGeom>
          <a:noFill/>
        </p:spPr>
        <p:txBody>
          <a:bodyPr wrap="square">
            <a:spAutoFit/>
          </a:bodyPr>
          <a:lstStyle/>
          <a:p>
            <a:r>
              <a:rPr lang="en-US" altLang="zh-TW" sz="2800" dirty="0">
                <a:solidFill>
                  <a:srgbClr val="FF0000"/>
                </a:solidFill>
              </a:rPr>
              <a:t>0117</a:t>
            </a:r>
            <a:r>
              <a:rPr lang="zh-TW" altLang="en-US" sz="2800" dirty="0">
                <a:solidFill>
                  <a:srgbClr val="FF0000"/>
                </a:solidFill>
              </a:rPr>
              <a:t>臺北市政府教育局與日本大分縣</a:t>
            </a:r>
            <a:r>
              <a:rPr lang="en-US" altLang="zh-TW" sz="2800" dirty="0">
                <a:solidFill>
                  <a:srgbClr val="FF0000"/>
                </a:solidFill>
              </a:rPr>
              <a:t>MOU</a:t>
            </a:r>
            <a:r>
              <a:rPr lang="zh-TW" altLang="en-US" sz="2800" dirty="0">
                <a:solidFill>
                  <a:srgbClr val="FF0000"/>
                </a:solidFill>
              </a:rPr>
              <a:t>簽訂儀式</a:t>
            </a:r>
          </a:p>
          <a:p>
            <a:endParaRPr lang="zh-TW" altLang="en-US" sz="2800" dirty="0">
              <a:solidFill>
                <a:srgbClr val="FF0000"/>
              </a:solidFill>
            </a:endParaRPr>
          </a:p>
        </p:txBody>
      </p:sp>
      <p:pic>
        <p:nvPicPr>
          <p:cNvPr id="3" name="圖片 2">
            <a:extLst>
              <a:ext uri="{FF2B5EF4-FFF2-40B4-BE49-F238E27FC236}">
                <a16:creationId xmlns:a16="http://schemas.microsoft.com/office/drawing/2014/main" id="{560F9CF7-0A72-4D48-B2C4-0C2A0C0465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4532" y="3429000"/>
            <a:ext cx="4923164" cy="3284650"/>
          </a:xfrm>
          <a:prstGeom prst="rect">
            <a:avLst/>
          </a:prstGeom>
        </p:spPr>
      </p:pic>
      <p:pic>
        <p:nvPicPr>
          <p:cNvPr id="6" name="圖片 5">
            <a:extLst>
              <a:ext uri="{FF2B5EF4-FFF2-40B4-BE49-F238E27FC236}">
                <a16:creationId xmlns:a16="http://schemas.microsoft.com/office/drawing/2014/main" id="{C45327E0-B666-4EEC-A813-226953015A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982" y="2060848"/>
            <a:ext cx="7029075" cy="3788099"/>
          </a:xfrm>
          <a:prstGeom prst="rect">
            <a:avLst/>
          </a:prstGeom>
        </p:spPr>
      </p:pic>
    </p:spTree>
    <p:extLst>
      <p:ext uri="{BB962C8B-B14F-4D97-AF65-F5344CB8AC3E}">
        <p14:creationId xmlns:p14="http://schemas.microsoft.com/office/powerpoint/2010/main" val="1182076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txBox="1">
            <a:spLocks/>
          </p:cNvSpPr>
          <p:nvPr/>
        </p:nvSpPr>
        <p:spPr>
          <a:xfrm>
            <a:off x="1735765" y="605955"/>
            <a:ext cx="8810439" cy="801463"/>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r>
              <a:rPr lang="en-US" altLang="zh-TW" sz="3999" dirty="0">
                <a:solidFill>
                  <a:schemeClr val="tx1"/>
                </a:solidFill>
                <a:cs typeface="Arial Unicode MS" panose="020B0604020202020204" pitchFamily="34" charset="-120"/>
              </a:rPr>
              <a:t>2024</a:t>
            </a:r>
            <a:r>
              <a:rPr lang="zh-TW" altLang="en-US" sz="3999" dirty="0">
                <a:solidFill>
                  <a:schemeClr val="tx1"/>
                </a:solidFill>
                <a:cs typeface="Arial Unicode MS" panose="020B0604020202020204" pitchFamily="34" charset="-120"/>
              </a:rPr>
              <a:t>年度國際交流活動</a:t>
            </a:r>
            <a:endParaRPr lang="zh-TW" altLang="en-US" sz="3200" dirty="0">
              <a:solidFill>
                <a:schemeClr val="tx1"/>
              </a:solidFill>
              <a:latin typeface="微軟正黑體" panose="020B0604030504040204" pitchFamily="34" charset="-120"/>
              <a:ea typeface="微軟正黑體" panose="020B0604030504040204" pitchFamily="34" charset="-120"/>
            </a:endParaRPr>
          </a:p>
        </p:txBody>
      </p:sp>
      <p:sp>
        <p:nvSpPr>
          <p:cNvPr id="11" name="投影片編號版面配置區 10"/>
          <p:cNvSpPr>
            <a:spLocks noGrp="1"/>
          </p:cNvSpPr>
          <p:nvPr>
            <p:ph type="sldNum" sz="quarter" idx="12"/>
          </p:nvPr>
        </p:nvSpPr>
        <p:spPr/>
        <p:txBody>
          <a:bodyPr/>
          <a:lstStyle/>
          <a:p>
            <a:fld id="{E5137D0E-4A4F-4307-8994-C1891D747D59}" type="slidenum">
              <a:rPr lang="en-US" smtClean="0"/>
              <a:pPr/>
              <a:t>31</a:t>
            </a:fld>
            <a:endParaRPr lang="en-US" dirty="0"/>
          </a:p>
        </p:txBody>
      </p:sp>
      <p:sp>
        <p:nvSpPr>
          <p:cNvPr id="12" name="文字方塊 11">
            <a:extLst>
              <a:ext uri="{FF2B5EF4-FFF2-40B4-BE49-F238E27FC236}">
                <a16:creationId xmlns:a16="http://schemas.microsoft.com/office/drawing/2014/main" id="{D79C4F88-0567-4550-886A-3DB03A1188B8}"/>
              </a:ext>
            </a:extLst>
          </p:cNvPr>
          <p:cNvSpPr txBox="1"/>
          <p:nvPr/>
        </p:nvSpPr>
        <p:spPr>
          <a:xfrm>
            <a:off x="590982" y="1454035"/>
            <a:ext cx="10183950" cy="461665"/>
          </a:xfrm>
          <a:prstGeom prst="rect">
            <a:avLst/>
          </a:prstGeom>
          <a:noFill/>
        </p:spPr>
        <p:txBody>
          <a:bodyPr wrap="square">
            <a:spAutoFit/>
          </a:bodyPr>
          <a:lstStyle/>
          <a:p>
            <a:pPr marL="0" marR="0" indent="0" algn="l" rtl="0" eaLnBrk="1" fontAlgn="auto" latinLnBrk="0" hangingPunct="1">
              <a:spcBef>
                <a:spcPts val="0"/>
              </a:spcBef>
              <a:spcAft>
                <a:spcPts val="0"/>
              </a:spcAft>
            </a:pPr>
            <a:r>
              <a:rPr lang="en-US" altLang="zh-TW" sz="2400" b="1" i="0" u="none" strike="noStrike" kern="1200" dirty="0">
                <a:solidFill>
                  <a:srgbClr val="FF0000"/>
                </a:solidFill>
                <a:effectLst/>
                <a:latin typeface="微軟正黑體" panose="020B0604030504040204" pitchFamily="34" charset="-120"/>
                <a:ea typeface="微軟正黑體" panose="020B0604030504040204" pitchFamily="34" charset="-120"/>
              </a:rPr>
              <a:t>04/17-4/26</a:t>
            </a:r>
            <a:r>
              <a:rPr lang="zh-TW" altLang="zh-TW" sz="2400" b="1" i="0" u="none" strike="noStrike" kern="1200" dirty="0">
                <a:solidFill>
                  <a:srgbClr val="FF0000"/>
                </a:solidFill>
                <a:effectLst/>
                <a:latin typeface="微軟正黑體" panose="020B0604030504040204" pitchFamily="34" charset="-120"/>
                <a:ea typeface="微軟正黑體" panose="020B0604030504040204" pitchFamily="34" charset="-120"/>
              </a:rPr>
              <a:t>出訪美國西雅圖遊學團</a:t>
            </a:r>
            <a:endParaRPr lang="zh-TW" altLang="zh-TW" sz="2400" b="1" i="0" u="none" strike="noStrike" dirty="0">
              <a:effectLst/>
              <a:latin typeface="Arial" panose="020B0604020202020204" pitchFamily="34" charset="0"/>
            </a:endParaRPr>
          </a:p>
        </p:txBody>
      </p:sp>
      <p:pic>
        <p:nvPicPr>
          <p:cNvPr id="7" name="圖片 6">
            <a:extLst>
              <a:ext uri="{FF2B5EF4-FFF2-40B4-BE49-F238E27FC236}">
                <a16:creationId xmlns:a16="http://schemas.microsoft.com/office/drawing/2014/main" id="{49847F49-2FED-49EA-817F-3A93AD7CC3FE}"/>
              </a:ext>
            </a:extLst>
          </p:cNvPr>
          <p:cNvPicPr>
            <a:picLocks noChangeAspect="1"/>
          </p:cNvPicPr>
          <p:nvPr/>
        </p:nvPicPr>
        <p:blipFill>
          <a:blip r:embed="rId3"/>
          <a:stretch>
            <a:fillRect/>
          </a:stretch>
        </p:blipFill>
        <p:spPr>
          <a:xfrm>
            <a:off x="1093787" y="2216827"/>
            <a:ext cx="6296769" cy="4722577"/>
          </a:xfrm>
          <a:prstGeom prst="rect">
            <a:avLst/>
          </a:prstGeom>
        </p:spPr>
      </p:pic>
      <p:pic>
        <p:nvPicPr>
          <p:cNvPr id="8" name="圖片 7">
            <a:extLst>
              <a:ext uri="{FF2B5EF4-FFF2-40B4-BE49-F238E27FC236}">
                <a16:creationId xmlns:a16="http://schemas.microsoft.com/office/drawing/2014/main" id="{1EE0EEAD-1263-4E1B-BF77-42D53E1CD38D}"/>
              </a:ext>
            </a:extLst>
          </p:cNvPr>
          <p:cNvPicPr>
            <a:picLocks noChangeAspect="1"/>
          </p:cNvPicPr>
          <p:nvPr/>
        </p:nvPicPr>
        <p:blipFill>
          <a:blip r:embed="rId4"/>
          <a:stretch>
            <a:fillRect/>
          </a:stretch>
        </p:blipFill>
        <p:spPr>
          <a:xfrm>
            <a:off x="7174532" y="1042618"/>
            <a:ext cx="4608512" cy="3457164"/>
          </a:xfrm>
          <a:prstGeom prst="rect">
            <a:avLst/>
          </a:prstGeom>
        </p:spPr>
      </p:pic>
      <p:pic>
        <p:nvPicPr>
          <p:cNvPr id="9" name="圖片 8">
            <a:extLst>
              <a:ext uri="{FF2B5EF4-FFF2-40B4-BE49-F238E27FC236}">
                <a16:creationId xmlns:a16="http://schemas.microsoft.com/office/drawing/2014/main" id="{724990BA-DBC3-4323-97EA-8A42973CEC33}"/>
              </a:ext>
            </a:extLst>
          </p:cNvPr>
          <p:cNvPicPr>
            <a:picLocks noChangeAspect="1"/>
          </p:cNvPicPr>
          <p:nvPr/>
        </p:nvPicPr>
        <p:blipFill>
          <a:blip r:embed="rId5"/>
          <a:stretch>
            <a:fillRect/>
          </a:stretch>
        </p:blipFill>
        <p:spPr>
          <a:xfrm>
            <a:off x="8398668" y="4365104"/>
            <a:ext cx="3096344" cy="2322782"/>
          </a:xfrm>
          <a:prstGeom prst="rect">
            <a:avLst/>
          </a:prstGeom>
        </p:spPr>
      </p:pic>
    </p:spTree>
    <p:extLst>
      <p:ext uri="{BB962C8B-B14F-4D97-AF65-F5344CB8AC3E}">
        <p14:creationId xmlns:p14="http://schemas.microsoft.com/office/powerpoint/2010/main" val="128358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0"/>
          <p:cNvSpPr>
            <a:spLocks noGrp="1"/>
          </p:cNvSpPr>
          <p:nvPr>
            <p:ph type="sldNum" sz="quarter" idx="12"/>
          </p:nvPr>
        </p:nvSpPr>
        <p:spPr/>
        <p:txBody>
          <a:bodyPr/>
          <a:lstStyle/>
          <a:p>
            <a:fld id="{E5137D0E-4A4F-4307-8994-C1891D747D59}" type="slidenum">
              <a:rPr lang="en-US" smtClean="0"/>
              <a:pPr/>
              <a:t>32</a:t>
            </a:fld>
            <a:endParaRPr lang="en-US" dirty="0"/>
          </a:p>
        </p:txBody>
      </p:sp>
      <p:pic>
        <p:nvPicPr>
          <p:cNvPr id="2" name="圖片 1">
            <a:extLst>
              <a:ext uri="{FF2B5EF4-FFF2-40B4-BE49-F238E27FC236}">
                <a16:creationId xmlns:a16="http://schemas.microsoft.com/office/drawing/2014/main" id="{6EAC59CB-1B52-4D6B-ACD0-15505F66C97C}"/>
              </a:ext>
            </a:extLst>
          </p:cNvPr>
          <p:cNvPicPr>
            <a:picLocks noChangeAspect="1"/>
          </p:cNvPicPr>
          <p:nvPr/>
        </p:nvPicPr>
        <p:blipFill>
          <a:blip r:embed="rId3"/>
          <a:stretch>
            <a:fillRect/>
          </a:stretch>
        </p:blipFill>
        <p:spPr>
          <a:xfrm>
            <a:off x="1429455" y="580503"/>
            <a:ext cx="6120680" cy="847417"/>
          </a:xfrm>
          <a:prstGeom prst="rect">
            <a:avLst/>
          </a:prstGeom>
        </p:spPr>
      </p:pic>
      <p:graphicFrame>
        <p:nvGraphicFramePr>
          <p:cNvPr id="9" name="表格 8">
            <a:extLst>
              <a:ext uri="{FF2B5EF4-FFF2-40B4-BE49-F238E27FC236}">
                <a16:creationId xmlns:a16="http://schemas.microsoft.com/office/drawing/2014/main" id="{CBD9B219-8B74-4CE4-9958-0B3F947025A0}"/>
              </a:ext>
            </a:extLst>
          </p:cNvPr>
          <p:cNvGraphicFramePr>
            <a:graphicFrameLocks noGrp="1"/>
          </p:cNvGraphicFramePr>
          <p:nvPr>
            <p:extLst>
              <p:ext uri="{D42A27DB-BD31-4B8C-83A1-F6EECF244321}">
                <p14:modId xmlns:p14="http://schemas.microsoft.com/office/powerpoint/2010/main" val="686077783"/>
              </p:ext>
            </p:extLst>
          </p:nvPr>
        </p:nvGraphicFramePr>
        <p:xfrm>
          <a:off x="1311238" y="1510740"/>
          <a:ext cx="10039758" cy="5028840"/>
        </p:xfrm>
        <a:graphic>
          <a:graphicData uri="http://schemas.openxmlformats.org/drawingml/2006/table">
            <a:tbl>
              <a:tblPr firstRow="1" bandRow="1">
                <a:tableStyleId>{8A107856-5554-42FB-B03E-39F5DBC370BA}</a:tableStyleId>
              </a:tblPr>
              <a:tblGrid>
                <a:gridCol w="891947">
                  <a:extLst>
                    <a:ext uri="{9D8B030D-6E8A-4147-A177-3AD203B41FA5}">
                      <a16:colId xmlns:a16="http://schemas.microsoft.com/office/drawing/2014/main" val="951105780"/>
                    </a:ext>
                  </a:extLst>
                </a:gridCol>
                <a:gridCol w="1058424">
                  <a:extLst>
                    <a:ext uri="{9D8B030D-6E8A-4147-A177-3AD203B41FA5}">
                      <a16:colId xmlns:a16="http://schemas.microsoft.com/office/drawing/2014/main" val="1047343556"/>
                    </a:ext>
                  </a:extLst>
                </a:gridCol>
                <a:gridCol w="982823">
                  <a:extLst>
                    <a:ext uri="{9D8B030D-6E8A-4147-A177-3AD203B41FA5}">
                      <a16:colId xmlns:a16="http://schemas.microsoft.com/office/drawing/2014/main" val="713337086"/>
                    </a:ext>
                  </a:extLst>
                </a:gridCol>
                <a:gridCol w="922654">
                  <a:extLst>
                    <a:ext uri="{9D8B030D-6E8A-4147-A177-3AD203B41FA5}">
                      <a16:colId xmlns:a16="http://schemas.microsoft.com/office/drawing/2014/main" val="2989029030"/>
                    </a:ext>
                  </a:extLst>
                </a:gridCol>
                <a:gridCol w="6183910">
                  <a:extLst>
                    <a:ext uri="{9D8B030D-6E8A-4147-A177-3AD203B41FA5}">
                      <a16:colId xmlns:a16="http://schemas.microsoft.com/office/drawing/2014/main" val="39877396"/>
                    </a:ext>
                  </a:extLst>
                </a:gridCol>
              </a:tblGrid>
              <a:tr h="315105">
                <a:tc>
                  <a:txBody>
                    <a:bodyPr/>
                    <a:lstStyle/>
                    <a:p>
                      <a:pPr algn="ctr"/>
                      <a:r>
                        <a:rPr lang="zh-TW" altLang="en-US" sz="1600" b="1" dirty="0"/>
                        <a:t>項次</a:t>
                      </a:r>
                      <a:endParaRPr lang="zh-TW" altLang="en-US" sz="1600" b="1" dirty="0">
                        <a:latin typeface="微軟正黑體" panose="020B0604030504040204" pitchFamily="34" charset="-120"/>
                        <a:ea typeface="微軟正黑體" panose="020B0604030504040204" pitchFamily="34" charset="-120"/>
                      </a:endParaRPr>
                    </a:p>
                  </a:txBody>
                  <a:tcPr marL="91416" marR="91416" marT="45708" marB="45708" anchor="ctr"/>
                </a:tc>
                <a:tc>
                  <a:txBody>
                    <a:bodyPr/>
                    <a:lstStyle/>
                    <a:p>
                      <a:pPr algn="ctr"/>
                      <a:r>
                        <a:rPr lang="zh-TW" altLang="en-US" sz="1600" b="1" dirty="0"/>
                        <a:t>日期</a:t>
                      </a:r>
                      <a:endParaRPr lang="zh-TW" altLang="en-US" sz="1600" b="1" dirty="0">
                        <a:latin typeface="微軟正黑體" panose="020B0604030504040204" pitchFamily="34" charset="-120"/>
                        <a:ea typeface="微軟正黑體" panose="020B0604030504040204" pitchFamily="34" charset="-120"/>
                      </a:endParaRPr>
                    </a:p>
                  </a:txBody>
                  <a:tcPr marL="91416" marR="91416" marT="45708" marB="45708" anchor="ctr"/>
                </a:tc>
                <a:tc>
                  <a:txBody>
                    <a:bodyPr/>
                    <a:lstStyle/>
                    <a:p>
                      <a:pPr algn="ctr"/>
                      <a:r>
                        <a:rPr lang="zh-TW" altLang="en-US" sz="1600" b="1" dirty="0"/>
                        <a:t>形式</a:t>
                      </a:r>
                      <a:endParaRPr lang="zh-TW" altLang="en-US" sz="1600" b="1" dirty="0">
                        <a:latin typeface="微軟正黑體" panose="020B0604030504040204" pitchFamily="34" charset="-120"/>
                        <a:ea typeface="微軟正黑體" panose="020B0604030504040204" pitchFamily="34" charset="-120"/>
                      </a:endParaRPr>
                    </a:p>
                  </a:txBody>
                  <a:tcPr marL="91416" marR="91416" marT="45708" marB="45708" anchor="ctr"/>
                </a:tc>
                <a:tc>
                  <a:txBody>
                    <a:bodyPr/>
                    <a:lstStyle/>
                    <a:p>
                      <a:pPr algn="ctr"/>
                      <a:r>
                        <a:rPr lang="zh-TW" altLang="en-US" sz="1600" b="1" dirty="0"/>
                        <a:t>國家</a:t>
                      </a:r>
                      <a:endParaRPr lang="zh-TW" altLang="en-US" sz="1600" b="1" dirty="0">
                        <a:latin typeface="微軟正黑體" panose="020B0604030504040204" pitchFamily="34" charset="-120"/>
                        <a:ea typeface="微軟正黑體" panose="020B0604030504040204" pitchFamily="34" charset="-120"/>
                      </a:endParaRPr>
                    </a:p>
                  </a:txBody>
                  <a:tcPr marL="91416" marR="91416" marT="45708" marB="45708" anchor="ctr"/>
                </a:tc>
                <a:tc>
                  <a:txBody>
                    <a:bodyPr/>
                    <a:lstStyle/>
                    <a:p>
                      <a:pPr algn="ctr"/>
                      <a:r>
                        <a:rPr lang="zh-TW" altLang="en-US" sz="1600" b="1" dirty="0"/>
                        <a:t>學校</a:t>
                      </a:r>
                      <a:endParaRPr lang="zh-TW" altLang="en-US" sz="1600" b="1" dirty="0">
                        <a:latin typeface="微軟正黑體" panose="020B0604030504040204" pitchFamily="34" charset="-120"/>
                        <a:ea typeface="微軟正黑體" panose="020B0604030504040204" pitchFamily="34" charset="-120"/>
                      </a:endParaRPr>
                    </a:p>
                  </a:txBody>
                  <a:tcPr marL="91416" marR="91416" marT="45708" marB="45708" anchor="ctr"/>
                </a:tc>
                <a:extLst>
                  <a:ext uri="{0D108BD9-81ED-4DB2-BD59-A6C34878D82A}">
                    <a16:rowId xmlns:a16="http://schemas.microsoft.com/office/drawing/2014/main" val="4054520399"/>
                  </a:ext>
                </a:extLst>
              </a:tr>
              <a:tr h="31510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rPr>
                        <a:t>1</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rPr>
                        <a:t>2/20</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來訪</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日本</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青森縣三本木農業惠拓高校</a:t>
                      </a:r>
                      <a:r>
                        <a:rPr lang="en-US" altLang="zh-TW" sz="1600" b="0" dirty="0">
                          <a:solidFill>
                            <a:schemeClr val="tx1"/>
                          </a:solidFill>
                        </a:rPr>
                        <a:t>(</a:t>
                      </a:r>
                      <a:r>
                        <a:rPr lang="zh-TW" altLang="en-US" sz="1600" b="0" dirty="0">
                          <a:solidFill>
                            <a:schemeClr val="tx1"/>
                          </a:solidFill>
                        </a:rPr>
                        <a:t>生</a:t>
                      </a:r>
                      <a:r>
                        <a:rPr lang="en-US" altLang="zh-TW" sz="1600" b="0" dirty="0">
                          <a:solidFill>
                            <a:schemeClr val="tx1"/>
                          </a:solidFill>
                        </a:rPr>
                        <a:t>7+</a:t>
                      </a:r>
                      <a:r>
                        <a:rPr lang="zh-TW" altLang="en-US" sz="1600" b="0" dirty="0">
                          <a:solidFill>
                            <a:schemeClr val="tx1"/>
                          </a:solidFill>
                        </a:rPr>
                        <a:t>師</a:t>
                      </a:r>
                      <a:r>
                        <a:rPr lang="en-US" altLang="zh-TW" sz="1600" b="0" dirty="0">
                          <a:solidFill>
                            <a:schemeClr val="tx1"/>
                          </a:solidFill>
                        </a:rPr>
                        <a:t>3)</a:t>
                      </a:r>
                      <a:endParaRPr lang="en-US" altLang="zh-TW" sz="1600" b="0" dirty="0">
                        <a:solidFill>
                          <a:schemeClr val="tx1"/>
                        </a:solidFill>
                        <a:latin typeface="+mn-ea"/>
                        <a:ea typeface="+mn-ea"/>
                      </a:endParaRPr>
                    </a:p>
                  </a:txBody>
                  <a:tcPr marL="91416" marR="91416" marT="45708" marB="45708" anchor="ctr"/>
                </a:tc>
                <a:extLst>
                  <a:ext uri="{0D108BD9-81ED-4DB2-BD59-A6C34878D82A}">
                    <a16:rowId xmlns:a16="http://schemas.microsoft.com/office/drawing/2014/main" val="1595095391"/>
                  </a:ext>
                </a:extLst>
              </a:tr>
              <a:tr h="31510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latin typeface="+mn-ea"/>
                          <a:ea typeface="+mn-ea"/>
                        </a:rPr>
                        <a:t>2</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rPr>
                        <a:t>3/18</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來訪</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日本</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富山県工業教育振興会</a:t>
                      </a:r>
                      <a:r>
                        <a:rPr lang="en-US" altLang="zh-TW" sz="1600" b="0" dirty="0">
                          <a:solidFill>
                            <a:schemeClr val="tx1"/>
                          </a:solidFill>
                        </a:rPr>
                        <a:t>(</a:t>
                      </a:r>
                      <a:r>
                        <a:rPr lang="zh-TW" altLang="en-US" sz="1600" b="0" dirty="0">
                          <a:solidFill>
                            <a:schemeClr val="tx1"/>
                          </a:solidFill>
                        </a:rPr>
                        <a:t>生</a:t>
                      </a:r>
                      <a:r>
                        <a:rPr lang="en-US" altLang="zh-TW" sz="1600" b="0" dirty="0">
                          <a:solidFill>
                            <a:schemeClr val="tx1"/>
                          </a:solidFill>
                        </a:rPr>
                        <a:t>22+</a:t>
                      </a:r>
                      <a:r>
                        <a:rPr lang="zh-TW" altLang="en-US" sz="1600" b="0" dirty="0">
                          <a:solidFill>
                            <a:schemeClr val="tx1"/>
                          </a:solidFill>
                        </a:rPr>
                        <a:t>師</a:t>
                      </a:r>
                      <a:r>
                        <a:rPr lang="en-US" altLang="zh-TW" sz="1600" b="0" dirty="0">
                          <a:solidFill>
                            <a:schemeClr val="tx1"/>
                          </a:solidFill>
                        </a:rPr>
                        <a:t>5)</a:t>
                      </a:r>
                      <a:endParaRPr lang="en-US" altLang="zh-TW" sz="1600" b="0" dirty="0">
                        <a:solidFill>
                          <a:schemeClr val="tx1"/>
                        </a:solidFill>
                        <a:latin typeface="+mn-ea"/>
                        <a:ea typeface="+mn-ea"/>
                      </a:endParaRPr>
                    </a:p>
                  </a:txBody>
                  <a:tcPr marL="91416" marR="91416" marT="45708" marB="45708" anchor="ctr"/>
                </a:tc>
                <a:extLst>
                  <a:ext uri="{0D108BD9-81ED-4DB2-BD59-A6C34878D82A}">
                    <a16:rowId xmlns:a16="http://schemas.microsoft.com/office/drawing/2014/main" val="1283315553"/>
                  </a:ext>
                </a:extLst>
              </a:tr>
              <a:tr h="31510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latin typeface="+mn-ea"/>
                          <a:ea typeface="+mn-ea"/>
                        </a:rPr>
                        <a:t>3</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rPr>
                        <a:t>3/28</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線上</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日本</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東京都忍岡高校</a:t>
                      </a:r>
                      <a:r>
                        <a:rPr lang="en-US" altLang="zh-TW" sz="1600" b="0" dirty="0">
                          <a:solidFill>
                            <a:schemeClr val="tx1"/>
                          </a:solidFill>
                        </a:rPr>
                        <a:t>(</a:t>
                      </a:r>
                      <a:r>
                        <a:rPr lang="zh-TW" altLang="en-US" sz="1600" b="0" dirty="0">
                          <a:solidFill>
                            <a:schemeClr val="tx1"/>
                          </a:solidFill>
                        </a:rPr>
                        <a:t>生</a:t>
                      </a:r>
                      <a:r>
                        <a:rPr lang="en-US" altLang="zh-TW" sz="1600" b="0" dirty="0">
                          <a:solidFill>
                            <a:schemeClr val="tx1"/>
                          </a:solidFill>
                        </a:rPr>
                        <a:t>13+</a:t>
                      </a:r>
                      <a:r>
                        <a:rPr lang="zh-TW" altLang="en-US" sz="1600" b="0" dirty="0">
                          <a:solidFill>
                            <a:schemeClr val="tx1"/>
                          </a:solidFill>
                        </a:rPr>
                        <a:t>師</a:t>
                      </a:r>
                      <a:r>
                        <a:rPr lang="en-US" altLang="zh-TW" sz="1600" b="0" dirty="0">
                          <a:solidFill>
                            <a:schemeClr val="tx1"/>
                          </a:solidFill>
                        </a:rPr>
                        <a:t>3)</a:t>
                      </a:r>
                      <a:endParaRPr lang="en-US" altLang="zh-TW" sz="1600" b="0" dirty="0">
                        <a:solidFill>
                          <a:schemeClr val="tx1"/>
                        </a:solidFill>
                        <a:latin typeface="+mn-ea"/>
                        <a:ea typeface="+mn-ea"/>
                      </a:endParaRPr>
                    </a:p>
                  </a:txBody>
                  <a:tcPr marL="91416" marR="91416" marT="45708" marB="45708" anchor="ctr"/>
                </a:tc>
                <a:extLst>
                  <a:ext uri="{0D108BD9-81ED-4DB2-BD59-A6C34878D82A}">
                    <a16:rowId xmlns:a16="http://schemas.microsoft.com/office/drawing/2014/main" val="3784151096"/>
                  </a:ext>
                </a:extLst>
              </a:tr>
              <a:tr h="31510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latin typeface="+mn-ea"/>
                          <a:ea typeface="+mn-ea"/>
                        </a:rPr>
                        <a:t>4</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latin typeface="+mn-ea"/>
                          <a:ea typeface="+mn-ea"/>
                        </a:rPr>
                        <a:t>7/23</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n-ea"/>
                          <a:ea typeface="+mn-ea"/>
                        </a:rPr>
                        <a:t>來訪</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日本</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東京都忍岡高校</a:t>
                      </a:r>
                      <a:r>
                        <a:rPr lang="en-US" altLang="zh-TW" sz="1600" b="0" dirty="0">
                          <a:solidFill>
                            <a:schemeClr val="tx1"/>
                          </a:solidFill>
                        </a:rPr>
                        <a:t>(</a:t>
                      </a:r>
                      <a:r>
                        <a:rPr lang="zh-TW" altLang="en-US" sz="1600" b="0" dirty="0">
                          <a:solidFill>
                            <a:schemeClr val="tx1"/>
                          </a:solidFill>
                        </a:rPr>
                        <a:t>生</a:t>
                      </a:r>
                      <a:r>
                        <a:rPr lang="en-US" altLang="zh-TW" sz="1600" b="0" dirty="0">
                          <a:solidFill>
                            <a:schemeClr val="tx1"/>
                          </a:solidFill>
                        </a:rPr>
                        <a:t>30+</a:t>
                      </a:r>
                      <a:r>
                        <a:rPr lang="zh-TW" altLang="en-US" sz="1600" b="0" dirty="0">
                          <a:solidFill>
                            <a:schemeClr val="tx1"/>
                          </a:solidFill>
                        </a:rPr>
                        <a:t>師</a:t>
                      </a:r>
                      <a:r>
                        <a:rPr lang="en-US" altLang="zh-TW" sz="1600" b="0" dirty="0">
                          <a:solidFill>
                            <a:schemeClr val="tx1"/>
                          </a:solidFill>
                        </a:rPr>
                        <a:t>3)</a:t>
                      </a:r>
                      <a:endParaRPr lang="en-US" altLang="zh-TW" sz="1600" b="0" dirty="0">
                        <a:solidFill>
                          <a:schemeClr val="tx1"/>
                        </a:solidFill>
                        <a:latin typeface="+mn-ea"/>
                        <a:ea typeface="+mn-ea"/>
                      </a:endParaRPr>
                    </a:p>
                  </a:txBody>
                  <a:tcPr marL="91416" marR="91416" marT="45708" marB="45708" anchor="ctr"/>
                </a:tc>
                <a:extLst>
                  <a:ext uri="{0D108BD9-81ED-4DB2-BD59-A6C34878D82A}">
                    <a16:rowId xmlns:a16="http://schemas.microsoft.com/office/drawing/2014/main" val="4095331555"/>
                  </a:ext>
                </a:extLst>
              </a:tr>
              <a:tr h="31510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latin typeface="+mn-ea"/>
                          <a:ea typeface="+mn-ea"/>
                        </a:rPr>
                        <a:t>5</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latin typeface="+mn-ea"/>
                          <a:ea typeface="+mn-ea"/>
                        </a:rPr>
                        <a:t>10/13</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來訪</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日本</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tx1"/>
                          </a:solidFill>
                          <a:latin typeface="+mn-ea"/>
                          <a:ea typeface="+mn-ea"/>
                          <a:cs typeface="+mn-cs"/>
                        </a:rPr>
                        <a:t>廣島縣渚高校</a:t>
                      </a:r>
                      <a:r>
                        <a:rPr lang="en-US" altLang="zh-TW" sz="1600" b="0" kern="1200" dirty="0">
                          <a:solidFill>
                            <a:schemeClr val="tx1"/>
                          </a:solidFill>
                          <a:latin typeface="+mn-ea"/>
                          <a:ea typeface="+mn-ea"/>
                          <a:cs typeface="+mn-cs"/>
                        </a:rPr>
                        <a:t>(</a:t>
                      </a:r>
                      <a:r>
                        <a:rPr lang="zh-TW" altLang="en-US" sz="1600" b="0" kern="1200" dirty="0">
                          <a:solidFill>
                            <a:schemeClr val="tx1"/>
                          </a:solidFill>
                          <a:latin typeface="+mn-ea"/>
                          <a:ea typeface="+mn-ea"/>
                          <a:cs typeface="+mn-cs"/>
                        </a:rPr>
                        <a:t>生</a:t>
                      </a:r>
                      <a:r>
                        <a:rPr lang="en-US" altLang="zh-TW" sz="1600" b="0" kern="1200" dirty="0">
                          <a:solidFill>
                            <a:schemeClr val="tx1"/>
                          </a:solidFill>
                          <a:latin typeface="+mn-ea"/>
                          <a:ea typeface="+mn-ea"/>
                          <a:cs typeface="+mn-cs"/>
                        </a:rPr>
                        <a:t>11+</a:t>
                      </a:r>
                      <a:r>
                        <a:rPr lang="zh-TW" altLang="en-US" sz="1600" b="0" kern="1200" dirty="0">
                          <a:solidFill>
                            <a:schemeClr val="tx1"/>
                          </a:solidFill>
                          <a:latin typeface="+mn-ea"/>
                          <a:ea typeface="+mn-ea"/>
                          <a:cs typeface="+mn-cs"/>
                        </a:rPr>
                        <a:t>師</a:t>
                      </a:r>
                      <a:r>
                        <a:rPr lang="en-US" altLang="zh-TW" sz="1600" b="0" kern="1200" dirty="0">
                          <a:solidFill>
                            <a:schemeClr val="tx1"/>
                          </a:solidFill>
                          <a:latin typeface="+mn-ea"/>
                          <a:ea typeface="+mn-ea"/>
                          <a:cs typeface="+mn-cs"/>
                        </a:rPr>
                        <a:t>2)</a:t>
                      </a:r>
                    </a:p>
                  </a:txBody>
                  <a:tcPr marL="91416" marR="91416" marT="45708" marB="45708" anchor="ctr"/>
                </a:tc>
                <a:extLst>
                  <a:ext uri="{0D108BD9-81ED-4DB2-BD59-A6C34878D82A}">
                    <a16:rowId xmlns:a16="http://schemas.microsoft.com/office/drawing/2014/main" val="1676699297"/>
                  </a:ext>
                </a:extLst>
              </a:tr>
              <a:tr h="31510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latin typeface="+mn-ea"/>
                          <a:ea typeface="+mn-ea"/>
                        </a:rPr>
                        <a:t>6</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latin typeface="+mn-ea"/>
                          <a:ea typeface="+mn-ea"/>
                        </a:rPr>
                        <a:t>10/20</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來訪</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日本</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大阪府立旭高等學校</a:t>
                      </a:r>
                      <a:r>
                        <a:rPr lang="en-US" altLang="zh-TW" sz="1600" b="0" dirty="0">
                          <a:solidFill>
                            <a:schemeClr val="tx1"/>
                          </a:solidFill>
                        </a:rPr>
                        <a:t>(</a:t>
                      </a:r>
                      <a:r>
                        <a:rPr lang="zh-TW" altLang="en-US" sz="1600" b="0" dirty="0">
                          <a:solidFill>
                            <a:schemeClr val="tx1"/>
                          </a:solidFill>
                        </a:rPr>
                        <a:t>生</a:t>
                      </a:r>
                      <a:r>
                        <a:rPr lang="en-US" altLang="zh-TW" sz="1600" b="0" kern="1200" dirty="0">
                          <a:solidFill>
                            <a:schemeClr val="tx1"/>
                          </a:solidFill>
                        </a:rPr>
                        <a:t>311+</a:t>
                      </a:r>
                      <a:r>
                        <a:rPr lang="zh-TW" altLang="en-US" sz="1600" b="0" kern="1200" dirty="0">
                          <a:solidFill>
                            <a:schemeClr val="tx1"/>
                          </a:solidFill>
                        </a:rPr>
                        <a:t>師</a:t>
                      </a:r>
                      <a:r>
                        <a:rPr lang="en-US" altLang="zh-TW" sz="1600" b="0" kern="1200" dirty="0">
                          <a:solidFill>
                            <a:schemeClr val="tx1"/>
                          </a:solidFill>
                        </a:rPr>
                        <a:t>16)</a:t>
                      </a:r>
                      <a:endParaRPr lang="en-US" altLang="zh-TW" sz="1600" b="0" kern="1200" dirty="0">
                        <a:solidFill>
                          <a:schemeClr val="tx1"/>
                        </a:solidFill>
                        <a:latin typeface="+mn-ea"/>
                        <a:ea typeface="+mn-ea"/>
                        <a:cs typeface="+mn-cs"/>
                      </a:endParaRPr>
                    </a:p>
                  </a:txBody>
                  <a:tcPr marL="91416" marR="91416" marT="45708" marB="45708" anchor="ctr"/>
                </a:tc>
                <a:extLst>
                  <a:ext uri="{0D108BD9-81ED-4DB2-BD59-A6C34878D82A}">
                    <a16:rowId xmlns:a16="http://schemas.microsoft.com/office/drawing/2014/main" val="860602895"/>
                  </a:ext>
                </a:extLst>
              </a:tr>
              <a:tr h="31510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latin typeface="+mn-ea"/>
                          <a:ea typeface="+mn-ea"/>
                        </a:rPr>
                        <a:t>7</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latin typeface="+mn-ea"/>
                          <a:ea typeface="+mn-ea"/>
                        </a:rPr>
                        <a:t>10/22</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來訪</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日本</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n-ea"/>
                          <a:ea typeface="+mn-ea"/>
                        </a:rPr>
                        <a:t>神奈川七里之濱高校來訪</a:t>
                      </a:r>
                      <a:r>
                        <a:rPr lang="en-US" altLang="zh-TW" sz="1600" b="0" dirty="0">
                          <a:solidFill>
                            <a:schemeClr val="tx1"/>
                          </a:solidFill>
                          <a:latin typeface="+mn-ea"/>
                          <a:ea typeface="+mn-ea"/>
                        </a:rPr>
                        <a:t>(</a:t>
                      </a:r>
                      <a:r>
                        <a:rPr lang="zh-TW" altLang="en-US" sz="1600" b="0" dirty="0">
                          <a:solidFill>
                            <a:schemeClr val="tx1"/>
                          </a:solidFill>
                          <a:latin typeface="+mn-ea"/>
                          <a:ea typeface="+mn-ea"/>
                        </a:rPr>
                        <a:t>生</a:t>
                      </a:r>
                      <a:r>
                        <a:rPr lang="en-US" altLang="zh-TW" sz="1600" b="0" dirty="0">
                          <a:solidFill>
                            <a:schemeClr val="tx1"/>
                          </a:solidFill>
                          <a:latin typeface="+mn-ea"/>
                          <a:ea typeface="+mn-ea"/>
                        </a:rPr>
                        <a:t>358+</a:t>
                      </a:r>
                      <a:r>
                        <a:rPr lang="zh-TW" altLang="en-US" sz="1600" b="0" dirty="0">
                          <a:solidFill>
                            <a:schemeClr val="tx1"/>
                          </a:solidFill>
                          <a:latin typeface="+mn-ea"/>
                          <a:ea typeface="+mn-ea"/>
                        </a:rPr>
                        <a:t>師</a:t>
                      </a:r>
                      <a:r>
                        <a:rPr lang="en-US" altLang="zh-TW" sz="1600" b="0" dirty="0">
                          <a:solidFill>
                            <a:schemeClr val="tx1"/>
                          </a:solidFill>
                          <a:latin typeface="+mn-ea"/>
                          <a:ea typeface="+mn-ea"/>
                        </a:rPr>
                        <a:t>13)</a:t>
                      </a:r>
                    </a:p>
                  </a:txBody>
                  <a:tcPr marL="91416" marR="91416" marT="45708" marB="45708" anchor="ctr"/>
                </a:tc>
                <a:extLst>
                  <a:ext uri="{0D108BD9-81ED-4DB2-BD59-A6C34878D82A}">
                    <a16:rowId xmlns:a16="http://schemas.microsoft.com/office/drawing/2014/main" val="3295299800"/>
                  </a:ext>
                </a:extLst>
              </a:tr>
              <a:tr h="31510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latin typeface="+mn-ea"/>
                          <a:ea typeface="+mn-ea"/>
                        </a:rPr>
                        <a:t>8</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rPr>
                        <a:t>11/10</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來訪</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日本</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chemeClr val="tx1"/>
                          </a:solidFill>
                        </a:rPr>
                        <a:t>千葉県立流山おおたかの森高校</a:t>
                      </a:r>
                      <a:r>
                        <a:rPr lang="en-US" altLang="zh-TW" sz="1600" b="0" dirty="0">
                          <a:solidFill>
                            <a:schemeClr val="tx1"/>
                          </a:solidFill>
                        </a:rPr>
                        <a:t>(</a:t>
                      </a:r>
                      <a:r>
                        <a:rPr lang="zh-TW" altLang="en-US" sz="1600" b="0" dirty="0">
                          <a:solidFill>
                            <a:schemeClr val="tx1"/>
                          </a:solidFill>
                        </a:rPr>
                        <a:t>生</a:t>
                      </a:r>
                      <a:r>
                        <a:rPr lang="en-US" altLang="zh-TW" sz="1600" b="0" dirty="0">
                          <a:solidFill>
                            <a:schemeClr val="tx1"/>
                          </a:solidFill>
                        </a:rPr>
                        <a:t>314+</a:t>
                      </a:r>
                      <a:r>
                        <a:rPr lang="zh-TW" altLang="en-US" sz="1600" b="0" dirty="0">
                          <a:solidFill>
                            <a:schemeClr val="tx1"/>
                          </a:solidFill>
                        </a:rPr>
                        <a:t>師</a:t>
                      </a:r>
                      <a:r>
                        <a:rPr lang="en-US" altLang="zh-TW" sz="1600" b="0" dirty="0">
                          <a:solidFill>
                            <a:schemeClr val="tx1"/>
                          </a:solidFill>
                        </a:rPr>
                        <a:t>17)</a:t>
                      </a:r>
                      <a:endParaRPr lang="en-US" altLang="zh-TW" sz="1600" b="0" dirty="0">
                        <a:solidFill>
                          <a:schemeClr val="tx1"/>
                        </a:solidFill>
                        <a:latin typeface="+mn-ea"/>
                        <a:ea typeface="+mn-ea"/>
                      </a:endParaRPr>
                    </a:p>
                  </a:txBody>
                  <a:tcPr marL="91416" marR="91416" marT="45708" marB="45708" anchor="ctr"/>
                </a:tc>
                <a:extLst>
                  <a:ext uri="{0D108BD9-81ED-4DB2-BD59-A6C34878D82A}">
                    <a16:rowId xmlns:a16="http://schemas.microsoft.com/office/drawing/2014/main" val="3079239092"/>
                  </a:ext>
                </a:extLst>
              </a:tr>
              <a:tr h="31510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latin typeface="+mn-ea"/>
                          <a:ea typeface="+mn-ea"/>
                        </a:rPr>
                        <a:t>9</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rPr>
                        <a:t>11/11</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來訪</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日本</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tx1"/>
                          </a:solidFill>
                        </a:rPr>
                        <a:t>東京都總合工科高校</a:t>
                      </a:r>
                      <a:r>
                        <a:rPr lang="en-US" altLang="zh-TW" sz="1600" b="0" kern="1200" dirty="0">
                          <a:solidFill>
                            <a:schemeClr val="tx1"/>
                          </a:solidFill>
                        </a:rPr>
                        <a:t>(</a:t>
                      </a:r>
                      <a:r>
                        <a:rPr lang="zh-TW" altLang="en-US" sz="1600" b="0" kern="1200" dirty="0">
                          <a:solidFill>
                            <a:schemeClr val="tx1"/>
                          </a:solidFill>
                        </a:rPr>
                        <a:t>生</a:t>
                      </a:r>
                      <a:r>
                        <a:rPr lang="en-US" altLang="zh-TW" sz="1600" b="0" kern="1200" dirty="0">
                          <a:solidFill>
                            <a:schemeClr val="tx1"/>
                          </a:solidFill>
                        </a:rPr>
                        <a:t>110+</a:t>
                      </a:r>
                      <a:r>
                        <a:rPr lang="zh-TW" altLang="en-US" sz="1600" b="0" kern="1200" dirty="0">
                          <a:solidFill>
                            <a:schemeClr val="tx1"/>
                          </a:solidFill>
                        </a:rPr>
                        <a:t>師</a:t>
                      </a:r>
                      <a:r>
                        <a:rPr lang="en-US" altLang="zh-TW" sz="1600" b="0" kern="1200" dirty="0">
                          <a:solidFill>
                            <a:schemeClr val="tx1"/>
                          </a:solidFill>
                        </a:rPr>
                        <a:t>8)</a:t>
                      </a:r>
                      <a:endParaRPr lang="en-US" altLang="zh-TW" sz="1600" b="0" kern="1200" dirty="0">
                        <a:solidFill>
                          <a:schemeClr val="tx1"/>
                        </a:solidFill>
                        <a:latin typeface="+mn-ea"/>
                        <a:ea typeface="+mn-ea"/>
                        <a:cs typeface="+mn-cs"/>
                      </a:endParaRPr>
                    </a:p>
                  </a:txBody>
                  <a:tcPr marL="91416" marR="91416" marT="45708" marB="45708" anchor="ctr"/>
                </a:tc>
                <a:extLst>
                  <a:ext uri="{0D108BD9-81ED-4DB2-BD59-A6C34878D82A}">
                    <a16:rowId xmlns:a16="http://schemas.microsoft.com/office/drawing/2014/main" val="1733371335"/>
                  </a:ext>
                </a:extLst>
              </a:tr>
              <a:tr h="31510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latin typeface="+mn-ea"/>
                          <a:ea typeface="+mn-ea"/>
                        </a:rPr>
                        <a:t>10</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chemeClr val="tx1"/>
                          </a:solidFill>
                          <a:latin typeface="+mn-ea"/>
                          <a:ea typeface="+mn-ea"/>
                        </a:rPr>
                        <a:t>11/19</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來訪</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rPr>
                        <a:t>日本</a:t>
                      </a:r>
                      <a:endParaRPr lang="en-US" altLang="zh-TW" sz="1600" b="0" dirty="0">
                        <a:solidFill>
                          <a:schemeClr val="tx1"/>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tx1"/>
                          </a:solidFill>
                        </a:rPr>
                        <a:t>北海道幌加內高等學校</a:t>
                      </a:r>
                      <a:r>
                        <a:rPr lang="en-US" altLang="zh-TW" sz="1600" b="0" kern="1200" dirty="0">
                          <a:solidFill>
                            <a:schemeClr val="tx1"/>
                          </a:solidFill>
                        </a:rPr>
                        <a:t>(</a:t>
                      </a:r>
                      <a:r>
                        <a:rPr lang="zh-TW" altLang="en-US" sz="1600" b="0" kern="1200" dirty="0">
                          <a:solidFill>
                            <a:schemeClr val="tx1"/>
                          </a:solidFill>
                        </a:rPr>
                        <a:t>生</a:t>
                      </a:r>
                      <a:r>
                        <a:rPr lang="en-US" altLang="zh-TW" sz="1600" b="0" kern="1200" dirty="0">
                          <a:solidFill>
                            <a:schemeClr val="tx1"/>
                          </a:solidFill>
                        </a:rPr>
                        <a:t>16+</a:t>
                      </a:r>
                      <a:r>
                        <a:rPr lang="zh-TW" altLang="en-US" sz="1600" b="0" kern="1200" dirty="0">
                          <a:solidFill>
                            <a:schemeClr val="tx1"/>
                          </a:solidFill>
                        </a:rPr>
                        <a:t>師</a:t>
                      </a:r>
                      <a:r>
                        <a:rPr lang="en-US" altLang="zh-TW" sz="1600" b="0" kern="1200" dirty="0">
                          <a:solidFill>
                            <a:schemeClr val="tx1"/>
                          </a:solidFill>
                        </a:rPr>
                        <a:t>3)</a:t>
                      </a:r>
                      <a:endParaRPr lang="en-US" altLang="zh-TW" sz="1600" b="0" kern="1200" dirty="0">
                        <a:solidFill>
                          <a:schemeClr val="tx1"/>
                        </a:solidFill>
                        <a:latin typeface="+mn-ea"/>
                        <a:ea typeface="+mn-ea"/>
                        <a:cs typeface="+mn-cs"/>
                      </a:endParaRPr>
                    </a:p>
                  </a:txBody>
                  <a:tcPr marL="91416" marR="91416" marT="45708" marB="45708" anchor="ctr"/>
                </a:tc>
                <a:extLst>
                  <a:ext uri="{0D108BD9-81ED-4DB2-BD59-A6C34878D82A}">
                    <a16:rowId xmlns:a16="http://schemas.microsoft.com/office/drawing/2014/main" val="2176097455"/>
                  </a:ext>
                </a:extLst>
              </a:tr>
              <a:tr h="315105">
                <a:tc gridSpan="5">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600" b="1" dirty="0">
                          <a:solidFill>
                            <a:schemeClr val="tx1"/>
                          </a:solidFill>
                          <a:latin typeface="+mn-ea"/>
                          <a:ea typeface="+mn-ea"/>
                        </a:rPr>
                        <a:t>出訪</a:t>
                      </a:r>
                      <a:endParaRPr lang="en-US" altLang="zh-TW" sz="1600" b="1" dirty="0">
                        <a:solidFill>
                          <a:schemeClr val="tx1"/>
                        </a:solidFill>
                        <a:latin typeface="+mn-ea"/>
                        <a:ea typeface="+mn-ea"/>
                      </a:endParaRPr>
                    </a:p>
                  </a:txBody>
                  <a:tcPr marL="91416" marR="91416" marT="45708" marB="45708" anchor="ctr"/>
                </a:tc>
                <a:tc hMerge="1">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en-US" altLang="zh-TW" sz="1800" b="0" dirty="0">
                        <a:solidFill>
                          <a:srgbClr val="FF0000"/>
                        </a:solidFill>
                        <a:latin typeface="+mn-ea"/>
                        <a:ea typeface="+mn-ea"/>
                      </a:endParaRPr>
                    </a:p>
                  </a:txBody>
                  <a:tcPr marL="91416" marR="91416" marT="45708" marB="45708" anchor="ctr"/>
                </a:tc>
                <a:tc hMerge="1">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en-US" altLang="zh-TW" sz="1800" b="0" dirty="0">
                        <a:solidFill>
                          <a:srgbClr val="FF0000"/>
                        </a:solidFill>
                        <a:latin typeface="+mn-ea"/>
                        <a:ea typeface="+mn-ea"/>
                      </a:endParaRPr>
                    </a:p>
                  </a:txBody>
                  <a:tcPr marL="91416" marR="91416" marT="45708" marB="45708" anchor="ctr"/>
                </a:tc>
                <a:tc hMerge="1">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en-US" altLang="zh-TW" sz="1800" b="0" dirty="0">
                        <a:solidFill>
                          <a:srgbClr val="FF0000"/>
                        </a:solidFill>
                        <a:latin typeface="+mn-ea"/>
                        <a:ea typeface="+mn-ea"/>
                      </a:endParaRPr>
                    </a:p>
                  </a:txBody>
                  <a:tcPr marL="91416" marR="91416" marT="45708" marB="45708" anchor="ctr"/>
                </a:tc>
                <a:tc hMerge="1">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TW" sz="1800" b="0" dirty="0">
                        <a:solidFill>
                          <a:srgbClr val="FF0000"/>
                        </a:solidFill>
                        <a:latin typeface="+mn-ea"/>
                        <a:ea typeface="+mn-ea"/>
                      </a:endParaRPr>
                    </a:p>
                  </a:txBody>
                  <a:tcPr marL="91416" marR="91416" marT="45708" marB="45708" anchor="ctr"/>
                </a:tc>
                <a:extLst>
                  <a:ext uri="{0D108BD9-81ED-4DB2-BD59-A6C34878D82A}">
                    <a16:rowId xmlns:a16="http://schemas.microsoft.com/office/drawing/2014/main" val="756718594"/>
                  </a:ext>
                </a:extLst>
              </a:tr>
              <a:tr h="31510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rgbClr val="FF0000"/>
                          </a:solidFill>
                          <a:latin typeface="+mn-ea"/>
                          <a:ea typeface="+mn-ea"/>
                        </a:rPr>
                        <a:t>1</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rgbClr val="FF0000"/>
                          </a:solidFill>
                        </a:rPr>
                        <a:t>05/19</a:t>
                      </a:r>
                      <a:endParaRPr lang="en-US" altLang="zh-TW" sz="1600" b="0" dirty="0">
                        <a:solidFill>
                          <a:srgbClr val="FF0000"/>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rgbClr val="FF0000"/>
                          </a:solidFill>
                        </a:rPr>
                        <a:t>出訪</a:t>
                      </a:r>
                      <a:endParaRPr lang="en-US" altLang="zh-TW" sz="1600" b="0" dirty="0">
                        <a:solidFill>
                          <a:srgbClr val="FF0000"/>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rgbClr val="FF0000"/>
                          </a:solidFill>
                        </a:rPr>
                        <a:t>日本</a:t>
                      </a:r>
                      <a:endParaRPr lang="en-US" altLang="zh-TW" sz="1600" b="0" dirty="0">
                        <a:solidFill>
                          <a:srgbClr val="FF0000"/>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rgbClr val="FF0000"/>
                          </a:solidFill>
                        </a:rPr>
                        <a:t>秋田縣、青森縣三本木農業惠拓高校、十和田高校</a:t>
                      </a:r>
                      <a:r>
                        <a:rPr lang="en-US" altLang="zh-TW" sz="1600" b="0" dirty="0">
                          <a:solidFill>
                            <a:srgbClr val="FF0000"/>
                          </a:solidFill>
                        </a:rPr>
                        <a:t>(</a:t>
                      </a:r>
                      <a:r>
                        <a:rPr lang="zh-TW" altLang="en-US" sz="1600" b="0" dirty="0">
                          <a:solidFill>
                            <a:srgbClr val="FF0000"/>
                          </a:solidFill>
                        </a:rPr>
                        <a:t>生</a:t>
                      </a:r>
                      <a:r>
                        <a:rPr lang="en-US" altLang="zh-TW" sz="1600" b="0" dirty="0">
                          <a:solidFill>
                            <a:srgbClr val="FF0000"/>
                          </a:solidFill>
                        </a:rPr>
                        <a:t>30+</a:t>
                      </a:r>
                      <a:r>
                        <a:rPr lang="zh-TW" altLang="en-US" sz="1600" b="0" dirty="0">
                          <a:solidFill>
                            <a:srgbClr val="FF0000"/>
                          </a:solidFill>
                        </a:rPr>
                        <a:t>師</a:t>
                      </a:r>
                      <a:r>
                        <a:rPr lang="en-US" altLang="zh-TW" sz="1600" b="0" dirty="0">
                          <a:solidFill>
                            <a:srgbClr val="FF0000"/>
                          </a:solidFill>
                        </a:rPr>
                        <a:t>2)</a:t>
                      </a:r>
                      <a:endParaRPr lang="en-US" altLang="zh-TW" sz="1600" b="0" dirty="0">
                        <a:solidFill>
                          <a:srgbClr val="FF0000"/>
                        </a:solidFill>
                        <a:latin typeface="+mn-ea"/>
                        <a:ea typeface="+mn-ea"/>
                      </a:endParaRPr>
                    </a:p>
                  </a:txBody>
                  <a:tcPr marL="91416" marR="91416" marT="45708" marB="45708" anchor="ctr"/>
                </a:tc>
                <a:extLst>
                  <a:ext uri="{0D108BD9-81ED-4DB2-BD59-A6C34878D82A}">
                    <a16:rowId xmlns:a16="http://schemas.microsoft.com/office/drawing/2014/main" val="2524694332"/>
                  </a:ext>
                </a:extLst>
              </a:tr>
              <a:tr h="31510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rgbClr val="FF0000"/>
                          </a:solidFill>
                          <a:latin typeface="+mn-ea"/>
                          <a:ea typeface="+mn-ea"/>
                        </a:rPr>
                        <a:t>2</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rgbClr val="FF0000"/>
                          </a:solidFill>
                          <a:latin typeface="+mn-ea"/>
                          <a:ea typeface="+mn-ea"/>
                        </a:rPr>
                        <a:t>07/01</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rgbClr val="FF0000"/>
                          </a:solidFill>
                          <a:latin typeface="+mn-ea"/>
                          <a:ea typeface="+mn-ea"/>
                        </a:rPr>
                        <a:t>出訪</a:t>
                      </a:r>
                      <a:endParaRPr lang="en-US" altLang="zh-TW" sz="1600" b="0" dirty="0">
                        <a:solidFill>
                          <a:srgbClr val="FF0000"/>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rgbClr val="FF0000"/>
                          </a:solidFill>
                          <a:latin typeface="+mn-ea"/>
                          <a:ea typeface="+mn-ea"/>
                        </a:rPr>
                        <a:t>日本</a:t>
                      </a:r>
                      <a:endParaRPr lang="en-US" altLang="zh-TW" sz="1600" b="0" dirty="0">
                        <a:solidFill>
                          <a:srgbClr val="FF0000"/>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rgbClr val="FF0000"/>
                          </a:solidFill>
                          <a:latin typeface="+mn-ea"/>
                          <a:ea typeface="+mn-ea"/>
                        </a:rPr>
                        <a:t>東京總合工科高校、長野阿智高校</a:t>
                      </a:r>
                      <a:r>
                        <a:rPr lang="en-US" altLang="zh-TW" sz="1600" b="0" dirty="0">
                          <a:solidFill>
                            <a:srgbClr val="FF0000"/>
                          </a:solidFill>
                          <a:latin typeface="+mn-ea"/>
                          <a:ea typeface="+mn-ea"/>
                        </a:rPr>
                        <a:t>(</a:t>
                      </a:r>
                      <a:r>
                        <a:rPr lang="zh-TW" altLang="en-US" sz="1600" b="0" dirty="0">
                          <a:solidFill>
                            <a:srgbClr val="FF0000"/>
                          </a:solidFill>
                          <a:latin typeface="+mn-ea"/>
                          <a:ea typeface="+mn-ea"/>
                        </a:rPr>
                        <a:t>生</a:t>
                      </a:r>
                      <a:r>
                        <a:rPr lang="en-US" altLang="zh-TW" sz="1600" b="0" dirty="0">
                          <a:solidFill>
                            <a:srgbClr val="FF0000"/>
                          </a:solidFill>
                          <a:latin typeface="+mn-ea"/>
                          <a:ea typeface="+mn-ea"/>
                        </a:rPr>
                        <a:t>16+</a:t>
                      </a:r>
                      <a:r>
                        <a:rPr lang="zh-TW" altLang="en-US" sz="1600" b="0" dirty="0">
                          <a:solidFill>
                            <a:srgbClr val="FF0000"/>
                          </a:solidFill>
                          <a:latin typeface="+mn-ea"/>
                          <a:ea typeface="+mn-ea"/>
                        </a:rPr>
                        <a:t>師</a:t>
                      </a:r>
                      <a:r>
                        <a:rPr lang="en-US" altLang="zh-TW" sz="1600" b="0" dirty="0">
                          <a:solidFill>
                            <a:srgbClr val="FF0000"/>
                          </a:solidFill>
                          <a:latin typeface="+mn-ea"/>
                          <a:ea typeface="+mn-ea"/>
                        </a:rPr>
                        <a:t>2)</a:t>
                      </a:r>
                    </a:p>
                  </a:txBody>
                  <a:tcPr marL="91416" marR="91416" marT="45708" marB="45708" anchor="ctr"/>
                </a:tc>
                <a:extLst>
                  <a:ext uri="{0D108BD9-81ED-4DB2-BD59-A6C34878D82A}">
                    <a16:rowId xmlns:a16="http://schemas.microsoft.com/office/drawing/2014/main" val="50547963"/>
                  </a:ext>
                </a:extLst>
              </a:tr>
              <a:tr h="31510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rgbClr val="FF0000"/>
                          </a:solidFill>
                          <a:latin typeface="+mn-ea"/>
                          <a:ea typeface="+mn-ea"/>
                        </a:rPr>
                        <a:t>3</a:t>
                      </a: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TW" sz="1600" b="0" dirty="0">
                          <a:solidFill>
                            <a:srgbClr val="FF0000"/>
                          </a:solidFill>
                        </a:rPr>
                        <a:t>08/02</a:t>
                      </a:r>
                      <a:endParaRPr lang="en-US" altLang="zh-TW" sz="1600" b="0" dirty="0">
                        <a:solidFill>
                          <a:srgbClr val="FF0000"/>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rgbClr val="FF0000"/>
                          </a:solidFill>
                        </a:rPr>
                        <a:t>出訪</a:t>
                      </a:r>
                      <a:endParaRPr lang="en-US" altLang="zh-TW" sz="1600" b="0" dirty="0">
                        <a:solidFill>
                          <a:srgbClr val="FF0000"/>
                        </a:solidFill>
                        <a:latin typeface="+mn-ea"/>
                        <a:ea typeface="+mn-ea"/>
                      </a:endParaRPr>
                    </a:p>
                  </a:txBody>
                  <a:tcPr marL="91416" marR="91416" marT="45708" marB="45708"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zh-TW" altLang="en-US" sz="1600" b="0" dirty="0">
                          <a:solidFill>
                            <a:srgbClr val="FF0000"/>
                          </a:solidFill>
                        </a:rPr>
                        <a:t>捷克</a:t>
                      </a:r>
                      <a:endParaRPr lang="en-US" altLang="zh-TW" sz="1600" b="0" dirty="0">
                        <a:solidFill>
                          <a:srgbClr val="FF0000"/>
                        </a:solidFill>
                        <a:latin typeface="+mn-ea"/>
                        <a:ea typeface="+mn-ea"/>
                      </a:endParaRPr>
                    </a:p>
                  </a:txBody>
                  <a:tcPr marL="91416" marR="91416" marT="45708" marB="45708"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1600" kern="1200" dirty="0">
                          <a:solidFill>
                            <a:srgbClr val="FF0000"/>
                          </a:solidFill>
                          <a:effectLst/>
                        </a:rPr>
                        <a:t>捷克</a:t>
                      </a:r>
                      <a:r>
                        <a:rPr lang="zh-TW" altLang="zh-TW" sz="1600" kern="1200" dirty="0">
                          <a:solidFill>
                            <a:srgbClr val="FF0000"/>
                          </a:solidFill>
                          <a:effectLst/>
                        </a:rPr>
                        <a:t>新世代能源車輛工業見學團</a:t>
                      </a:r>
                      <a:r>
                        <a:rPr lang="en-US" altLang="zh-TW" sz="1600" kern="1200" dirty="0">
                          <a:solidFill>
                            <a:srgbClr val="FF0000"/>
                          </a:solidFill>
                          <a:effectLst/>
                        </a:rPr>
                        <a:t>(</a:t>
                      </a:r>
                      <a:r>
                        <a:rPr lang="zh-TW" altLang="en-US" sz="1600" kern="1200" dirty="0">
                          <a:solidFill>
                            <a:srgbClr val="FF0000"/>
                          </a:solidFill>
                          <a:effectLst/>
                        </a:rPr>
                        <a:t>生</a:t>
                      </a:r>
                      <a:r>
                        <a:rPr lang="en-US" altLang="zh-TW" sz="1600" kern="1200" dirty="0">
                          <a:solidFill>
                            <a:srgbClr val="FF0000"/>
                          </a:solidFill>
                          <a:effectLst/>
                        </a:rPr>
                        <a:t>16+</a:t>
                      </a:r>
                      <a:r>
                        <a:rPr lang="zh-TW" altLang="en-US" sz="1600" kern="1200" dirty="0">
                          <a:solidFill>
                            <a:srgbClr val="FF0000"/>
                          </a:solidFill>
                          <a:effectLst/>
                        </a:rPr>
                        <a:t>師</a:t>
                      </a:r>
                      <a:r>
                        <a:rPr lang="en-US" altLang="zh-TW" sz="1600" kern="1200" dirty="0">
                          <a:solidFill>
                            <a:srgbClr val="FF0000"/>
                          </a:solidFill>
                          <a:effectLst/>
                        </a:rPr>
                        <a:t>2)</a:t>
                      </a:r>
                      <a:endParaRPr lang="en-US" altLang="zh-TW" sz="1600" b="0" dirty="0">
                        <a:solidFill>
                          <a:srgbClr val="FF0000"/>
                        </a:solidFill>
                        <a:latin typeface="+mn-ea"/>
                        <a:ea typeface="+mn-ea"/>
                      </a:endParaRPr>
                    </a:p>
                  </a:txBody>
                  <a:tcPr marL="91416" marR="91416" marT="45708" marB="45708" anchor="ctr"/>
                </a:tc>
                <a:extLst>
                  <a:ext uri="{0D108BD9-81ED-4DB2-BD59-A6C34878D82A}">
                    <a16:rowId xmlns:a16="http://schemas.microsoft.com/office/drawing/2014/main" val="1848829645"/>
                  </a:ext>
                </a:extLst>
              </a:tr>
            </a:tbl>
          </a:graphicData>
        </a:graphic>
      </p:graphicFrame>
      <p:sp>
        <p:nvSpPr>
          <p:cNvPr id="12" name="標題 1">
            <a:extLst>
              <a:ext uri="{FF2B5EF4-FFF2-40B4-BE49-F238E27FC236}">
                <a16:creationId xmlns:a16="http://schemas.microsoft.com/office/drawing/2014/main" id="{14AF24C1-903B-451D-8617-AD1597559A76}"/>
              </a:ext>
            </a:extLst>
          </p:cNvPr>
          <p:cNvSpPr txBox="1">
            <a:spLocks/>
          </p:cNvSpPr>
          <p:nvPr/>
        </p:nvSpPr>
        <p:spPr>
          <a:xfrm>
            <a:off x="1701924" y="620688"/>
            <a:ext cx="5760640" cy="849867"/>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r>
              <a:rPr lang="en-US" altLang="zh-TW" sz="4000" dirty="0">
                <a:solidFill>
                  <a:schemeClr val="tx1"/>
                </a:solidFill>
                <a:cs typeface="Arial Unicode MS" panose="020B0604020202020204" pitchFamily="34" charset="-120"/>
              </a:rPr>
              <a:t>2025</a:t>
            </a:r>
            <a:r>
              <a:rPr lang="zh-TW" altLang="en-US" sz="4000" dirty="0">
                <a:solidFill>
                  <a:schemeClr val="tx1"/>
                </a:solidFill>
                <a:cs typeface="Arial Unicode MS" panose="020B0604020202020204" pitchFamily="34" charset="-120"/>
              </a:rPr>
              <a:t>年度</a:t>
            </a:r>
            <a:r>
              <a:rPr lang="en-US" altLang="zh-TW" sz="4000" dirty="0">
                <a:solidFill>
                  <a:schemeClr val="tx1"/>
                </a:solidFill>
                <a:cs typeface="Arial Unicode MS" panose="020B0604020202020204" pitchFamily="34" charset="-120"/>
              </a:rPr>
              <a:t>-</a:t>
            </a:r>
            <a:r>
              <a:rPr lang="zh-TW" altLang="en-US" sz="4000" dirty="0">
                <a:solidFill>
                  <a:schemeClr val="tx1"/>
                </a:solidFill>
                <a:cs typeface="Arial Unicode MS" panose="020B0604020202020204" pitchFamily="34" charset="-120"/>
              </a:rPr>
              <a:t>國際交流活動</a:t>
            </a:r>
            <a:endParaRPr lang="zh-TW" altLang="en-US" sz="32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31566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908" y="499469"/>
            <a:ext cx="6264696" cy="926672"/>
          </a:xfrm>
          <a:prstGeom prst="rect">
            <a:avLst/>
          </a:prstGeom>
        </p:spPr>
      </p:pic>
      <p:sp>
        <p:nvSpPr>
          <p:cNvPr id="10" name="標題 1"/>
          <p:cNvSpPr txBox="1">
            <a:spLocks/>
          </p:cNvSpPr>
          <p:nvPr/>
        </p:nvSpPr>
        <p:spPr>
          <a:xfrm>
            <a:off x="1629917" y="612326"/>
            <a:ext cx="6048671" cy="716038"/>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r>
              <a:rPr lang="zh-TW" altLang="en-US" sz="4000" dirty="0">
                <a:solidFill>
                  <a:schemeClr val="bg1"/>
                </a:solidFill>
              </a:rPr>
              <a:t>國際交流活動</a:t>
            </a:r>
            <a:r>
              <a:rPr lang="en-US" altLang="zh-TW" sz="5398" dirty="0">
                <a:solidFill>
                  <a:schemeClr val="bg1"/>
                </a:solidFill>
              </a:rPr>
              <a:t>—</a:t>
            </a:r>
            <a:r>
              <a:rPr lang="zh-TW" altLang="en-US" sz="4000" dirty="0">
                <a:solidFill>
                  <a:schemeClr val="bg1"/>
                </a:solidFill>
              </a:rPr>
              <a:t>教育旅行</a:t>
            </a:r>
            <a:endParaRPr lang="zh-TW" altLang="en-US" sz="3200" dirty="0">
              <a:solidFill>
                <a:schemeClr val="bg1"/>
              </a:solidFill>
              <a:latin typeface="微軟正黑體" panose="020B0604030504040204" pitchFamily="34" charset="-120"/>
              <a:ea typeface="微軟正黑體" panose="020B0604030504040204" pitchFamily="34" charset="-120"/>
            </a:endParaRPr>
          </a:p>
        </p:txBody>
      </p:sp>
      <p:sp>
        <p:nvSpPr>
          <p:cNvPr id="8" name="矩形 7"/>
          <p:cNvSpPr/>
          <p:nvPr/>
        </p:nvSpPr>
        <p:spPr>
          <a:xfrm>
            <a:off x="1311238" y="1461983"/>
            <a:ext cx="6768752" cy="523220"/>
          </a:xfrm>
          <a:prstGeom prst="rect">
            <a:avLst/>
          </a:prstGeom>
        </p:spPr>
        <p:txBody>
          <a:bodyPr wrap="square">
            <a:spAutoFit/>
          </a:bodyPr>
          <a:lstStyle/>
          <a:p>
            <a:pPr marL="45706">
              <a:spcBef>
                <a:spcPts val="0"/>
              </a:spcBef>
            </a:pPr>
            <a:r>
              <a:rPr lang="en-US" altLang="zh-TW" sz="2800" b="1" dirty="0">
                <a:solidFill>
                  <a:srgbClr val="002060"/>
                </a:solidFill>
                <a:latin typeface="+mj-ea"/>
              </a:rPr>
              <a:t>2024</a:t>
            </a:r>
            <a:r>
              <a:rPr lang="zh-TW" altLang="en-US" sz="2800" b="1" dirty="0">
                <a:solidFill>
                  <a:srgbClr val="002060"/>
                </a:solidFill>
                <a:latin typeface="+mj-ea"/>
              </a:rPr>
              <a:t>日本</a:t>
            </a:r>
            <a:r>
              <a:rPr lang="en-US" altLang="zh-TW" sz="2800" b="1" dirty="0">
                <a:solidFill>
                  <a:srgbClr val="002060"/>
                </a:solidFill>
                <a:latin typeface="+mj-ea"/>
              </a:rPr>
              <a:t>—</a:t>
            </a:r>
            <a:r>
              <a:rPr lang="zh-TW" altLang="en-US" sz="2800" b="1" dirty="0">
                <a:solidFill>
                  <a:srgbClr val="002060"/>
                </a:solidFill>
                <a:latin typeface="+mj-ea"/>
              </a:rPr>
              <a:t>岡山水島高工</a:t>
            </a:r>
            <a:r>
              <a:rPr lang="en-US" altLang="zh-TW" sz="2800" b="1" dirty="0">
                <a:solidFill>
                  <a:srgbClr val="002060"/>
                </a:solidFill>
                <a:latin typeface="+mj-ea"/>
              </a:rPr>
              <a:t>/</a:t>
            </a:r>
            <a:r>
              <a:rPr lang="zh-TW" altLang="en-US" sz="2800" b="1" dirty="0">
                <a:solidFill>
                  <a:srgbClr val="002060"/>
                </a:solidFill>
                <a:latin typeface="+mj-ea"/>
              </a:rPr>
              <a:t>萩原工業公司</a:t>
            </a:r>
            <a:endParaRPr lang="en-US" altLang="zh-TW" sz="2800" b="1" dirty="0">
              <a:solidFill>
                <a:srgbClr val="002060"/>
              </a:solidFill>
              <a:latin typeface="+mj-ea"/>
            </a:endParaRPr>
          </a:p>
        </p:txBody>
      </p:sp>
      <p:sp>
        <p:nvSpPr>
          <p:cNvPr id="4" name="投影片編號版面配置區 3"/>
          <p:cNvSpPr>
            <a:spLocks noGrp="1"/>
          </p:cNvSpPr>
          <p:nvPr>
            <p:ph type="sldNum" sz="quarter" idx="12"/>
          </p:nvPr>
        </p:nvSpPr>
        <p:spPr/>
        <p:txBody>
          <a:bodyPr/>
          <a:lstStyle/>
          <a:p>
            <a:fld id="{E5137D0E-4A4F-4307-8994-C1891D747D59}" type="slidenum">
              <a:rPr lang="en-US" smtClean="0"/>
              <a:pPr/>
              <a:t>33</a:t>
            </a:fld>
            <a:endParaRPr lang="en-US" dirty="0"/>
          </a:p>
        </p:txBody>
      </p:sp>
      <p:pic>
        <p:nvPicPr>
          <p:cNvPr id="9" name="圖片 8">
            <a:extLst>
              <a:ext uri="{FF2B5EF4-FFF2-40B4-BE49-F238E27FC236}">
                <a16:creationId xmlns:a16="http://schemas.microsoft.com/office/drawing/2014/main" id="{630AF71A-9E7D-4C94-A23B-E1BAEB2CC2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280" y="4486578"/>
            <a:ext cx="3131133" cy="2200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圖片 13">
            <a:extLst>
              <a:ext uri="{FF2B5EF4-FFF2-40B4-BE49-F238E27FC236}">
                <a16:creationId xmlns:a16="http://schemas.microsoft.com/office/drawing/2014/main" id="{E8C87629-14AB-4B22-B301-972C8FE54D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8348" y="4486578"/>
            <a:ext cx="1762058" cy="2179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圖片 18">
            <a:extLst>
              <a:ext uri="{FF2B5EF4-FFF2-40B4-BE49-F238E27FC236}">
                <a16:creationId xmlns:a16="http://schemas.microsoft.com/office/drawing/2014/main" id="{E769F9A7-CC54-4880-B801-BAA56A253C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105" y="2091354"/>
            <a:ext cx="3131133" cy="2348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圖片 20">
            <a:extLst>
              <a:ext uri="{FF2B5EF4-FFF2-40B4-BE49-F238E27FC236}">
                <a16:creationId xmlns:a16="http://schemas.microsoft.com/office/drawing/2014/main" id="{F9F69977-7EC1-4A52-BDC3-F7E334C8A5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5309" y="2021046"/>
            <a:ext cx="3131840" cy="2200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圖片 22">
            <a:extLst>
              <a:ext uri="{FF2B5EF4-FFF2-40B4-BE49-F238E27FC236}">
                <a16:creationId xmlns:a16="http://schemas.microsoft.com/office/drawing/2014/main" id="{260A36AF-4DBD-4579-A932-B1E4379883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2604" y="4440234"/>
            <a:ext cx="3131133" cy="2226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圖片 24">
            <a:extLst>
              <a:ext uri="{FF2B5EF4-FFF2-40B4-BE49-F238E27FC236}">
                <a16:creationId xmlns:a16="http://schemas.microsoft.com/office/drawing/2014/main" id="{BE339376-F0DA-45E2-9BE0-1EAC7FD730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22604" y="1994855"/>
            <a:ext cx="3131133" cy="2226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818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908" y="499469"/>
            <a:ext cx="6264696" cy="926672"/>
          </a:xfrm>
          <a:prstGeom prst="rect">
            <a:avLst/>
          </a:prstGeom>
        </p:spPr>
      </p:pic>
      <p:sp>
        <p:nvSpPr>
          <p:cNvPr id="10" name="標題 1"/>
          <p:cNvSpPr txBox="1">
            <a:spLocks/>
          </p:cNvSpPr>
          <p:nvPr/>
        </p:nvSpPr>
        <p:spPr>
          <a:xfrm>
            <a:off x="1629917" y="612326"/>
            <a:ext cx="6048671" cy="716038"/>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r>
              <a:rPr lang="zh-TW" altLang="en-US" sz="4000" dirty="0">
                <a:solidFill>
                  <a:schemeClr val="bg1"/>
                </a:solidFill>
              </a:rPr>
              <a:t>國際交流活動</a:t>
            </a:r>
            <a:r>
              <a:rPr lang="en-US" altLang="zh-TW" sz="5398" dirty="0">
                <a:solidFill>
                  <a:schemeClr val="bg1"/>
                </a:solidFill>
              </a:rPr>
              <a:t>--</a:t>
            </a:r>
            <a:r>
              <a:rPr lang="zh-TW" altLang="en-US" sz="4000" dirty="0">
                <a:solidFill>
                  <a:schemeClr val="bg1"/>
                </a:solidFill>
              </a:rPr>
              <a:t>海外遊學</a:t>
            </a:r>
            <a:endParaRPr lang="zh-TW" altLang="en-US" sz="3200" dirty="0">
              <a:solidFill>
                <a:schemeClr val="bg1"/>
              </a:solidFill>
              <a:latin typeface="微軟正黑體" panose="020B0604030504040204" pitchFamily="34" charset="-120"/>
              <a:ea typeface="微軟正黑體" panose="020B0604030504040204" pitchFamily="34" charset="-120"/>
            </a:endParaRPr>
          </a:p>
        </p:txBody>
      </p:sp>
      <p:sp>
        <p:nvSpPr>
          <p:cNvPr id="8" name="矩形 7"/>
          <p:cNvSpPr/>
          <p:nvPr/>
        </p:nvSpPr>
        <p:spPr>
          <a:xfrm>
            <a:off x="1404168" y="1506579"/>
            <a:ext cx="5194299" cy="584775"/>
          </a:xfrm>
          <a:prstGeom prst="rect">
            <a:avLst/>
          </a:prstGeom>
        </p:spPr>
        <p:txBody>
          <a:bodyPr wrap="square">
            <a:spAutoFit/>
          </a:bodyPr>
          <a:lstStyle/>
          <a:p>
            <a:pPr marL="45706">
              <a:spcBef>
                <a:spcPts val="0"/>
              </a:spcBef>
            </a:pPr>
            <a:r>
              <a:rPr lang="en-US" altLang="zh-TW" sz="3200" b="1" dirty="0">
                <a:solidFill>
                  <a:srgbClr val="002060"/>
                </a:solidFill>
                <a:latin typeface="+mj-ea"/>
              </a:rPr>
              <a:t>2024</a:t>
            </a:r>
            <a:r>
              <a:rPr lang="zh-TW" altLang="en-US" sz="3200" b="1" dirty="0">
                <a:solidFill>
                  <a:srgbClr val="002060"/>
                </a:solidFill>
                <a:latin typeface="+mj-ea"/>
              </a:rPr>
              <a:t>美國西雅圖遊學團</a:t>
            </a:r>
            <a:endParaRPr lang="en-US" altLang="zh-TW" sz="3200" b="1" dirty="0">
              <a:solidFill>
                <a:srgbClr val="002060"/>
              </a:solidFill>
              <a:latin typeface="+mj-ea"/>
            </a:endParaRPr>
          </a:p>
        </p:txBody>
      </p:sp>
      <p:sp>
        <p:nvSpPr>
          <p:cNvPr id="4" name="投影片編號版面配置區 3"/>
          <p:cNvSpPr>
            <a:spLocks noGrp="1"/>
          </p:cNvSpPr>
          <p:nvPr>
            <p:ph type="sldNum" sz="quarter" idx="12"/>
          </p:nvPr>
        </p:nvSpPr>
        <p:spPr/>
        <p:txBody>
          <a:bodyPr/>
          <a:lstStyle/>
          <a:p>
            <a:fld id="{E5137D0E-4A4F-4307-8994-C1891D747D59}" type="slidenum">
              <a:rPr lang="en-US" smtClean="0"/>
              <a:pPr/>
              <a:t>34</a:t>
            </a:fld>
            <a:endParaRPr lang="en-US" dirty="0"/>
          </a:p>
        </p:txBody>
      </p:sp>
      <p:pic>
        <p:nvPicPr>
          <p:cNvPr id="17" name="圖片 16">
            <a:extLst>
              <a:ext uri="{FF2B5EF4-FFF2-40B4-BE49-F238E27FC236}">
                <a16:creationId xmlns:a16="http://schemas.microsoft.com/office/drawing/2014/main" id="{53021C53-C6C2-42F2-93F9-683294B1D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7298" y="4766443"/>
            <a:ext cx="2160240" cy="1620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圖片 18">
            <a:extLst>
              <a:ext uri="{FF2B5EF4-FFF2-40B4-BE49-F238E27FC236}">
                <a16:creationId xmlns:a16="http://schemas.microsoft.com/office/drawing/2014/main" id="{D3649A1C-4BA8-4447-8C2B-77A968694B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7538" y="4773638"/>
            <a:ext cx="2160240" cy="1620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圖片 20">
            <a:extLst>
              <a:ext uri="{FF2B5EF4-FFF2-40B4-BE49-F238E27FC236}">
                <a16:creationId xmlns:a16="http://schemas.microsoft.com/office/drawing/2014/main" id="{F0DED617-46B8-4919-8C24-B7A1C91775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7298" y="1713817"/>
            <a:ext cx="4320480" cy="2970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圖片 22">
            <a:extLst>
              <a:ext uri="{FF2B5EF4-FFF2-40B4-BE49-F238E27FC236}">
                <a16:creationId xmlns:a16="http://schemas.microsoft.com/office/drawing/2014/main" id="{7C0A1576-0C06-4CD2-96EE-F27EF610D2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5931" y="2161605"/>
            <a:ext cx="2676849" cy="2008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圖片 24">
            <a:extLst>
              <a:ext uri="{FF2B5EF4-FFF2-40B4-BE49-F238E27FC236}">
                <a16:creationId xmlns:a16="http://schemas.microsoft.com/office/drawing/2014/main" id="{7CE1DF8B-C811-436E-B7BE-A455FEDD3F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5489" y="4251270"/>
            <a:ext cx="2658605" cy="1994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圖片 26">
            <a:extLst>
              <a:ext uri="{FF2B5EF4-FFF2-40B4-BE49-F238E27FC236}">
                <a16:creationId xmlns:a16="http://schemas.microsoft.com/office/drawing/2014/main" id="{B9589A12-4364-4651-A8D3-04E6A21F62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7868" y="5056774"/>
            <a:ext cx="2325248" cy="1620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圖片 28">
            <a:extLst>
              <a:ext uri="{FF2B5EF4-FFF2-40B4-BE49-F238E27FC236}">
                <a16:creationId xmlns:a16="http://schemas.microsoft.com/office/drawing/2014/main" id="{B8BA2273-0A97-4C20-9352-7FDCD66FC6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7054" y="2171792"/>
            <a:ext cx="3586618" cy="28849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2855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908" y="499469"/>
            <a:ext cx="6264696" cy="926672"/>
          </a:xfrm>
          <a:prstGeom prst="rect">
            <a:avLst/>
          </a:prstGeom>
        </p:spPr>
      </p:pic>
      <p:sp>
        <p:nvSpPr>
          <p:cNvPr id="10" name="標題 1"/>
          <p:cNvSpPr txBox="1">
            <a:spLocks/>
          </p:cNvSpPr>
          <p:nvPr/>
        </p:nvSpPr>
        <p:spPr>
          <a:xfrm>
            <a:off x="1629917" y="612326"/>
            <a:ext cx="6048671" cy="716038"/>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r>
              <a:rPr lang="zh-TW" altLang="en-US" sz="4000" dirty="0">
                <a:solidFill>
                  <a:schemeClr val="bg1"/>
                </a:solidFill>
              </a:rPr>
              <a:t>國際交流活動</a:t>
            </a:r>
            <a:r>
              <a:rPr lang="en-US" altLang="zh-TW" sz="5398" dirty="0">
                <a:solidFill>
                  <a:schemeClr val="bg1"/>
                </a:solidFill>
              </a:rPr>
              <a:t>--</a:t>
            </a:r>
            <a:r>
              <a:rPr lang="zh-TW" altLang="en-US" sz="4000" dirty="0">
                <a:solidFill>
                  <a:schemeClr val="bg1"/>
                </a:solidFill>
              </a:rPr>
              <a:t>海外遊學</a:t>
            </a:r>
            <a:endParaRPr lang="zh-TW" altLang="en-US" sz="3200" dirty="0">
              <a:solidFill>
                <a:schemeClr val="bg1"/>
              </a:solidFill>
              <a:latin typeface="微軟正黑體" panose="020B0604030504040204" pitchFamily="34" charset="-120"/>
              <a:ea typeface="微軟正黑體" panose="020B0604030504040204" pitchFamily="34" charset="-120"/>
            </a:endParaRPr>
          </a:p>
        </p:txBody>
      </p:sp>
      <p:sp>
        <p:nvSpPr>
          <p:cNvPr id="8" name="矩形 7"/>
          <p:cNvSpPr/>
          <p:nvPr/>
        </p:nvSpPr>
        <p:spPr>
          <a:xfrm>
            <a:off x="1404168" y="1506579"/>
            <a:ext cx="5554340" cy="584775"/>
          </a:xfrm>
          <a:prstGeom prst="rect">
            <a:avLst/>
          </a:prstGeom>
        </p:spPr>
        <p:txBody>
          <a:bodyPr wrap="square">
            <a:spAutoFit/>
          </a:bodyPr>
          <a:lstStyle/>
          <a:p>
            <a:pPr marL="45706">
              <a:spcBef>
                <a:spcPts val="0"/>
              </a:spcBef>
            </a:pPr>
            <a:r>
              <a:rPr lang="en-US" altLang="zh-TW" sz="3200" b="1" dirty="0">
                <a:solidFill>
                  <a:srgbClr val="002060"/>
                </a:solidFill>
                <a:latin typeface="+mj-ea"/>
              </a:rPr>
              <a:t>2025</a:t>
            </a:r>
            <a:r>
              <a:rPr lang="zh-TW" altLang="en-US" sz="3200" b="1" dirty="0">
                <a:solidFill>
                  <a:srgbClr val="002060"/>
                </a:solidFill>
                <a:latin typeface="+mj-ea"/>
              </a:rPr>
              <a:t>日本秋田青森教育旅行</a:t>
            </a:r>
            <a:endParaRPr lang="en-US" altLang="zh-TW" sz="3200" b="1" dirty="0">
              <a:solidFill>
                <a:srgbClr val="002060"/>
              </a:solidFill>
              <a:latin typeface="+mj-ea"/>
            </a:endParaRPr>
          </a:p>
        </p:txBody>
      </p:sp>
      <p:sp>
        <p:nvSpPr>
          <p:cNvPr id="4" name="投影片編號版面配置區 3"/>
          <p:cNvSpPr>
            <a:spLocks noGrp="1"/>
          </p:cNvSpPr>
          <p:nvPr>
            <p:ph type="sldNum" sz="quarter" idx="12"/>
          </p:nvPr>
        </p:nvSpPr>
        <p:spPr/>
        <p:txBody>
          <a:bodyPr/>
          <a:lstStyle/>
          <a:p>
            <a:fld id="{E5137D0E-4A4F-4307-8994-C1891D747D59}" type="slidenum">
              <a:rPr lang="en-US" smtClean="0"/>
              <a:pPr/>
              <a:t>35</a:t>
            </a:fld>
            <a:endParaRPr lang="en-US" dirty="0"/>
          </a:p>
        </p:txBody>
      </p:sp>
      <p:pic>
        <p:nvPicPr>
          <p:cNvPr id="3" name="圖片 2">
            <a:extLst>
              <a:ext uri="{FF2B5EF4-FFF2-40B4-BE49-F238E27FC236}">
                <a16:creationId xmlns:a16="http://schemas.microsoft.com/office/drawing/2014/main" id="{A388A90A-883A-4BDD-9B7D-A13E4789D1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0505" y="2072288"/>
            <a:ext cx="3075723" cy="2306792"/>
          </a:xfrm>
          <a:prstGeom prst="rect">
            <a:avLst/>
          </a:prstGeom>
        </p:spPr>
      </p:pic>
      <p:pic>
        <p:nvPicPr>
          <p:cNvPr id="6" name="圖片 5">
            <a:extLst>
              <a:ext uri="{FF2B5EF4-FFF2-40B4-BE49-F238E27FC236}">
                <a16:creationId xmlns:a16="http://schemas.microsoft.com/office/drawing/2014/main" id="{5078844D-D4A8-4153-A502-0308753D86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9532" y="4402407"/>
            <a:ext cx="3075723" cy="2306792"/>
          </a:xfrm>
          <a:prstGeom prst="rect">
            <a:avLst/>
          </a:prstGeom>
        </p:spPr>
      </p:pic>
      <p:pic>
        <p:nvPicPr>
          <p:cNvPr id="9" name="圖片 8">
            <a:extLst>
              <a:ext uri="{FF2B5EF4-FFF2-40B4-BE49-F238E27FC236}">
                <a16:creationId xmlns:a16="http://schemas.microsoft.com/office/drawing/2014/main" id="{2CA306E1-9EC1-4C17-8CE4-D5BB7F2541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9272" y="2072288"/>
            <a:ext cx="3075723" cy="2306792"/>
          </a:xfrm>
          <a:prstGeom prst="rect">
            <a:avLst/>
          </a:prstGeom>
        </p:spPr>
      </p:pic>
      <p:pic>
        <p:nvPicPr>
          <p:cNvPr id="12" name="圖片 11">
            <a:extLst>
              <a:ext uri="{FF2B5EF4-FFF2-40B4-BE49-F238E27FC236}">
                <a16:creationId xmlns:a16="http://schemas.microsoft.com/office/drawing/2014/main" id="{20DE178D-2C39-41B7-B391-AD781CA8FC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099966" y="4402407"/>
            <a:ext cx="3075029" cy="2306792"/>
          </a:xfrm>
          <a:prstGeom prst="rect">
            <a:avLst/>
          </a:prstGeom>
        </p:spPr>
      </p:pic>
      <p:pic>
        <p:nvPicPr>
          <p:cNvPr id="15" name="圖片 14">
            <a:extLst>
              <a:ext uri="{FF2B5EF4-FFF2-40B4-BE49-F238E27FC236}">
                <a16:creationId xmlns:a16="http://schemas.microsoft.com/office/drawing/2014/main" id="{C505C905-4D98-447D-9DB8-14C6388720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6483" y="2037937"/>
            <a:ext cx="3075723" cy="2306792"/>
          </a:xfrm>
          <a:prstGeom prst="rect">
            <a:avLst/>
          </a:prstGeom>
        </p:spPr>
      </p:pic>
      <p:pic>
        <p:nvPicPr>
          <p:cNvPr id="18" name="圖片 17">
            <a:extLst>
              <a:ext uri="{FF2B5EF4-FFF2-40B4-BE49-F238E27FC236}">
                <a16:creationId xmlns:a16="http://schemas.microsoft.com/office/drawing/2014/main" id="{FC18D92B-019E-4240-877D-EE2518FF8C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539706" y="4402407"/>
            <a:ext cx="3075723" cy="2306792"/>
          </a:xfrm>
          <a:prstGeom prst="rect">
            <a:avLst/>
          </a:prstGeom>
        </p:spPr>
      </p:pic>
    </p:spTree>
    <p:extLst>
      <p:ext uri="{BB962C8B-B14F-4D97-AF65-F5344CB8AC3E}">
        <p14:creationId xmlns:p14="http://schemas.microsoft.com/office/powerpoint/2010/main" val="574070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908" y="499469"/>
            <a:ext cx="6264696" cy="926672"/>
          </a:xfrm>
          <a:prstGeom prst="rect">
            <a:avLst/>
          </a:prstGeom>
        </p:spPr>
      </p:pic>
      <p:sp>
        <p:nvSpPr>
          <p:cNvPr id="10" name="標題 1"/>
          <p:cNvSpPr txBox="1">
            <a:spLocks/>
          </p:cNvSpPr>
          <p:nvPr/>
        </p:nvSpPr>
        <p:spPr>
          <a:xfrm>
            <a:off x="1629917" y="612326"/>
            <a:ext cx="6048671" cy="716038"/>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r>
              <a:rPr lang="zh-TW" altLang="en-US" sz="4000" dirty="0">
                <a:solidFill>
                  <a:schemeClr val="bg1"/>
                </a:solidFill>
              </a:rPr>
              <a:t>國際交流活動</a:t>
            </a:r>
            <a:r>
              <a:rPr lang="en-US" altLang="zh-TW" sz="5398" dirty="0">
                <a:solidFill>
                  <a:schemeClr val="bg1"/>
                </a:solidFill>
              </a:rPr>
              <a:t>--</a:t>
            </a:r>
            <a:r>
              <a:rPr lang="zh-TW" altLang="en-US" sz="4000" dirty="0">
                <a:solidFill>
                  <a:schemeClr val="bg1"/>
                </a:solidFill>
              </a:rPr>
              <a:t>海外遊學</a:t>
            </a:r>
            <a:endParaRPr lang="zh-TW" altLang="en-US" sz="3200" dirty="0">
              <a:solidFill>
                <a:schemeClr val="bg1"/>
              </a:solidFill>
              <a:latin typeface="微軟正黑體" panose="020B0604030504040204" pitchFamily="34" charset="-120"/>
              <a:ea typeface="微軟正黑體" panose="020B0604030504040204" pitchFamily="34" charset="-120"/>
            </a:endParaRPr>
          </a:p>
        </p:txBody>
      </p:sp>
      <p:sp>
        <p:nvSpPr>
          <p:cNvPr id="8" name="矩形 7"/>
          <p:cNvSpPr/>
          <p:nvPr/>
        </p:nvSpPr>
        <p:spPr>
          <a:xfrm>
            <a:off x="1404168" y="1506579"/>
            <a:ext cx="6058396" cy="584775"/>
          </a:xfrm>
          <a:prstGeom prst="rect">
            <a:avLst/>
          </a:prstGeom>
        </p:spPr>
        <p:txBody>
          <a:bodyPr wrap="square">
            <a:spAutoFit/>
          </a:bodyPr>
          <a:lstStyle/>
          <a:p>
            <a:pPr marL="45706">
              <a:spcBef>
                <a:spcPts val="0"/>
              </a:spcBef>
            </a:pPr>
            <a:r>
              <a:rPr lang="en-US" altLang="zh-TW" sz="3200" b="1" dirty="0">
                <a:solidFill>
                  <a:srgbClr val="002060"/>
                </a:solidFill>
                <a:latin typeface="+mj-ea"/>
              </a:rPr>
              <a:t>2025</a:t>
            </a:r>
            <a:r>
              <a:rPr lang="zh-TW" altLang="en-US" sz="3200" b="1" dirty="0">
                <a:solidFill>
                  <a:srgbClr val="002060"/>
                </a:solidFill>
                <a:latin typeface="+mj-ea"/>
              </a:rPr>
              <a:t>日本長野東京教育旅行</a:t>
            </a:r>
            <a:endParaRPr lang="en-US" altLang="zh-TW" sz="3200" b="1" dirty="0">
              <a:solidFill>
                <a:srgbClr val="002060"/>
              </a:solidFill>
              <a:latin typeface="+mj-ea"/>
            </a:endParaRPr>
          </a:p>
        </p:txBody>
      </p:sp>
      <p:sp>
        <p:nvSpPr>
          <p:cNvPr id="4" name="投影片編號版面配置區 3"/>
          <p:cNvSpPr>
            <a:spLocks noGrp="1"/>
          </p:cNvSpPr>
          <p:nvPr>
            <p:ph type="sldNum" sz="quarter" idx="12"/>
          </p:nvPr>
        </p:nvSpPr>
        <p:spPr/>
        <p:txBody>
          <a:bodyPr/>
          <a:lstStyle/>
          <a:p>
            <a:fld id="{E5137D0E-4A4F-4307-8994-C1891D747D59}" type="slidenum">
              <a:rPr lang="en-US" smtClean="0"/>
              <a:pPr/>
              <a:t>36</a:t>
            </a:fld>
            <a:endParaRPr lang="en-US" dirty="0"/>
          </a:p>
        </p:txBody>
      </p:sp>
      <p:pic>
        <p:nvPicPr>
          <p:cNvPr id="3" name="圖片 2">
            <a:extLst>
              <a:ext uri="{FF2B5EF4-FFF2-40B4-BE49-F238E27FC236}">
                <a16:creationId xmlns:a16="http://schemas.microsoft.com/office/drawing/2014/main" id="{051DD3BE-32E3-42B2-AE89-6B6FB9ADA7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8671" y="2113833"/>
            <a:ext cx="3234514" cy="2256579"/>
          </a:xfrm>
          <a:prstGeom prst="rect">
            <a:avLst/>
          </a:prstGeom>
        </p:spPr>
      </p:pic>
      <p:pic>
        <p:nvPicPr>
          <p:cNvPr id="6" name="圖片 5">
            <a:extLst>
              <a:ext uri="{FF2B5EF4-FFF2-40B4-BE49-F238E27FC236}">
                <a16:creationId xmlns:a16="http://schemas.microsoft.com/office/drawing/2014/main" id="{F63FA0A2-D7FA-4041-9844-9932428278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6847" y="2091354"/>
            <a:ext cx="3008093" cy="2256579"/>
          </a:xfrm>
          <a:prstGeom prst="rect">
            <a:avLst/>
          </a:prstGeom>
        </p:spPr>
      </p:pic>
      <p:pic>
        <p:nvPicPr>
          <p:cNvPr id="9" name="圖片 8">
            <a:extLst>
              <a:ext uri="{FF2B5EF4-FFF2-40B4-BE49-F238E27FC236}">
                <a16:creationId xmlns:a16="http://schemas.microsoft.com/office/drawing/2014/main" id="{D5326E6B-736A-418E-808E-883A94ADFD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9695" y="4437112"/>
            <a:ext cx="3008093" cy="2256579"/>
          </a:xfrm>
          <a:prstGeom prst="rect">
            <a:avLst/>
          </a:prstGeom>
        </p:spPr>
      </p:pic>
      <p:pic>
        <p:nvPicPr>
          <p:cNvPr id="12" name="圖片 11">
            <a:extLst>
              <a:ext uri="{FF2B5EF4-FFF2-40B4-BE49-F238E27FC236}">
                <a16:creationId xmlns:a16="http://schemas.microsoft.com/office/drawing/2014/main" id="{22740C47-8EA4-4083-8292-EB4E998C00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6916" y="2113833"/>
            <a:ext cx="3008093" cy="2256579"/>
          </a:xfrm>
          <a:prstGeom prst="rect">
            <a:avLst/>
          </a:prstGeom>
        </p:spPr>
      </p:pic>
      <p:pic>
        <p:nvPicPr>
          <p:cNvPr id="15" name="圖片 14">
            <a:extLst>
              <a:ext uri="{FF2B5EF4-FFF2-40B4-BE49-F238E27FC236}">
                <a16:creationId xmlns:a16="http://schemas.microsoft.com/office/drawing/2014/main" id="{D712BA79-FA44-41FA-9C64-C220E209C7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8671" y="4437112"/>
            <a:ext cx="3234514" cy="2256579"/>
          </a:xfrm>
          <a:prstGeom prst="rect">
            <a:avLst/>
          </a:prstGeom>
        </p:spPr>
      </p:pic>
      <p:pic>
        <p:nvPicPr>
          <p:cNvPr id="18" name="圖片 17">
            <a:extLst>
              <a:ext uri="{FF2B5EF4-FFF2-40B4-BE49-F238E27FC236}">
                <a16:creationId xmlns:a16="http://schemas.microsoft.com/office/drawing/2014/main" id="{BBE90344-D2B4-4A58-A892-F7D01598EA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8085" y="4437112"/>
            <a:ext cx="3008093" cy="2256579"/>
          </a:xfrm>
          <a:prstGeom prst="rect">
            <a:avLst/>
          </a:prstGeom>
        </p:spPr>
      </p:pic>
    </p:spTree>
    <p:extLst>
      <p:ext uri="{BB962C8B-B14F-4D97-AF65-F5344CB8AC3E}">
        <p14:creationId xmlns:p14="http://schemas.microsoft.com/office/powerpoint/2010/main" val="4163865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52945CD-8D30-4370-98E1-517E2F0F3624}"/>
              </a:ext>
            </a:extLst>
          </p:cNvPr>
          <p:cNvPicPr>
            <a:picLocks noChangeAspect="1"/>
          </p:cNvPicPr>
          <p:nvPr/>
        </p:nvPicPr>
        <p:blipFill>
          <a:blip r:embed="rId2"/>
          <a:stretch>
            <a:fillRect/>
          </a:stretch>
        </p:blipFill>
        <p:spPr>
          <a:xfrm>
            <a:off x="1505527" y="404664"/>
            <a:ext cx="9701453" cy="1029017"/>
          </a:xfrm>
          <a:prstGeom prst="rect">
            <a:avLst/>
          </a:prstGeom>
        </p:spPr>
      </p:pic>
      <p:sp>
        <p:nvSpPr>
          <p:cNvPr id="2" name="標題 1">
            <a:extLst>
              <a:ext uri="{FF2B5EF4-FFF2-40B4-BE49-F238E27FC236}">
                <a16:creationId xmlns:a16="http://schemas.microsoft.com/office/drawing/2014/main" id="{FFCA0D18-F123-4043-A6E9-EFD545DA510B}"/>
              </a:ext>
            </a:extLst>
          </p:cNvPr>
          <p:cNvSpPr>
            <a:spLocks noGrp="1"/>
          </p:cNvSpPr>
          <p:nvPr>
            <p:ph type="title"/>
          </p:nvPr>
        </p:nvSpPr>
        <p:spPr>
          <a:xfrm>
            <a:off x="1773932" y="620687"/>
            <a:ext cx="8909366" cy="576066"/>
          </a:xfrm>
        </p:spPr>
        <p:txBody>
          <a:bodyPr>
            <a:normAutofit/>
          </a:bodyPr>
          <a:lstStyle/>
          <a:p>
            <a:r>
              <a:rPr lang="zh-TW" altLang="zh-TW" sz="28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800" kern="100" dirty="0">
                <a:solidFill>
                  <a:schemeClr val="bg1"/>
                </a:solidFill>
                <a:effectLst/>
                <a:latin typeface="Times New Roman" panose="02020603050405020304" pitchFamily="18" charset="0"/>
                <a:ea typeface="標楷體" panose="03000509000000000000" pitchFamily="65" charset="-120"/>
              </a:rPr>
              <a:t>55</a:t>
            </a:r>
            <a:r>
              <a:rPr lang="zh-TW" altLang="zh-TW" sz="28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屆全國技能競賽本校榮獲</a:t>
            </a:r>
            <a:r>
              <a:rPr lang="en-US" altLang="zh-TW" sz="2800" kern="100" dirty="0">
                <a:solidFill>
                  <a:schemeClr val="bg1"/>
                </a:solidFill>
                <a:effectLst/>
                <a:latin typeface="Times New Roman" panose="02020603050405020304" pitchFamily="18" charset="0"/>
                <a:ea typeface="標楷體" panose="03000509000000000000" pitchFamily="65" charset="-120"/>
              </a:rPr>
              <a:t>2</a:t>
            </a:r>
            <a:r>
              <a:rPr lang="zh-TW" altLang="zh-TW" sz="28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金、</a:t>
            </a:r>
            <a:r>
              <a:rPr lang="en-US" altLang="zh-TW" sz="2800" kern="100" dirty="0">
                <a:solidFill>
                  <a:schemeClr val="bg1"/>
                </a:solidFill>
                <a:effectLst/>
                <a:latin typeface="Times New Roman" panose="02020603050405020304" pitchFamily="18" charset="0"/>
                <a:ea typeface="標楷體" panose="03000509000000000000" pitchFamily="65" charset="-120"/>
              </a:rPr>
              <a:t>2</a:t>
            </a:r>
            <a:r>
              <a:rPr lang="zh-TW" altLang="zh-TW" sz="28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銀、</a:t>
            </a:r>
            <a:r>
              <a:rPr lang="en-US" altLang="zh-TW" sz="2800" kern="100" dirty="0">
                <a:solidFill>
                  <a:schemeClr val="bg1"/>
                </a:solidFill>
                <a:effectLst/>
                <a:latin typeface="Times New Roman" panose="02020603050405020304" pitchFamily="18" charset="0"/>
                <a:ea typeface="標楷體" panose="03000509000000000000" pitchFamily="65" charset="-120"/>
              </a:rPr>
              <a:t>2</a:t>
            </a:r>
            <a:r>
              <a:rPr lang="zh-TW" altLang="zh-TW" sz="28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銅</a:t>
            </a:r>
            <a:r>
              <a:rPr lang="zh-TW" altLang="en-US" sz="28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等</a:t>
            </a:r>
            <a:r>
              <a:rPr lang="en-US" altLang="zh-TW" sz="28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8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個獎項</a:t>
            </a:r>
            <a:endParaRPr lang="zh-TW" altLang="en-US" sz="4400" dirty="0">
              <a:solidFill>
                <a:schemeClr val="bg1"/>
              </a:solidFill>
            </a:endParaRPr>
          </a:p>
        </p:txBody>
      </p:sp>
      <p:graphicFrame>
        <p:nvGraphicFramePr>
          <p:cNvPr id="5" name="內容版面配置區 4">
            <a:extLst>
              <a:ext uri="{FF2B5EF4-FFF2-40B4-BE49-F238E27FC236}">
                <a16:creationId xmlns:a16="http://schemas.microsoft.com/office/drawing/2014/main" id="{7173465E-9770-4B8A-B881-9640C7479EFB}"/>
              </a:ext>
            </a:extLst>
          </p:cNvPr>
          <p:cNvGraphicFramePr>
            <a:graphicFrameLocks noGrp="1"/>
          </p:cNvGraphicFramePr>
          <p:nvPr>
            <p:ph idx="1"/>
            <p:extLst>
              <p:ext uri="{D42A27DB-BD31-4B8C-83A1-F6EECF244321}">
                <p14:modId xmlns:p14="http://schemas.microsoft.com/office/powerpoint/2010/main" val="2134353549"/>
              </p:ext>
            </p:extLst>
          </p:nvPr>
        </p:nvGraphicFramePr>
        <p:xfrm>
          <a:off x="1917949" y="1628800"/>
          <a:ext cx="8909367" cy="4608513"/>
        </p:xfrm>
        <a:graphic>
          <a:graphicData uri="http://schemas.openxmlformats.org/drawingml/2006/table">
            <a:tbl>
              <a:tblPr bandRow="1">
                <a:tableStyleId>{F5AB1C69-6EDB-4FF4-983F-18BD219EF322}</a:tableStyleId>
              </a:tblPr>
              <a:tblGrid>
                <a:gridCol w="742709">
                  <a:extLst>
                    <a:ext uri="{9D8B030D-6E8A-4147-A177-3AD203B41FA5}">
                      <a16:colId xmlns:a16="http://schemas.microsoft.com/office/drawing/2014/main" val="1573674548"/>
                    </a:ext>
                  </a:extLst>
                </a:gridCol>
                <a:gridCol w="891461">
                  <a:extLst>
                    <a:ext uri="{9D8B030D-6E8A-4147-A177-3AD203B41FA5}">
                      <a16:colId xmlns:a16="http://schemas.microsoft.com/office/drawing/2014/main" val="3051169161"/>
                    </a:ext>
                  </a:extLst>
                </a:gridCol>
                <a:gridCol w="1894221">
                  <a:extLst>
                    <a:ext uri="{9D8B030D-6E8A-4147-A177-3AD203B41FA5}">
                      <a16:colId xmlns:a16="http://schemas.microsoft.com/office/drawing/2014/main" val="1231254128"/>
                    </a:ext>
                  </a:extLst>
                </a:gridCol>
                <a:gridCol w="1224136">
                  <a:extLst>
                    <a:ext uri="{9D8B030D-6E8A-4147-A177-3AD203B41FA5}">
                      <a16:colId xmlns:a16="http://schemas.microsoft.com/office/drawing/2014/main" val="1447434938"/>
                    </a:ext>
                  </a:extLst>
                </a:gridCol>
                <a:gridCol w="1039348">
                  <a:extLst>
                    <a:ext uri="{9D8B030D-6E8A-4147-A177-3AD203B41FA5}">
                      <a16:colId xmlns:a16="http://schemas.microsoft.com/office/drawing/2014/main" val="3965618951"/>
                    </a:ext>
                  </a:extLst>
                </a:gridCol>
                <a:gridCol w="3117492">
                  <a:extLst>
                    <a:ext uri="{9D8B030D-6E8A-4147-A177-3AD203B41FA5}">
                      <a16:colId xmlns:a16="http://schemas.microsoft.com/office/drawing/2014/main" val="3764462526"/>
                    </a:ext>
                  </a:extLst>
                </a:gridCol>
              </a:tblGrid>
              <a:tr h="354501">
                <a:tc>
                  <a:txBody>
                    <a:bodyPr/>
                    <a:lstStyle/>
                    <a:p>
                      <a:pPr algn="ctr"/>
                      <a:r>
                        <a:rPr lang="zh-TW" sz="1800" kern="100">
                          <a:effectLst/>
                        </a:rPr>
                        <a:t>項次</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名次</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職類名稱</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姓名</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科別</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指導老師</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extLst>
                  <a:ext uri="{0D108BD9-81ED-4DB2-BD59-A6C34878D82A}">
                    <a16:rowId xmlns:a16="http://schemas.microsoft.com/office/drawing/2014/main" val="3079498942"/>
                  </a:ext>
                </a:extLst>
              </a:tr>
              <a:tr h="354501">
                <a:tc>
                  <a:txBody>
                    <a:bodyPr/>
                    <a:lstStyle/>
                    <a:p>
                      <a:pPr algn="ctr"/>
                      <a:r>
                        <a:rPr lang="en-US" sz="1800" kern="100">
                          <a:effectLst/>
                        </a:rPr>
                        <a:t>1</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金牌</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r>
                        <a:rPr lang="zh-TW" sz="1800" kern="100" dirty="0">
                          <a:effectLst/>
                        </a:rPr>
                        <a:t>雲端運算</a:t>
                      </a:r>
                      <a:endParaRPr lang="zh-TW" sz="2400" kern="100" dirty="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林</a:t>
                      </a:r>
                      <a:r>
                        <a:rPr lang="en-US" sz="1800" kern="100">
                          <a:effectLst/>
                        </a:rPr>
                        <a:t>○</a:t>
                      </a:r>
                      <a:r>
                        <a:rPr lang="zh-TW" sz="1800" kern="100">
                          <a:effectLst/>
                        </a:rPr>
                        <a:t>仲</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資訊科</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林</a:t>
                      </a:r>
                      <a:r>
                        <a:rPr lang="en-US" sz="1800" kern="100">
                          <a:effectLst/>
                        </a:rPr>
                        <a:t>○</a:t>
                      </a:r>
                      <a:r>
                        <a:rPr lang="zh-TW" sz="1800" kern="100">
                          <a:effectLst/>
                        </a:rPr>
                        <a:t>堯</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extLst>
                  <a:ext uri="{0D108BD9-81ED-4DB2-BD59-A6C34878D82A}">
                    <a16:rowId xmlns:a16="http://schemas.microsoft.com/office/drawing/2014/main" val="1582981418"/>
                  </a:ext>
                </a:extLst>
              </a:tr>
              <a:tr h="354501">
                <a:tc>
                  <a:txBody>
                    <a:bodyPr/>
                    <a:lstStyle/>
                    <a:p>
                      <a:pPr algn="ctr"/>
                      <a:r>
                        <a:rPr lang="en-US" sz="1800" kern="100">
                          <a:effectLst/>
                        </a:rPr>
                        <a:t>2</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金牌</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行動應用開發</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陳</a:t>
                      </a:r>
                      <a:r>
                        <a:rPr lang="en-US" sz="1800" kern="100">
                          <a:effectLst/>
                        </a:rPr>
                        <a:t>○</a:t>
                      </a:r>
                      <a:r>
                        <a:rPr lang="zh-TW" sz="1800" kern="100">
                          <a:effectLst/>
                        </a:rPr>
                        <a:t>愷</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資訊科</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林</a:t>
                      </a:r>
                      <a:r>
                        <a:rPr lang="en-US" sz="1800" kern="100">
                          <a:effectLst/>
                        </a:rPr>
                        <a:t>○</a:t>
                      </a:r>
                      <a:r>
                        <a:rPr lang="zh-TW" sz="1800" kern="100">
                          <a:effectLst/>
                        </a:rPr>
                        <a:t>堯</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extLst>
                  <a:ext uri="{0D108BD9-81ED-4DB2-BD59-A6C34878D82A}">
                    <a16:rowId xmlns:a16="http://schemas.microsoft.com/office/drawing/2014/main" val="3081647281"/>
                  </a:ext>
                </a:extLst>
              </a:tr>
              <a:tr h="354501">
                <a:tc>
                  <a:txBody>
                    <a:bodyPr/>
                    <a:lstStyle/>
                    <a:p>
                      <a:pPr algn="ctr"/>
                      <a:r>
                        <a:rPr lang="en-US" sz="1800" kern="100">
                          <a:effectLst/>
                        </a:rPr>
                        <a:t>3</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銀牌</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造園景觀</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何</a:t>
                      </a:r>
                      <a:r>
                        <a:rPr lang="en-US" sz="1800" kern="100">
                          <a:effectLst/>
                        </a:rPr>
                        <a:t>○</a:t>
                      </a:r>
                      <a:r>
                        <a:rPr lang="zh-TW" sz="1800" kern="100">
                          <a:effectLst/>
                        </a:rPr>
                        <a:t>佑</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園藝科</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張</a:t>
                      </a:r>
                      <a:r>
                        <a:rPr lang="en-US" sz="1800" kern="100">
                          <a:effectLst/>
                        </a:rPr>
                        <a:t>○</a:t>
                      </a:r>
                      <a:r>
                        <a:rPr lang="zh-TW" sz="1800" kern="100">
                          <a:effectLst/>
                        </a:rPr>
                        <a:t>汝</a:t>
                      </a:r>
                      <a:r>
                        <a:rPr lang="en-US" sz="1800" kern="100">
                          <a:effectLst/>
                        </a:rPr>
                        <a:t>/</a:t>
                      </a:r>
                      <a:r>
                        <a:rPr lang="zh-TW" sz="1800" kern="100">
                          <a:effectLst/>
                        </a:rPr>
                        <a:t>黃</a:t>
                      </a:r>
                      <a:r>
                        <a:rPr lang="en-US" sz="1800" kern="100">
                          <a:effectLst/>
                        </a:rPr>
                        <a:t>○</a:t>
                      </a:r>
                      <a:r>
                        <a:rPr lang="zh-TW" sz="1800" kern="100">
                          <a:effectLst/>
                        </a:rPr>
                        <a:t>為</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extLst>
                  <a:ext uri="{0D108BD9-81ED-4DB2-BD59-A6C34878D82A}">
                    <a16:rowId xmlns:a16="http://schemas.microsoft.com/office/drawing/2014/main" val="35422362"/>
                  </a:ext>
                </a:extLst>
              </a:tr>
              <a:tr h="354501">
                <a:tc>
                  <a:txBody>
                    <a:bodyPr/>
                    <a:lstStyle/>
                    <a:p>
                      <a:pPr algn="ctr"/>
                      <a:r>
                        <a:rPr lang="en-US" sz="1800" kern="100">
                          <a:effectLst/>
                        </a:rPr>
                        <a:t>4</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銀牌</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造園景觀</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譚</a:t>
                      </a:r>
                      <a:r>
                        <a:rPr lang="en-US" sz="1800" kern="100">
                          <a:effectLst/>
                        </a:rPr>
                        <a:t>○</a:t>
                      </a:r>
                      <a:r>
                        <a:rPr lang="zh-TW" sz="1800" kern="100">
                          <a:effectLst/>
                        </a:rPr>
                        <a:t>仁</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園藝科</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張</a:t>
                      </a:r>
                      <a:r>
                        <a:rPr lang="en-US" sz="1800" kern="100">
                          <a:effectLst/>
                        </a:rPr>
                        <a:t>○</a:t>
                      </a:r>
                      <a:r>
                        <a:rPr lang="zh-TW" sz="1800" kern="100">
                          <a:effectLst/>
                        </a:rPr>
                        <a:t>汝</a:t>
                      </a:r>
                      <a:r>
                        <a:rPr lang="en-US" sz="1800" kern="100">
                          <a:effectLst/>
                        </a:rPr>
                        <a:t>/</a:t>
                      </a:r>
                      <a:r>
                        <a:rPr lang="zh-TW" sz="1800" kern="100">
                          <a:effectLst/>
                        </a:rPr>
                        <a:t>黃</a:t>
                      </a:r>
                      <a:r>
                        <a:rPr lang="en-US" sz="1800" kern="100">
                          <a:effectLst/>
                        </a:rPr>
                        <a:t>○</a:t>
                      </a:r>
                      <a:r>
                        <a:rPr lang="zh-TW" sz="1800" kern="100">
                          <a:effectLst/>
                        </a:rPr>
                        <a:t>為</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extLst>
                  <a:ext uri="{0D108BD9-81ED-4DB2-BD59-A6C34878D82A}">
                    <a16:rowId xmlns:a16="http://schemas.microsoft.com/office/drawing/2014/main" val="291858397"/>
                  </a:ext>
                </a:extLst>
              </a:tr>
              <a:tr h="354501">
                <a:tc>
                  <a:txBody>
                    <a:bodyPr/>
                    <a:lstStyle/>
                    <a:p>
                      <a:pPr algn="ctr"/>
                      <a:r>
                        <a:rPr lang="en-US" sz="1800" kern="100">
                          <a:effectLst/>
                        </a:rPr>
                        <a:t>5</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dirty="0">
                          <a:effectLst/>
                        </a:rPr>
                        <a:t>銅牌</a:t>
                      </a:r>
                      <a:endParaRPr lang="zh-TW" sz="2400" kern="100" dirty="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工業</a:t>
                      </a:r>
                      <a:r>
                        <a:rPr lang="en-US" sz="1800" kern="100">
                          <a:effectLst/>
                        </a:rPr>
                        <a:t>4.0</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林</a:t>
                      </a:r>
                      <a:r>
                        <a:rPr lang="en-US" sz="1800" kern="100">
                          <a:effectLst/>
                        </a:rPr>
                        <a:t>○</a:t>
                      </a:r>
                      <a:r>
                        <a:rPr lang="zh-TW" sz="1800" kern="100">
                          <a:effectLst/>
                        </a:rPr>
                        <a:t>楷</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電機科</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張</a:t>
                      </a:r>
                      <a:r>
                        <a:rPr lang="en-US" sz="1800" kern="100">
                          <a:effectLst/>
                        </a:rPr>
                        <a:t>○</a:t>
                      </a:r>
                      <a:r>
                        <a:rPr lang="zh-TW" sz="1800" kern="100">
                          <a:effectLst/>
                        </a:rPr>
                        <a:t>楨</a:t>
                      </a:r>
                      <a:r>
                        <a:rPr lang="en-US" sz="1800" kern="100">
                          <a:effectLst/>
                        </a:rPr>
                        <a:t>/</a:t>
                      </a:r>
                      <a:r>
                        <a:rPr lang="zh-TW" sz="1800" kern="100">
                          <a:effectLst/>
                        </a:rPr>
                        <a:t>劉</a:t>
                      </a:r>
                      <a:r>
                        <a:rPr lang="en-US" sz="1800" kern="100">
                          <a:effectLst/>
                        </a:rPr>
                        <a:t>○</a:t>
                      </a:r>
                      <a:r>
                        <a:rPr lang="zh-TW" sz="1800" kern="100">
                          <a:effectLst/>
                        </a:rPr>
                        <a:t>忠</a:t>
                      </a:r>
                      <a:r>
                        <a:rPr lang="en-US" sz="1800" kern="100">
                          <a:effectLst/>
                        </a:rPr>
                        <a:t>/</a:t>
                      </a:r>
                      <a:r>
                        <a:rPr lang="zh-TW" sz="1800" kern="100">
                          <a:effectLst/>
                        </a:rPr>
                        <a:t>王</a:t>
                      </a:r>
                      <a:r>
                        <a:rPr lang="en-US" sz="1800" kern="100">
                          <a:effectLst/>
                        </a:rPr>
                        <a:t>○</a:t>
                      </a:r>
                      <a:r>
                        <a:rPr lang="zh-TW" sz="1800" kern="100">
                          <a:effectLst/>
                        </a:rPr>
                        <a:t>葦</a:t>
                      </a:r>
                      <a:r>
                        <a:rPr lang="en-US" sz="1800" kern="100">
                          <a:effectLst/>
                        </a:rPr>
                        <a:t>/</a:t>
                      </a:r>
                      <a:r>
                        <a:rPr lang="zh-TW" sz="1800" kern="100">
                          <a:effectLst/>
                        </a:rPr>
                        <a:t>張</a:t>
                      </a:r>
                      <a:r>
                        <a:rPr lang="en-US" sz="1800" kern="100">
                          <a:effectLst/>
                        </a:rPr>
                        <a:t>○</a:t>
                      </a:r>
                      <a:r>
                        <a:rPr lang="zh-TW" sz="1800" kern="100">
                          <a:effectLst/>
                        </a:rPr>
                        <a:t>興</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extLst>
                  <a:ext uri="{0D108BD9-81ED-4DB2-BD59-A6C34878D82A}">
                    <a16:rowId xmlns:a16="http://schemas.microsoft.com/office/drawing/2014/main" val="4045661784"/>
                  </a:ext>
                </a:extLst>
              </a:tr>
              <a:tr h="354501">
                <a:tc>
                  <a:txBody>
                    <a:bodyPr/>
                    <a:lstStyle/>
                    <a:p>
                      <a:pPr algn="ctr"/>
                      <a:r>
                        <a:rPr lang="en-US" sz="1800" kern="100">
                          <a:effectLst/>
                        </a:rPr>
                        <a:t>6</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銅牌</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工業</a:t>
                      </a:r>
                      <a:r>
                        <a:rPr lang="en-US" sz="1800" kern="100">
                          <a:effectLst/>
                        </a:rPr>
                        <a:t>4.0</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李</a:t>
                      </a:r>
                      <a:r>
                        <a:rPr lang="en-US" sz="1800" kern="100">
                          <a:effectLst/>
                        </a:rPr>
                        <a:t>○</a:t>
                      </a:r>
                      <a:r>
                        <a:rPr lang="zh-TW" sz="1800" kern="100">
                          <a:effectLst/>
                        </a:rPr>
                        <a:t>辰</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電機科</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張</a:t>
                      </a:r>
                      <a:r>
                        <a:rPr lang="en-US" sz="1800" kern="100">
                          <a:effectLst/>
                        </a:rPr>
                        <a:t>○</a:t>
                      </a:r>
                      <a:r>
                        <a:rPr lang="zh-TW" sz="1800" kern="100">
                          <a:effectLst/>
                        </a:rPr>
                        <a:t>楨</a:t>
                      </a:r>
                      <a:r>
                        <a:rPr lang="en-US" sz="1800" kern="100">
                          <a:effectLst/>
                        </a:rPr>
                        <a:t>/</a:t>
                      </a:r>
                      <a:r>
                        <a:rPr lang="zh-TW" sz="1800" kern="100">
                          <a:effectLst/>
                        </a:rPr>
                        <a:t>劉</a:t>
                      </a:r>
                      <a:r>
                        <a:rPr lang="en-US" sz="1800" kern="100">
                          <a:effectLst/>
                        </a:rPr>
                        <a:t>○</a:t>
                      </a:r>
                      <a:r>
                        <a:rPr lang="zh-TW" sz="1800" kern="100">
                          <a:effectLst/>
                        </a:rPr>
                        <a:t>忠</a:t>
                      </a:r>
                      <a:r>
                        <a:rPr lang="en-US" sz="1800" kern="100">
                          <a:effectLst/>
                        </a:rPr>
                        <a:t>/</a:t>
                      </a:r>
                      <a:r>
                        <a:rPr lang="zh-TW" sz="1800" kern="100">
                          <a:effectLst/>
                        </a:rPr>
                        <a:t>王</a:t>
                      </a:r>
                      <a:r>
                        <a:rPr lang="en-US" sz="1800" kern="100">
                          <a:effectLst/>
                        </a:rPr>
                        <a:t>○</a:t>
                      </a:r>
                      <a:r>
                        <a:rPr lang="zh-TW" sz="1800" kern="100">
                          <a:effectLst/>
                        </a:rPr>
                        <a:t>葦</a:t>
                      </a:r>
                      <a:r>
                        <a:rPr lang="en-US" sz="1800" kern="100">
                          <a:effectLst/>
                        </a:rPr>
                        <a:t>/</a:t>
                      </a:r>
                      <a:r>
                        <a:rPr lang="zh-TW" sz="1800" kern="100">
                          <a:effectLst/>
                        </a:rPr>
                        <a:t>張</a:t>
                      </a:r>
                      <a:r>
                        <a:rPr lang="en-US" sz="1800" kern="100">
                          <a:effectLst/>
                        </a:rPr>
                        <a:t>○</a:t>
                      </a:r>
                      <a:r>
                        <a:rPr lang="zh-TW" sz="1800" kern="100">
                          <a:effectLst/>
                        </a:rPr>
                        <a:t>興</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extLst>
                  <a:ext uri="{0D108BD9-81ED-4DB2-BD59-A6C34878D82A}">
                    <a16:rowId xmlns:a16="http://schemas.microsoft.com/office/drawing/2014/main" val="555704985"/>
                  </a:ext>
                </a:extLst>
              </a:tr>
              <a:tr h="354501">
                <a:tc>
                  <a:txBody>
                    <a:bodyPr/>
                    <a:lstStyle/>
                    <a:p>
                      <a:pPr algn="ctr"/>
                      <a:r>
                        <a:rPr lang="en-US" sz="1800" kern="100">
                          <a:effectLst/>
                        </a:rPr>
                        <a:t>7</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第四名</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en-US" sz="1800" kern="100">
                          <a:effectLst/>
                        </a:rPr>
                        <a:t>CNC</a:t>
                      </a:r>
                      <a:r>
                        <a:rPr lang="zh-TW" sz="1800" kern="100">
                          <a:effectLst/>
                        </a:rPr>
                        <a:t>車床</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陳</a:t>
                      </a:r>
                      <a:r>
                        <a:rPr lang="en-US" sz="1800" kern="100">
                          <a:effectLst/>
                        </a:rPr>
                        <a:t>○</a:t>
                      </a:r>
                      <a:r>
                        <a:rPr lang="zh-TW" sz="1800" kern="100">
                          <a:effectLst/>
                        </a:rPr>
                        <a:t>軒</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機械科</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林</a:t>
                      </a:r>
                      <a:r>
                        <a:rPr lang="en-US" sz="1800" kern="100">
                          <a:effectLst/>
                        </a:rPr>
                        <a:t>○</a:t>
                      </a:r>
                      <a:r>
                        <a:rPr lang="zh-TW" sz="1800" kern="100">
                          <a:effectLst/>
                        </a:rPr>
                        <a:t>呈</a:t>
                      </a:r>
                      <a:r>
                        <a:rPr lang="en-US" sz="1800" kern="100">
                          <a:effectLst/>
                        </a:rPr>
                        <a:t>/</a:t>
                      </a:r>
                      <a:r>
                        <a:rPr lang="zh-TW" sz="1800" kern="100">
                          <a:effectLst/>
                        </a:rPr>
                        <a:t>黃</a:t>
                      </a:r>
                      <a:r>
                        <a:rPr lang="en-US" sz="1800" kern="100">
                          <a:effectLst/>
                        </a:rPr>
                        <a:t>○</a:t>
                      </a:r>
                      <a:r>
                        <a:rPr lang="zh-TW" sz="1800" kern="100">
                          <a:effectLst/>
                        </a:rPr>
                        <a:t>銓</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extLst>
                  <a:ext uri="{0D108BD9-81ED-4DB2-BD59-A6C34878D82A}">
                    <a16:rowId xmlns:a16="http://schemas.microsoft.com/office/drawing/2014/main" val="4148382651"/>
                  </a:ext>
                </a:extLst>
              </a:tr>
              <a:tr h="354501">
                <a:tc>
                  <a:txBody>
                    <a:bodyPr/>
                    <a:lstStyle/>
                    <a:p>
                      <a:pPr algn="ctr"/>
                      <a:r>
                        <a:rPr lang="en-US" sz="1800" kern="100">
                          <a:effectLst/>
                        </a:rPr>
                        <a:t>8</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第五名</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行動應用開發</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陳</a:t>
                      </a:r>
                      <a:r>
                        <a:rPr lang="en-US" sz="1800" kern="100">
                          <a:effectLst/>
                        </a:rPr>
                        <a:t>○</a:t>
                      </a:r>
                      <a:r>
                        <a:rPr lang="zh-TW" sz="1800" kern="100">
                          <a:effectLst/>
                        </a:rPr>
                        <a:t>嘉</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資訊科</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林</a:t>
                      </a:r>
                      <a:r>
                        <a:rPr lang="en-US" sz="1800" kern="100">
                          <a:effectLst/>
                        </a:rPr>
                        <a:t>○</a:t>
                      </a:r>
                      <a:r>
                        <a:rPr lang="zh-TW" sz="1800" kern="100">
                          <a:effectLst/>
                        </a:rPr>
                        <a:t>堯</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extLst>
                  <a:ext uri="{0D108BD9-81ED-4DB2-BD59-A6C34878D82A}">
                    <a16:rowId xmlns:a16="http://schemas.microsoft.com/office/drawing/2014/main" val="2779234727"/>
                  </a:ext>
                </a:extLst>
              </a:tr>
              <a:tr h="354501">
                <a:tc>
                  <a:txBody>
                    <a:bodyPr/>
                    <a:lstStyle/>
                    <a:p>
                      <a:pPr algn="ctr"/>
                      <a:r>
                        <a:rPr lang="en-US" sz="1800" kern="100">
                          <a:effectLst/>
                        </a:rPr>
                        <a:t>9</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佳作</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雲端運算</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陳</a:t>
                      </a:r>
                      <a:r>
                        <a:rPr lang="en-US" sz="1800" kern="100">
                          <a:effectLst/>
                        </a:rPr>
                        <a:t>○</a:t>
                      </a:r>
                      <a:r>
                        <a:rPr lang="zh-TW" sz="1800" kern="100">
                          <a:effectLst/>
                        </a:rPr>
                        <a:t>宇</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資訊科</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林</a:t>
                      </a:r>
                      <a:r>
                        <a:rPr lang="en-US" sz="1800" kern="100">
                          <a:effectLst/>
                        </a:rPr>
                        <a:t>○</a:t>
                      </a:r>
                      <a:r>
                        <a:rPr lang="zh-TW" sz="1800" kern="100">
                          <a:effectLst/>
                        </a:rPr>
                        <a:t>堯</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extLst>
                  <a:ext uri="{0D108BD9-81ED-4DB2-BD59-A6C34878D82A}">
                    <a16:rowId xmlns:a16="http://schemas.microsoft.com/office/drawing/2014/main" val="1016967883"/>
                  </a:ext>
                </a:extLst>
              </a:tr>
              <a:tr h="354501">
                <a:tc>
                  <a:txBody>
                    <a:bodyPr/>
                    <a:lstStyle/>
                    <a:p>
                      <a:pPr algn="ctr"/>
                      <a:r>
                        <a:rPr lang="en-US" sz="1800" kern="100">
                          <a:effectLst/>
                        </a:rPr>
                        <a:t>10</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佳作</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資訊網路技術</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趙</a:t>
                      </a:r>
                      <a:r>
                        <a:rPr lang="en-US" sz="1800" kern="100">
                          <a:effectLst/>
                        </a:rPr>
                        <a:t>○</a:t>
                      </a:r>
                      <a:r>
                        <a:rPr lang="zh-TW" sz="1800" kern="100">
                          <a:effectLst/>
                        </a:rPr>
                        <a:t>遠</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資訊科</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林</a:t>
                      </a:r>
                      <a:r>
                        <a:rPr lang="en-US" sz="1800" kern="100">
                          <a:effectLst/>
                        </a:rPr>
                        <a:t>○</a:t>
                      </a:r>
                      <a:r>
                        <a:rPr lang="zh-TW" sz="1800" kern="100">
                          <a:effectLst/>
                        </a:rPr>
                        <a:t>堯</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extLst>
                  <a:ext uri="{0D108BD9-81ED-4DB2-BD59-A6C34878D82A}">
                    <a16:rowId xmlns:a16="http://schemas.microsoft.com/office/drawing/2014/main" val="2749237096"/>
                  </a:ext>
                </a:extLst>
              </a:tr>
              <a:tr h="354501">
                <a:tc>
                  <a:txBody>
                    <a:bodyPr/>
                    <a:lstStyle/>
                    <a:p>
                      <a:pPr algn="ctr"/>
                      <a:r>
                        <a:rPr lang="en-US" sz="1800" kern="100">
                          <a:effectLst/>
                        </a:rPr>
                        <a:t>11</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佳作</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網路安全</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杜</a:t>
                      </a:r>
                      <a:r>
                        <a:rPr lang="en-US" sz="1800" kern="100">
                          <a:effectLst/>
                        </a:rPr>
                        <a:t>○</a:t>
                      </a:r>
                      <a:r>
                        <a:rPr lang="zh-TW" sz="1800" kern="100">
                          <a:effectLst/>
                        </a:rPr>
                        <a:t>翔</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資訊科</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林</a:t>
                      </a:r>
                      <a:r>
                        <a:rPr lang="en-US" sz="1800" kern="100">
                          <a:effectLst/>
                        </a:rPr>
                        <a:t>○</a:t>
                      </a:r>
                      <a:r>
                        <a:rPr lang="zh-TW" sz="1800" kern="100">
                          <a:effectLst/>
                        </a:rPr>
                        <a:t>堯</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extLst>
                  <a:ext uri="{0D108BD9-81ED-4DB2-BD59-A6C34878D82A}">
                    <a16:rowId xmlns:a16="http://schemas.microsoft.com/office/drawing/2014/main" val="2605088545"/>
                  </a:ext>
                </a:extLst>
              </a:tr>
              <a:tr h="354501">
                <a:tc>
                  <a:txBody>
                    <a:bodyPr/>
                    <a:lstStyle/>
                    <a:p>
                      <a:pPr algn="ctr"/>
                      <a:r>
                        <a:rPr lang="en-US" sz="1800" kern="100">
                          <a:effectLst/>
                        </a:rPr>
                        <a:t>12</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佳作</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a:effectLst/>
                        </a:rPr>
                        <a:t>汽車技術</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周</a:t>
                      </a:r>
                      <a:r>
                        <a:rPr lang="en-US" sz="1800" kern="100">
                          <a:effectLst/>
                        </a:rPr>
                        <a:t>○</a:t>
                      </a:r>
                      <a:r>
                        <a:rPr lang="zh-TW" sz="1800" kern="100">
                          <a:effectLst/>
                        </a:rPr>
                        <a:t>寓</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ctr"/>
                      <a:r>
                        <a:rPr lang="zh-TW" sz="1800" kern="100">
                          <a:effectLst/>
                        </a:rPr>
                        <a:t>汽車科</a:t>
                      </a:r>
                      <a:endParaRPr lang="zh-TW" sz="2400" kern="100">
                        <a:effectLst/>
                        <a:latin typeface="Times New Roman" panose="02020603050405020304" pitchFamily="18" charset="0"/>
                        <a:ea typeface="新細明體" panose="02020500000000000000" pitchFamily="18" charset="-120"/>
                      </a:endParaRPr>
                    </a:p>
                  </a:txBody>
                  <a:tcPr marL="65393" marR="65393" marT="0" marB="0" anchor="ctr"/>
                </a:tc>
                <a:tc>
                  <a:txBody>
                    <a:bodyPr/>
                    <a:lstStyle/>
                    <a:p>
                      <a:pPr algn="just"/>
                      <a:r>
                        <a:rPr lang="zh-TW" sz="1800" kern="100" dirty="0">
                          <a:effectLst/>
                        </a:rPr>
                        <a:t>王</a:t>
                      </a:r>
                      <a:r>
                        <a:rPr lang="en-US" sz="1800" kern="100" dirty="0">
                          <a:effectLst/>
                        </a:rPr>
                        <a:t>○</a:t>
                      </a:r>
                      <a:r>
                        <a:rPr lang="zh-TW" sz="1800" kern="100" dirty="0">
                          <a:effectLst/>
                        </a:rPr>
                        <a:t>成</a:t>
                      </a:r>
                      <a:endParaRPr lang="zh-TW" sz="2400" kern="100" dirty="0">
                        <a:effectLst/>
                        <a:latin typeface="Times New Roman" panose="02020603050405020304" pitchFamily="18" charset="0"/>
                        <a:ea typeface="新細明體" panose="02020500000000000000" pitchFamily="18" charset="-120"/>
                      </a:endParaRPr>
                    </a:p>
                  </a:txBody>
                  <a:tcPr marL="65393" marR="65393" marT="0" marB="0" anchor="ctr"/>
                </a:tc>
                <a:extLst>
                  <a:ext uri="{0D108BD9-81ED-4DB2-BD59-A6C34878D82A}">
                    <a16:rowId xmlns:a16="http://schemas.microsoft.com/office/drawing/2014/main" val="775070194"/>
                  </a:ext>
                </a:extLst>
              </a:tr>
            </a:tbl>
          </a:graphicData>
        </a:graphic>
      </p:graphicFrame>
      <p:sp>
        <p:nvSpPr>
          <p:cNvPr id="4" name="投影片編號版面配置區 3">
            <a:extLst>
              <a:ext uri="{FF2B5EF4-FFF2-40B4-BE49-F238E27FC236}">
                <a16:creationId xmlns:a16="http://schemas.microsoft.com/office/drawing/2014/main" id="{DC1EA9CE-DAA2-4121-BB9D-C72C635B510C}"/>
              </a:ext>
            </a:extLst>
          </p:cNvPr>
          <p:cNvSpPr>
            <a:spLocks noGrp="1"/>
          </p:cNvSpPr>
          <p:nvPr>
            <p:ph type="sldNum" sz="quarter" idx="12"/>
          </p:nvPr>
        </p:nvSpPr>
        <p:spPr/>
        <p:txBody>
          <a:bodyPr/>
          <a:lstStyle/>
          <a:p>
            <a:fld id="{E5137D0E-4A4F-4307-8994-C1891D747D59}" type="slidenum">
              <a:rPr lang="en-US" smtClean="0"/>
              <a:pPr/>
              <a:t>37</a:t>
            </a:fld>
            <a:endParaRPr lang="en-US" dirty="0"/>
          </a:p>
        </p:txBody>
      </p:sp>
    </p:spTree>
    <p:extLst>
      <p:ext uri="{BB962C8B-B14F-4D97-AF65-F5344CB8AC3E}">
        <p14:creationId xmlns:p14="http://schemas.microsoft.com/office/powerpoint/2010/main" val="4188241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1392127" y="456105"/>
            <a:ext cx="5494373" cy="926672"/>
          </a:xfrm>
          <a:prstGeom prst="rect">
            <a:avLst/>
          </a:prstGeom>
        </p:spPr>
      </p:pic>
      <p:sp>
        <p:nvSpPr>
          <p:cNvPr id="2" name="標題 1"/>
          <p:cNvSpPr>
            <a:spLocks noGrp="1"/>
          </p:cNvSpPr>
          <p:nvPr>
            <p:ph type="title"/>
          </p:nvPr>
        </p:nvSpPr>
        <p:spPr>
          <a:xfrm>
            <a:off x="1732938" y="611049"/>
            <a:ext cx="4937538" cy="719870"/>
          </a:xfrm>
        </p:spPr>
        <p:txBody>
          <a:bodyPr>
            <a:normAutofit/>
          </a:bodyPr>
          <a:lstStyle/>
          <a:p>
            <a:r>
              <a:rPr lang="zh-TW" altLang="en-US" sz="3999" dirty="0">
                <a:solidFill>
                  <a:schemeClr val="bg1"/>
                </a:solidFill>
                <a:cs typeface="Arial Unicode MS" panose="020B0604020202020204" pitchFamily="34" charset="-120"/>
              </a:rPr>
              <a:t>技能超強</a:t>
            </a:r>
            <a:r>
              <a:rPr lang="en-US" altLang="zh-TW" sz="3999" dirty="0">
                <a:solidFill>
                  <a:schemeClr val="bg1"/>
                </a:solidFill>
                <a:cs typeface="Arial Unicode MS" panose="020B0604020202020204" pitchFamily="34" charset="-120"/>
                <a:sym typeface="Wingdings" panose="05000000000000000000" pitchFamily="2" charset="2"/>
              </a:rPr>
              <a:t></a:t>
            </a:r>
            <a:r>
              <a:rPr lang="zh-TW" altLang="en-US" sz="3999" dirty="0">
                <a:solidFill>
                  <a:schemeClr val="bg1"/>
                </a:solidFill>
                <a:cs typeface="Arial Unicode MS" panose="020B0604020202020204" pitchFamily="34" charset="-120"/>
              </a:rPr>
              <a:t>前進世界</a:t>
            </a:r>
            <a:endParaRPr lang="zh-TW" altLang="en-US" sz="3999" dirty="0">
              <a:solidFill>
                <a:schemeClr val="bg1"/>
              </a:solidFill>
            </a:endParaRPr>
          </a:p>
        </p:txBody>
      </p:sp>
      <p:sp>
        <p:nvSpPr>
          <p:cNvPr id="13" name="內容版面配置區 2"/>
          <p:cNvSpPr>
            <a:spLocks noGrp="1"/>
          </p:cNvSpPr>
          <p:nvPr>
            <p:ph idx="1"/>
          </p:nvPr>
        </p:nvSpPr>
        <p:spPr>
          <a:xfrm>
            <a:off x="994932" y="1728734"/>
            <a:ext cx="6818012" cy="4868618"/>
          </a:xfrm>
        </p:spPr>
        <p:txBody>
          <a:bodyPr>
            <a:noAutofit/>
          </a:bodyPr>
          <a:lstStyle/>
          <a:p>
            <a:pPr marL="536575" lvl="0" indent="-273050">
              <a:spcBef>
                <a:spcPts val="0"/>
              </a:spcBef>
              <a:spcAft>
                <a:spcPts val="1200"/>
              </a:spcAft>
              <a:buClr>
                <a:srgbClr val="FF0000"/>
              </a:buClr>
              <a:buFont typeface="Wingdings" panose="05000000000000000000" pitchFamily="2" charset="2"/>
              <a:buChar char="n"/>
            </a:pPr>
            <a:r>
              <a:rPr lang="en-US" altLang="zh-TW" sz="2400" dirty="0">
                <a:solidFill>
                  <a:schemeClr val="tx1"/>
                </a:solidFill>
              </a:rPr>
              <a:t>2019</a:t>
            </a:r>
            <a:r>
              <a:rPr lang="zh-TW" altLang="en-US" sz="2400" dirty="0">
                <a:solidFill>
                  <a:schemeClr val="tx1"/>
                </a:solidFill>
              </a:rPr>
              <a:t>年</a:t>
            </a:r>
            <a:r>
              <a:rPr lang="zh-TW" altLang="zh-TW" sz="2400" dirty="0">
                <a:solidFill>
                  <a:schemeClr val="tx1"/>
                </a:solidFill>
              </a:rPr>
              <a:t>第</a:t>
            </a:r>
            <a:r>
              <a:rPr lang="en-US" altLang="zh-TW" sz="2400" dirty="0">
                <a:solidFill>
                  <a:schemeClr val="tx1"/>
                </a:solidFill>
              </a:rPr>
              <a:t>45</a:t>
            </a:r>
            <a:r>
              <a:rPr lang="zh-TW" altLang="zh-TW" sz="2400" dirty="0">
                <a:solidFill>
                  <a:schemeClr val="tx1"/>
                </a:solidFill>
              </a:rPr>
              <a:t>屆國際技能競賽</a:t>
            </a:r>
            <a:endParaRPr lang="en-US" altLang="zh-TW" sz="2400" dirty="0">
              <a:solidFill>
                <a:schemeClr val="tx1"/>
              </a:solidFill>
            </a:endParaRPr>
          </a:p>
          <a:p>
            <a:pPr marL="536575" lvl="0" indent="0">
              <a:spcBef>
                <a:spcPts val="0"/>
              </a:spcBef>
              <a:spcAft>
                <a:spcPts val="1200"/>
              </a:spcAft>
              <a:buClr>
                <a:srgbClr val="FF0000"/>
              </a:buClr>
              <a:buNone/>
            </a:pPr>
            <a:r>
              <a:rPr lang="zh-TW" altLang="zh-TW" sz="2400" dirty="0">
                <a:solidFill>
                  <a:schemeClr val="tx1"/>
                </a:solidFill>
              </a:rPr>
              <a:t>電氣裝配榮獲「銀牌」</a:t>
            </a:r>
            <a:endParaRPr lang="en-US" altLang="zh-TW" sz="2400" dirty="0">
              <a:solidFill>
                <a:schemeClr val="tx1"/>
              </a:solidFill>
              <a:latin typeface="微軟正黑體" panose="020B0604030504040204" pitchFamily="34" charset="-120"/>
            </a:endParaRPr>
          </a:p>
          <a:p>
            <a:pPr marL="536575" indent="-273050">
              <a:spcBef>
                <a:spcPts val="0"/>
              </a:spcBef>
              <a:spcAft>
                <a:spcPts val="1200"/>
              </a:spcAft>
              <a:buClr>
                <a:srgbClr val="FF0000"/>
              </a:buClr>
              <a:buFont typeface="Wingdings" panose="05000000000000000000" pitchFamily="2" charset="2"/>
              <a:buChar char="n"/>
            </a:pPr>
            <a:r>
              <a:rPr lang="en-US" altLang="zh-TW" sz="2400" dirty="0">
                <a:solidFill>
                  <a:schemeClr val="tx1"/>
                </a:solidFill>
                <a:latin typeface="微軟正黑體" panose="020B0604030504040204" pitchFamily="34" charset="-120"/>
              </a:rPr>
              <a:t>2022</a:t>
            </a:r>
            <a:r>
              <a:rPr lang="zh-TW" altLang="en-US" sz="2400" dirty="0">
                <a:solidFill>
                  <a:schemeClr val="tx1"/>
                </a:solidFill>
                <a:latin typeface="微軟正黑體" panose="020B0604030504040204" pitchFamily="34" charset="-120"/>
              </a:rPr>
              <a:t>年第</a:t>
            </a:r>
            <a:r>
              <a:rPr lang="en-US" altLang="zh-TW" sz="2400" dirty="0">
                <a:solidFill>
                  <a:schemeClr val="tx1"/>
                </a:solidFill>
                <a:latin typeface="微軟正黑體" panose="020B0604030504040204" pitchFamily="34" charset="-120"/>
              </a:rPr>
              <a:t>46</a:t>
            </a:r>
            <a:r>
              <a:rPr lang="zh-TW" altLang="en-US" sz="2400" dirty="0">
                <a:solidFill>
                  <a:schemeClr val="tx1"/>
                </a:solidFill>
                <a:latin typeface="微軟正黑體" panose="020B0604030504040204" pitchFamily="34" charset="-120"/>
              </a:rPr>
              <a:t>屆國際技能競賽</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536575" indent="0">
              <a:spcBef>
                <a:spcPts val="0"/>
              </a:spcBef>
              <a:spcAft>
                <a:spcPts val="1200"/>
              </a:spcAft>
              <a:buClr>
                <a:srgbClr val="FF0000"/>
              </a:buClr>
              <a:buNone/>
            </a:pPr>
            <a:r>
              <a:rPr lang="zh-TW" altLang="en-US" sz="2400" dirty="0">
                <a:solidFill>
                  <a:srgbClr val="FF0000"/>
                </a:solidFill>
                <a:latin typeface="微軟正黑體" panose="020B0604030504040204" pitchFamily="34" charset="-120"/>
              </a:rPr>
              <a:t>工業控制「銅牌」</a:t>
            </a:r>
            <a:endParaRPr lang="en-US" altLang="zh-TW" sz="2400" dirty="0">
              <a:solidFill>
                <a:srgbClr val="FF0000"/>
              </a:solidFill>
              <a:latin typeface="微軟正黑體" panose="020B0604030504040204" pitchFamily="34" charset="-120"/>
            </a:endParaRPr>
          </a:p>
          <a:p>
            <a:pPr marL="536575" indent="0">
              <a:spcBef>
                <a:spcPts val="0"/>
              </a:spcBef>
              <a:spcAft>
                <a:spcPts val="1200"/>
              </a:spcAft>
              <a:buClr>
                <a:srgbClr val="FF0000"/>
              </a:buClr>
              <a:buNone/>
            </a:pPr>
            <a:r>
              <a:rPr lang="zh-TW" altLang="en-US" sz="2400" dirty="0">
                <a:solidFill>
                  <a:srgbClr val="FF0000"/>
                </a:solidFill>
                <a:latin typeface="微軟正黑體" panose="020B0604030504040204" pitchFamily="34" charset="-120"/>
              </a:rPr>
              <a:t>電子、</a:t>
            </a:r>
            <a:r>
              <a:rPr lang="zh-TW" altLang="en-US" sz="2400" dirty="0">
                <a:solidFill>
                  <a:srgbClr val="FF0000"/>
                </a:solidFill>
                <a:latin typeface="微軟正黑體" panose="020B0604030504040204" pitchFamily="34" charset="-120"/>
                <a:ea typeface="微軟正黑體" panose="020B0604030504040204" pitchFamily="34" charset="-120"/>
              </a:rPr>
              <a:t>雲端運算「優勝」</a:t>
            </a:r>
            <a:endParaRPr lang="en-US" altLang="zh-TW" sz="2400" dirty="0">
              <a:solidFill>
                <a:srgbClr val="FF0000"/>
              </a:solidFill>
              <a:latin typeface="微軟正黑體" panose="020B0604030504040204" pitchFamily="34" charset="-120"/>
              <a:ea typeface="微軟正黑體" panose="020B0604030504040204" pitchFamily="34" charset="-120"/>
            </a:endParaRPr>
          </a:p>
          <a:p>
            <a:pPr marL="536575" indent="-273050">
              <a:spcBef>
                <a:spcPts val="0"/>
              </a:spcBef>
              <a:spcAft>
                <a:spcPts val="1200"/>
              </a:spcAft>
              <a:buClr>
                <a:srgbClr val="FF0000"/>
              </a:buClr>
              <a:buFont typeface="Wingdings" panose="05000000000000000000" pitchFamily="2" charset="2"/>
              <a:buChar char="n"/>
            </a:pPr>
            <a:r>
              <a:rPr lang="en-US" altLang="zh-TW" sz="2400" dirty="0">
                <a:solidFill>
                  <a:schemeClr val="tx1"/>
                </a:solidFill>
                <a:latin typeface="微軟正黑體" panose="020B0604030504040204" pitchFamily="34" charset="-120"/>
              </a:rPr>
              <a:t>2023</a:t>
            </a:r>
            <a:r>
              <a:rPr lang="zh-TW" altLang="en-US" sz="2400" dirty="0">
                <a:solidFill>
                  <a:schemeClr val="tx1"/>
                </a:solidFill>
                <a:latin typeface="微軟正黑體" panose="020B0604030504040204" pitchFamily="34" charset="-120"/>
              </a:rPr>
              <a:t>年國際展能節技能競賽</a:t>
            </a:r>
            <a:endParaRPr lang="en-US" altLang="zh-TW" sz="2400" dirty="0">
              <a:solidFill>
                <a:schemeClr val="tx1"/>
              </a:solidFill>
              <a:latin typeface="微軟正黑體" panose="020B0604030504040204" pitchFamily="34" charset="-120"/>
            </a:endParaRPr>
          </a:p>
          <a:p>
            <a:pPr marL="536575" indent="0">
              <a:spcBef>
                <a:spcPts val="0"/>
              </a:spcBef>
              <a:spcAft>
                <a:spcPts val="1200"/>
              </a:spcAft>
              <a:buClr>
                <a:srgbClr val="FF0000"/>
              </a:buClr>
              <a:buNone/>
            </a:pPr>
            <a:r>
              <a:rPr lang="zh-TW" altLang="en-US" sz="2400" dirty="0">
                <a:solidFill>
                  <a:srgbClr val="FF0000"/>
                </a:solidFill>
                <a:latin typeface="微軟正黑體" panose="020B0604030504040204" pitchFamily="34" charset="-120"/>
              </a:rPr>
              <a:t>工業電子「金牌」</a:t>
            </a:r>
            <a:endParaRPr lang="en-US" altLang="zh-TW" sz="2400" dirty="0">
              <a:solidFill>
                <a:srgbClr val="FF0000"/>
              </a:solidFill>
              <a:latin typeface="微軟正黑體" panose="020B0604030504040204" pitchFamily="34" charset="-120"/>
            </a:endParaRPr>
          </a:p>
          <a:p>
            <a:pPr marL="631825" indent="-342900">
              <a:spcBef>
                <a:spcPts val="0"/>
              </a:spcBef>
              <a:spcAft>
                <a:spcPts val="1200"/>
              </a:spcAft>
              <a:buClr>
                <a:srgbClr val="FF0000"/>
              </a:buClr>
              <a:buFont typeface="Wingdings" panose="05000000000000000000" pitchFamily="2" charset="2"/>
              <a:buChar char="n"/>
            </a:pPr>
            <a:r>
              <a:rPr lang="en-US" altLang="zh-TW" sz="2400" dirty="0">
                <a:solidFill>
                  <a:schemeClr val="tx1"/>
                </a:solidFill>
                <a:latin typeface="微軟正黑體" panose="020B0604030504040204" pitchFamily="34" charset="-120"/>
              </a:rPr>
              <a:t>2024</a:t>
            </a:r>
            <a:r>
              <a:rPr lang="zh-TW" altLang="en-US" sz="2400" dirty="0">
                <a:solidFill>
                  <a:schemeClr val="tx1"/>
                </a:solidFill>
                <a:latin typeface="微軟正黑體" panose="020B0604030504040204" pitchFamily="34" charset="-120"/>
              </a:rPr>
              <a:t>年第</a:t>
            </a:r>
            <a:r>
              <a:rPr lang="en-US" altLang="zh-TW" sz="2400" dirty="0">
                <a:solidFill>
                  <a:schemeClr val="tx1"/>
                </a:solidFill>
                <a:latin typeface="微軟正黑體" panose="020B0604030504040204" pitchFamily="34" charset="-120"/>
              </a:rPr>
              <a:t>47</a:t>
            </a:r>
            <a:r>
              <a:rPr lang="zh-TW" altLang="en-US" sz="2400" dirty="0">
                <a:solidFill>
                  <a:schemeClr val="tx1"/>
                </a:solidFill>
                <a:latin typeface="微軟正黑體" panose="020B0604030504040204" pitchFamily="34" charset="-120"/>
              </a:rPr>
              <a:t>屆國際技能競賽</a:t>
            </a:r>
            <a:endParaRPr lang="en-US" altLang="zh-TW" sz="2400" dirty="0">
              <a:solidFill>
                <a:schemeClr val="tx1"/>
              </a:solidFill>
              <a:latin typeface="微軟正黑體" panose="020B0604030504040204" pitchFamily="34" charset="-120"/>
            </a:endParaRPr>
          </a:p>
          <a:p>
            <a:pPr marL="536575" indent="0">
              <a:spcBef>
                <a:spcPts val="0"/>
              </a:spcBef>
              <a:spcAft>
                <a:spcPts val="1200"/>
              </a:spcAft>
              <a:buClr>
                <a:srgbClr val="FF0000"/>
              </a:buClr>
              <a:buNone/>
            </a:pPr>
            <a:r>
              <a:rPr lang="zh-TW" altLang="en-US" sz="2400" dirty="0">
                <a:solidFill>
                  <a:srgbClr val="FF0000"/>
                </a:solidFill>
                <a:latin typeface="微軟正黑體" panose="020B0604030504040204" pitchFamily="34" charset="-120"/>
              </a:rPr>
              <a:t>造園景觀</a:t>
            </a:r>
            <a:r>
              <a:rPr lang="zh-TW" altLang="en-US" sz="2400" dirty="0">
                <a:solidFill>
                  <a:srgbClr val="FF0000"/>
                </a:solidFill>
                <a:latin typeface="微軟正黑體" panose="020B0604030504040204" pitchFamily="34" charset="-120"/>
                <a:ea typeface="微軟正黑體" panose="020B0604030504040204" pitchFamily="34" charset="-120"/>
              </a:rPr>
              <a:t>「優勝」</a:t>
            </a:r>
            <a:endParaRPr lang="en-US" altLang="zh-TW" sz="2400" dirty="0">
              <a:solidFill>
                <a:srgbClr val="FF0000"/>
              </a:solidFill>
              <a:latin typeface="微軟正黑體" panose="020B0604030504040204" pitchFamily="34" charset="-120"/>
            </a:endParaRPr>
          </a:p>
          <a:p>
            <a:pPr marL="45706" indent="0">
              <a:spcBef>
                <a:spcPts val="0"/>
              </a:spcBef>
              <a:buClr>
                <a:srgbClr val="FF0000"/>
              </a:buClr>
              <a:buNone/>
            </a:pPr>
            <a:endParaRPr lang="en-US" altLang="zh-TW" sz="3599" b="1" dirty="0">
              <a:solidFill>
                <a:srgbClr val="FF0000"/>
              </a:solidFill>
              <a:latin typeface="微軟正黑體" panose="020B0604030504040204" pitchFamily="34" charset="-120"/>
              <a:ea typeface="微軟正黑體" panose="020B0604030504040204" pitchFamily="34" charset="-120"/>
            </a:endParaRPr>
          </a:p>
        </p:txBody>
      </p:sp>
      <p:sp>
        <p:nvSpPr>
          <p:cNvPr id="8" name="標題 1"/>
          <p:cNvSpPr txBox="1">
            <a:spLocks/>
          </p:cNvSpPr>
          <p:nvPr/>
        </p:nvSpPr>
        <p:spPr>
          <a:xfrm>
            <a:off x="1503092" y="712262"/>
            <a:ext cx="3797288" cy="441238"/>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endParaRPr lang="zh-TW" altLang="en-US" sz="3599" b="1" dirty="0">
              <a:solidFill>
                <a:schemeClr val="tx1"/>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34749" y="4074310"/>
            <a:ext cx="3939935" cy="2629948"/>
          </a:xfrm>
          <a:prstGeom prst="rect">
            <a:avLst/>
          </a:prstGeom>
        </p:spPr>
      </p:pic>
      <p:pic>
        <p:nvPicPr>
          <p:cNvPr id="4" name="圖片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39388" y="339133"/>
            <a:ext cx="3135296" cy="3650805"/>
          </a:xfrm>
          <a:prstGeom prst="rect">
            <a:avLst/>
          </a:prstGeom>
        </p:spPr>
      </p:pic>
      <p:sp>
        <p:nvSpPr>
          <p:cNvPr id="6" name="投影片編號版面配置區 5"/>
          <p:cNvSpPr>
            <a:spLocks noGrp="1"/>
          </p:cNvSpPr>
          <p:nvPr>
            <p:ph type="sldNum" sz="quarter" idx="12"/>
          </p:nvPr>
        </p:nvSpPr>
        <p:spPr/>
        <p:txBody>
          <a:bodyPr/>
          <a:lstStyle/>
          <a:p>
            <a:fld id="{4FAB73BC-B049-4115-A692-8D63A059BFB8}" type="slidenum">
              <a:rPr lang="en-US" altLang="zh-TW" smtClean="0"/>
              <a:pPr/>
              <a:t>38</a:t>
            </a:fld>
            <a:endParaRPr lang="zh-TW" altLang="en-US"/>
          </a:p>
        </p:txBody>
      </p:sp>
    </p:spTree>
    <p:extLst>
      <p:ext uri="{BB962C8B-B14F-4D97-AF65-F5344CB8AC3E}">
        <p14:creationId xmlns:p14="http://schemas.microsoft.com/office/powerpoint/2010/main" val="3716770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C548763-1B7F-4E75-AEFB-C5560110689C}"/>
              </a:ext>
            </a:extLst>
          </p:cNvPr>
          <p:cNvPicPr>
            <a:picLocks noChangeAspect="1"/>
          </p:cNvPicPr>
          <p:nvPr/>
        </p:nvPicPr>
        <p:blipFill>
          <a:blip r:embed="rId2"/>
          <a:stretch>
            <a:fillRect/>
          </a:stretch>
        </p:blipFill>
        <p:spPr>
          <a:xfrm>
            <a:off x="1378826" y="454471"/>
            <a:ext cx="9699577" cy="1030313"/>
          </a:xfrm>
          <a:prstGeom prst="rect">
            <a:avLst/>
          </a:prstGeom>
        </p:spPr>
      </p:pic>
      <p:sp>
        <p:nvSpPr>
          <p:cNvPr id="2" name="標題 1">
            <a:extLst>
              <a:ext uri="{FF2B5EF4-FFF2-40B4-BE49-F238E27FC236}">
                <a16:creationId xmlns:a16="http://schemas.microsoft.com/office/drawing/2014/main" id="{3C10C7F7-994C-4627-BB35-3FE9AE844041}"/>
              </a:ext>
            </a:extLst>
          </p:cNvPr>
          <p:cNvSpPr>
            <a:spLocks noGrp="1"/>
          </p:cNvSpPr>
          <p:nvPr>
            <p:ph type="title"/>
          </p:nvPr>
        </p:nvSpPr>
        <p:spPr>
          <a:xfrm>
            <a:off x="1748846" y="462417"/>
            <a:ext cx="8909366" cy="864096"/>
          </a:xfrm>
        </p:spPr>
        <p:txBody>
          <a:bodyPr>
            <a:normAutofit fontScale="90000"/>
          </a:bodyPr>
          <a:lstStyle/>
          <a:p>
            <a:r>
              <a:rPr lang="zh-TW" altLang="zh-TW" sz="2700" kern="100" dirty="0">
                <a:solidFill>
                  <a:schemeClr val="bg1"/>
                </a:solidFill>
                <a:effectLst/>
                <a:latin typeface="Times New Roman" panose="02020603050405020304" pitchFamily="18" charset="0"/>
                <a:ea typeface="標楷體" panose="03000509000000000000" pitchFamily="65" charset="-120"/>
              </a:rPr>
              <a:t>全國高級中等學校專業群科</a:t>
            </a:r>
            <a:r>
              <a:rPr lang="en-US" altLang="zh-TW" sz="2700" kern="100" dirty="0">
                <a:solidFill>
                  <a:schemeClr val="bg1"/>
                </a:solidFill>
                <a:effectLst/>
                <a:latin typeface="Times New Roman" panose="02020603050405020304" pitchFamily="18" charset="0"/>
                <a:ea typeface="標楷體" panose="03000509000000000000" pitchFamily="65" charset="-120"/>
              </a:rPr>
              <a:t>114</a:t>
            </a:r>
            <a:r>
              <a:rPr lang="zh-TW" altLang="zh-TW" sz="2700" kern="100" dirty="0">
                <a:solidFill>
                  <a:schemeClr val="bg1"/>
                </a:solidFill>
                <a:effectLst/>
                <a:latin typeface="Times New Roman" panose="02020603050405020304" pitchFamily="18" charset="0"/>
                <a:ea typeface="標楷體" panose="03000509000000000000" pitchFamily="65" charset="-120"/>
              </a:rPr>
              <a:t>年專題實作及創意競賽榮獲</a:t>
            </a:r>
            <a:r>
              <a:rPr lang="en-US" altLang="zh-TW" sz="2700" kern="100" dirty="0">
                <a:solidFill>
                  <a:schemeClr val="bg1"/>
                </a:solidFill>
                <a:effectLst/>
                <a:latin typeface="Times New Roman" panose="02020603050405020304" pitchFamily="18" charset="0"/>
                <a:ea typeface="標楷體" panose="03000509000000000000" pitchFamily="65" charset="-120"/>
              </a:rPr>
              <a:t>1</a:t>
            </a:r>
            <a:r>
              <a:rPr lang="zh-TW" altLang="zh-TW" sz="2700" kern="100" dirty="0">
                <a:solidFill>
                  <a:schemeClr val="bg1"/>
                </a:solidFill>
                <a:effectLst/>
                <a:latin typeface="Times New Roman" panose="02020603050405020304" pitchFamily="18" charset="0"/>
                <a:ea typeface="標楷體" panose="03000509000000000000" pitchFamily="65" charset="-120"/>
              </a:rPr>
              <a:t>組第一名、</a:t>
            </a:r>
            <a:r>
              <a:rPr lang="en-US" altLang="zh-TW" sz="2700" kern="100" dirty="0">
                <a:solidFill>
                  <a:schemeClr val="bg1"/>
                </a:solidFill>
                <a:effectLst/>
                <a:latin typeface="Times New Roman" panose="02020603050405020304" pitchFamily="18" charset="0"/>
                <a:ea typeface="標楷體" panose="03000509000000000000" pitchFamily="65" charset="-120"/>
              </a:rPr>
              <a:t>1</a:t>
            </a:r>
            <a:r>
              <a:rPr lang="zh-TW" altLang="zh-TW" sz="2700" kern="100" dirty="0">
                <a:solidFill>
                  <a:schemeClr val="bg1"/>
                </a:solidFill>
                <a:effectLst/>
                <a:latin typeface="Times New Roman" panose="02020603050405020304" pitchFamily="18" charset="0"/>
                <a:ea typeface="標楷體" panose="03000509000000000000" pitchFamily="65" charset="-120"/>
              </a:rPr>
              <a:t>組第二名、</a:t>
            </a:r>
            <a:r>
              <a:rPr lang="en-US" altLang="zh-TW" sz="2700" kern="100" dirty="0">
                <a:solidFill>
                  <a:schemeClr val="bg1"/>
                </a:solidFill>
                <a:effectLst/>
                <a:latin typeface="Times New Roman" panose="02020603050405020304" pitchFamily="18" charset="0"/>
                <a:ea typeface="標楷體" panose="03000509000000000000" pitchFamily="65" charset="-120"/>
              </a:rPr>
              <a:t>2</a:t>
            </a:r>
            <a:r>
              <a:rPr lang="zh-TW" altLang="zh-TW" sz="2700" kern="100" dirty="0">
                <a:solidFill>
                  <a:schemeClr val="bg1"/>
                </a:solidFill>
                <a:effectLst/>
                <a:latin typeface="Times New Roman" panose="02020603050405020304" pitchFamily="18" charset="0"/>
                <a:ea typeface="標楷體" panose="03000509000000000000" pitchFamily="65" charset="-120"/>
              </a:rPr>
              <a:t>組第三名、</a:t>
            </a:r>
            <a:r>
              <a:rPr lang="en-US" altLang="zh-TW" sz="2700" kern="100" dirty="0">
                <a:solidFill>
                  <a:schemeClr val="bg1"/>
                </a:solidFill>
                <a:effectLst/>
                <a:latin typeface="Times New Roman" panose="02020603050405020304" pitchFamily="18" charset="0"/>
                <a:ea typeface="標楷體" panose="03000509000000000000" pitchFamily="65" charset="-120"/>
              </a:rPr>
              <a:t>1</a:t>
            </a:r>
            <a:r>
              <a:rPr lang="zh-TW" altLang="zh-TW" sz="2700" kern="100" dirty="0">
                <a:solidFill>
                  <a:schemeClr val="bg1"/>
                </a:solidFill>
                <a:effectLst/>
                <a:latin typeface="Times New Roman" panose="02020603050405020304" pitchFamily="18" charset="0"/>
                <a:ea typeface="標楷體" panose="03000509000000000000" pitchFamily="65" charset="-120"/>
              </a:rPr>
              <a:t>組佳作、</a:t>
            </a:r>
            <a:r>
              <a:rPr lang="en-US" altLang="zh-TW" sz="2700" kern="100" dirty="0">
                <a:solidFill>
                  <a:schemeClr val="bg1"/>
                </a:solidFill>
                <a:effectLst/>
                <a:latin typeface="Times New Roman" panose="02020603050405020304" pitchFamily="18" charset="0"/>
                <a:ea typeface="標楷體" panose="03000509000000000000" pitchFamily="65" charset="-120"/>
              </a:rPr>
              <a:t>1</a:t>
            </a:r>
            <a:r>
              <a:rPr lang="zh-TW" altLang="zh-TW" sz="2700" kern="100" dirty="0">
                <a:solidFill>
                  <a:schemeClr val="bg1"/>
                </a:solidFill>
                <a:effectLst/>
                <a:latin typeface="Times New Roman" panose="02020603050405020304" pitchFamily="18" charset="0"/>
                <a:ea typeface="標楷體" panose="03000509000000000000" pitchFamily="65" charset="-120"/>
              </a:rPr>
              <a:t>複賽優勝、</a:t>
            </a:r>
            <a:r>
              <a:rPr lang="en-US" altLang="zh-TW" sz="2700" kern="100" dirty="0">
                <a:solidFill>
                  <a:schemeClr val="bg1"/>
                </a:solidFill>
                <a:effectLst/>
                <a:latin typeface="Times New Roman" panose="02020603050405020304" pitchFamily="18" charset="0"/>
                <a:ea typeface="標楷體" panose="03000509000000000000" pitchFamily="65" charset="-120"/>
              </a:rPr>
              <a:t>2</a:t>
            </a:r>
            <a:r>
              <a:rPr lang="zh-TW" altLang="zh-TW" sz="2700" kern="100" dirty="0">
                <a:solidFill>
                  <a:schemeClr val="bg1"/>
                </a:solidFill>
                <a:effectLst/>
                <a:latin typeface="Times New Roman" panose="02020603050405020304" pitchFamily="18" charset="0"/>
                <a:ea typeface="標楷體" panose="03000509000000000000" pitchFamily="65" charset="-120"/>
              </a:rPr>
              <a:t>複賽佳作</a:t>
            </a:r>
            <a:br>
              <a:rPr lang="zh-TW" altLang="zh-TW" sz="1800" kern="100" dirty="0">
                <a:effectLst/>
                <a:latin typeface="Times New Roman" panose="02020603050405020304" pitchFamily="18" charset="0"/>
                <a:ea typeface="新細明體" panose="02020500000000000000" pitchFamily="18" charset="-120"/>
              </a:rPr>
            </a:br>
            <a:endParaRPr lang="zh-TW" altLang="en-US" dirty="0"/>
          </a:p>
        </p:txBody>
      </p:sp>
      <p:graphicFrame>
        <p:nvGraphicFramePr>
          <p:cNvPr id="5" name="內容版面配置區 4">
            <a:extLst>
              <a:ext uri="{FF2B5EF4-FFF2-40B4-BE49-F238E27FC236}">
                <a16:creationId xmlns:a16="http://schemas.microsoft.com/office/drawing/2014/main" id="{857EEDA8-5250-4A99-BB53-0DE6153D37A5}"/>
              </a:ext>
            </a:extLst>
          </p:cNvPr>
          <p:cNvGraphicFramePr>
            <a:graphicFrameLocks noGrp="1"/>
          </p:cNvGraphicFramePr>
          <p:nvPr>
            <p:ph idx="1"/>
            <p:extLst>
              <p:ext uri="{D42A27DB-BD31-4B8C-83A1-F6EECF244321}">
                <p14:modId xmlns:p14="http://schemas.microsoft.com/office/powerpoint/2010/main" val="527153845"/>
              </p:ext>
            </p:extLst>
          </p:nvPr>
        </p:nvGraphicFramePr>
        <p:xfrm>
          <a:off x="1773932" y="1505676"/>
          <a:ext cx="9334851" cy="5091672"/>
        </p:xfrm>
        <a:graphic>
          <a:graphicData uri="http://schemas.openxmlformats.org/drawingml/2006/table">
            <a:tbl>
              <a:tblPr bandRow="1">
                <a:tableStyleId>{5940675A-B579-460E-94D1-54222C63F5DA}</a:tableStyleId>
              </a:tblPr>
              <a:tblGrid>
                <a:gridCol w="576064">
                  <a:extLst>
                    <a:ext uri="{9D8B030D-6E8A-4147-A177-3AD203B41FA5}">
                      <a16:colId xmlns:a16="http://schemas.microsoft.com/office/drawing/2014/main" val="525683574"/>
                    </a:ext>
                  </a:extLst>
                </a:gridCol>
                <a:gridCol w="792088">
                  <a:extLst>
                    <a:ext uri="{9D8B030D-6E8A-4147-A177-3AD203B41FA5}">
                      <a16:colId xmlns:a16="http://schemas.microsoft.com/office/drawing/2014/main" val="3899080767"/>
                    </a:ext>
                  </a:extLst>
                </a:gridCol>
                <a:gridCol w="1008112">
                  <a:extLst>
                    <a:ext uri="{9D8B030D-6E8A-4147-A177-3AD203B41FA5}">
                      <a16:colId xmlns:a16="http://schemas.microsoft.com/office/drawing/2014/main" val="1086636277"/>
                    </a:ext>
                  </a:extLst>
                </a:gridCol>
                <a:gridCol w="3672408">
                  <a:extLst>
                    <a:ext uri="{9D8B030D-6E8A-4147-A177-3AD203B41FA5}">
                      <a16:colId xmlns:a16="http://schemas.microsoft.com/office/drawing/2014/main" val="3441183047"/>
                    </a:ext>
                  </a:extLst>
                </a:gridCol>
                <a:gridCol w="1440160">
                  <a:extLst>
                    <a:ext uri="{9D8B030D-6E8A-4147-A177-3AD203B41FA5}">
                      <a16:colId xmlns:a16="http://schemas.microsoft.com/office/drawing/2014/main" val="4007735238"/>
                    </a:ext>
                  </a:extLst>
                </a:gridCol>
                <a:gridCol w="909913">
                  <a:extLst>
                    <a:ext uri="{9D8B030D-6E8A-4147-A177-3AD203B41FA5}">
                      <a16:colId xmlns:a16="http://schemas.microsoft.com/office/drawing/2014/main" val="91218917"/>
                    </a:ext>
                  </a:extLst>
                </a:gridCol>
                <a:gridCol w="936106">
                  <a:extLst>
                    <a:ext uri="{9D8B030D-6E8A-4147-A177-3AD203B41FA5}">
                      <a16:colId xmlns:a16="http://schemas.microsoft.com/office/drawing/2014/main" val="2725039370"/>
                    </a:ext>
                  </a:extLst>
                </a:gridCol>
              </a:tblGrid>
              <a:tr h="356440">
                <a:tc>
                  <a:txBody>
                    <a:bodyPr/>
                    <a:lstStyle/>
                    <a:p>
                      <a:pPr algn="ctr"/>
                      <a:r>
                        <a:rPr lang="zh-TW" sz="1600" kern="100" dirty="0">
                          <a:effectLst/>
                        </a:rPr>
                        <a:t>項次</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組別</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名次</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專題名稱</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姓名</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科別</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指導老師</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extLst>
                  <a:ext uri="{0D108BD9-81ED-4DB2-BD59-A6C34878D82A}">
                    <a16:rowId xmlns:a16="http://schemas.microsoft.com/office/drawing/2014/main" val="1744927912"/>
                  </a:ext>
                </a:extLst>
              </a:tr>
              <a:tr h="579029">
                <a:tc>
                  <a:txBody>
                    <a:bodyPr/>
                    <a:lstStyle/>
                    <a:p>
                      <a:pPr algn="ctr"/>
                      <a:r>
                        <a:rPr lang="en-US" sz="1600" kern="100">
                          <a:effectLst/>
                        </a:rPr>
                        <a:t>1</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創意組</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第一名</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r>
                        <a:rPr lang="zh-TW" sz="1600" kern="100" dirty="0">
                          <a:effectLst/>
                        </a:rPr>
                        <a:t>「五寶」</a:t>
                      </a:r>
                      <a:r>
                        <a:rPr lang="en-US" sz="1600" kern="100" dirty="0">
                          <a:effectLst/>
                        </a:rPr>
                        <a:t>QQ</a:t>
                      </a:r>
                      <a:r>
                        <a:rPr lang="zh-TW" sz="1600" kern="100" dirty="0">
                          <a:effectLst/>
                        </a:rPr>
                        <a:t>晶球</a:t>
                      </a:r>
                      <a:r>
                        <a:rPr lang="en-US" sz="1600" kern="100" dirty="0">
                          <a:effectLst/>
                        </a:rPr>
                        <a:t>-</a:t>
                      </a:r>
                      <a:r>
                        <a:rPr lang="zh-TW" sz="1600" kern="100" dirty="0">
                          <a:effectLst/>
                        </a:rPr>
                        <a:t>開發中草藥保健嗜好食品</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zh-TW" sz="1600" kern="100" dirty="0">
                          <a:effectLst/>
                        </a:rPr>
                        <a:t>李○彣</a:t>
                      </a:r>
                      <a:r>
                        <a:rPr lang="zh-TW" altLang="en-US" sz="1600" kern="100" dirty="0">
                          <a:effectLst/>
                        </a:rPr>
                        <a:t>  </a:t>
                      </a:r>
                      <a:r>
                        <a:rPr lang="zh-TW" altLang="zh-TW" sz="1600" kern="100" dirty="0">
                          <a:effectLst/>
                        </a:rPr>
                        <a:t>黃○婷</a:t>
                      </a:r>
                      <a:r>
                        <a:rPr lang="zh-TW" altLang="en-US" sz="1600" kern="100" dirty="0">
                          <a:effectLst/>
                        </a:rPr>
                        <a:t> </a:t>
                      </a:r>
                      <a:endParaRPr lang="en-US" altLang="zh-TW" sz="1600" kern="100" dirty="0">
                        <a:effectLst/>
                      </a:endParaRPr>
                    </a:p>
                    <a:p>
                      <a:pPr marL="0" marR="0" lvl="0" indent="0" algn="l" defTabSz="457063" rtl="0" eaLnBrk="1" fontAlgn="auto" latinLnBrk="0" hangingPunct="1">
                        <a:lnSpc>
                          <a:spcPct val="100000"/>
                        </a:lnSpc>
                        <a:spcBef>
                          <a:spcPts val="0"/>
                        </a:spcBef>
                        <a:spcAft>
                          <a:spcPts val="0"/>
                        </a:spcAft>
                        <a:buClrTx/>
                        <a:buSzTx/>
                        <a:buFontTx/>
                        <a:buNone/>
                        <a:tabLst/>
                        <a:defRPr/>
                      </a:pPr>
                      <a:r>
                        <a:rPr lang="zh-TW" altLang="zh-TW" sz="1600" kern="100" dirty="0">
                          <a:effectLst/>
                        </a:rPr>
                        <a:t>蘇○凱</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食品</a:t>
                      </a:r>
                    </a:p>
                    <a:p>
                      <a:pPr algn="ctr"/>
                      <a:r>
                        <a:rPr lang="zh-TW" sz="1600" kern="100">
                          <a:effectLst/>
                        </a:rPr>
                        <a:t>加工科</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王○君</a:t>
                      </a:r>
                    </a:p>
                    <a:p>
                      <a:pPr algn="ctr"/>
                      <a:r>
                        <a:rPr lang="zh-TW" sz="1600" kern="100">
                          <a:effectLst/>
                        </a:rPr>
                        <a:t>李○雯</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extLst>
                  <a:ext uri="{0D108BD9-81ED-4DB2-BD59-A6C34878D82A}">
                    <a16:rowId xmlns:a16="http://schemas.microsoft.com/office/drawing/2014/main" val="2597405398"/>
                  </a:ext>
                </a:extLst>
              </a:tr>
              <a:tr h="682047">
                <a:tc>
                  <a:txBody>
                    <a:bodyPr/>
                    <a:lstStyle/>
                    <a:p>
                      <a:pPr algn="ctr"/>
                      <a:r>
                        <a:rPr lang="en-US" sz="1600" kern="100">
                          <a:effectLst/>
                        </a:rPr>
                        <a:t>2</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專題組</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第二名</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just"/>
                      <a:r>
                        <a:rPr lang="zh-TW" sz="1600" kern="100" dirty="0">
                          <a:effectLst/>
                        </a:rPr>
                        <a:t>「藜」麴保健，「甘」露益身</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zh-TW" sz="1600" kern="100" dirty="0">
                          <a:effectLst/>
                        </a:rPr>
                        <a:t>王○涵</a:t>
                      </a:r>
                      <a:r>
                        <a:rPr lang="zh-TW" altLang="en-US" sz="1600" kern="100" dirty="0">
                          <a:effectLst/>
                        </a:rPr>
                        <a:t>  </a:t>
                      </a:r>
                      <a:r>
                        <a:rPr lang="zh-TW" altLang="zh-TW" sz="1600" kern="100" dirty="0">
                          <a:effectLst/>
                        </a:rPr>
                        <a:t>何○頤</a:t>
                      </a:r>
                    </a:p>
                    <a:p>
                      <a:pPr marL="0" marR="0" lvl="0" indent="0" algn="l" defTabSz="457063" rtl="0" eaLnBrk="1" fontAlgn="auto" latinLnBrk="0" hangingPunct="1">
                        <a:lnSpc>
                          <a:spcPct val="100000"/>
                        </a:lnSpc>
                        <a:spcBef>
                          <a:spcPts val="0"/>
                        </a:spcBef>
                        <a:spcAft>
                          <a:spcPts val="0"/>
                        </a:spcAft>
                        <a:buClrTx/>
                        <a:buSzTx/>
                        <a:buFontTx/>
                        <a:buNone/>
                        <a:tabLst/>
                        <a:defRPr/>
                      </a:pPr>
                      <a:r>
                        <a:rPr lang="zh-TW" altLang="zh-TW" sz="1600" kern="100" dirty="0">
                          <a:effectLst/>
                        </a:rPr>
                        <a:t>張○甄</a:t>
                      </a:r>
                      <a:r>
                        <a:rPr lang="zh-TW" altLang="en-US" sz="1600" kern="100" dirty="0">
                          <a:effectLst/>
                        </a:rPr>
                        <a:t>  </a:t>
                      </a:r>
                      <a:r>
                        <a:rPr lang="zh-TW" altLang="zh-TW" sz="1600" kern="100" dirty="0">
                          <a:effectLst/>
                        </a:rPr>
                        <a:t>陳○蓉</a:t>
                      </a:r>
                      <a:endParaRPr lang="zh-TW" altLang="en-US"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食品</a:t>
                      </a:r>
                    </a:p>
                    <a:p>
                      <a:pPr algn="ctr"/>
                      <a:r>
                        <a:rPr lang="zh-TW" sz="1600" kern="100">
                          <a:effectLst/>
                        </a:rPr>
                        <a:t>加工科</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王○君</a:t>
                      </a:r>
                    </a:p>
                    <a:p>
                      <a:pPr algn="ctr"/>
                      <a:r>
                        <a:rPr lang="zh-TW" sz="1600" kern="100" dirty="0">
                          <a:effectLst/>
                        </a:rPr>
                        <a:t>李○雯</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extLst>
                  <a:ext uri="{0D108BD9-81ED-4DB2-BD59-A6C34878D82A}">
                    <a16:rowId xmlns:a16="http://schemas.microsoft.com/office/drawing/2014/main" val="3352974020"/>
                  </a:ext>
                </a:extLst>
              </a:tr>
              <a:tr h="579026">
                <a:tc>
                  <a:txBody>
                    <a:bodyPr/>
                    <a:lstStyle/>
                    <a:p>
                      <a:pPr algn="ctr"/>
                      <a:r>
                        <a:rPr lang="en-US" sz="1600" kern="100">
                          <a:effectLst/>
                        </a:rPr>
                        <a:t>3</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專題組</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第三名</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just"/>
                      <a:r>
                        <a:rPr lang="zh-TW" sz="1600" kern="100" dirty="0">
                          <a:effectLst/>
                        </a:rPr>
                        <a:t>｢洛｣繹不絕</a:t>
                      </a:r>
                      <a:r>
                        <a:rPr lang="en-US" sz="1600" kern="100" dirty="0">
                          <a:effectLst/>
                        </a:rPr>
                        <a:t>-</a:t>
                      </a:r>
                      <a:r>
                        <a:rPr lang="zh-TW" sz="1600" kern="100" dirty="0">
                          <a:effectLst/>
                        </a:rPr>
                        <a:t>洛神花全果應用及產品開發</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zh-TW" sz="1600" kern="100" dirty="0">
                          <a:effectLst/>
                        </a:rPr>
                        <a:t>李○蓁</a:t>
                      </a:r>
                      <a:r>
                        <a:rPr lang="zh-TW" altLang="en-US" sz="1600" kern="100" dirty="0">
                          <a:effectLst/>
                        </a:rPr>
                        <a:t>  </a:t>
                      </a:r>
                      <a:r>
                        <a:rPr lang="zh-TW" altLang="zh-TW" sz="1600" kern="100" dirty="0">
                          <a:effectLst/>
                        </a:rPr>
                        <a:t>詹○晴</a:t>
                      </a:r>
                    </a:p>
                    <a:p>
                      <a:pPr marL="0" marR="0" lvl="0" indent="0" algn="l" defTabSz="457063" rtl="0" eaLnBrk="1" fontAlgn="auto" latinLnBrk="0" hangingPunct="1">
                        <a:lnSpc>
                          <a:spcPct val="100000"/>
                        </a:lnSpc>
                        <a:spcBef>
                          <a:spcPts val="0"/>
                        </a:spcBef>
                        <a:spcAft>
                          <a:spcPts val="0"/>
                        </a:spcAft>
                        <a:buClrTx/>
                        <a:buSzTx/>
                        <a:buFontTx/>
                        <a:buNone/>
                        <a:tabLst/>
                        <a:defRPr/>
                      </a:pPr>
                      <a:r>
                        <a:rPr lang="zh-TW" altLang="zh-TW" sz="1600" kern="100" dirty="0">
                          <a:effectLst/>
                        </a:rPr>
                        <a:t>蔡○潔</a:t>
                      </a:r>
                      <a:endParaRPr lang="zh-TW" altLang="en-US"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食品</a:t>
                      </a:r>
                    </a:p>
                    <a:p>
                      <a:pPr algn="ctr"/>
                      <a:r>
                        <a:rPr lang="zh-TW" sz="1600" kern="100">
                          <a:effectLst/>
                        </a:rPr>
                        <a:t>加工科</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郭○良</a:t>
                      </a:r>
                    </a:p>
                    <a:p>
                      <a:pPr algn="ctr"/>
                      <a:r>
                        <a:rPr lang="zh-TW" sz="1600" kern="100" dirty="0">
                          <a:effectLst/>
                        </a:rPr>
                        <a:t>曾○香</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extLst>
                  <a:ext uri="{0D108BD9-81ED-4DB2-BD59-A6C34878D82A}">
                    <a16:rowId xmlns:a16="http://schemas.microsoft.com/office/drawing/2014/main" val="860964696"/>
                  </a:ext>
                </a:extLst>
              </a:tr>
              <a:tr h="579026">
                <a:tc>
                  <a:txBody>
                    <a:bodyPr/>
                    <a:lstStyle/>
                    <a:p>
                      <a:pPr algn="ctr"/>
                      <a:r>
                        <a:rPr lang="en-US" sz="1600" kern="100">
                          <a:effectLst/>
                        </a:rPr>
                        <a:t>4</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專題組</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第三名</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just"/>
                      <a:r>
                        <a:rPr lang="zh-TW" sz="1600" kern="100" dirty="0">
                          <a:effectLst/>
                        </a:rPr>
                        <a:t>半自動穴盤播種機</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l"/>
                      <a:r>
                        <a:rPr lang="zh-TW" sz="1600" kern="100" dirty="0">
                          <a:effectLst/>
                        </a:rPr>
                        <a:t>黃○祺</a:t>
                      </a:r>
                    </a:p>
                    <a:p>
                      <a:pPr algn="l"/>
                      <a:r>
                        <a:rPr lang="zh-TW" altLang="en-US" sz="1600" kern="100" dirty="0">
                          <a:effectLst/>
                        </a:rPr>
                        <a:t>彭○喆</a:t>
                      </a:r>
                      <a:endParaRPr lang="zh-TW" altLang="en-US"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機械科</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胡○軒</a:t>
                      </a:r>
                    </a:p>
                    <a:p>
                      <a:pPr algn="ctr"/>
                      <a:r>
                        <a:rPr lang="zh-TW" sz="1600" kern="100" dirty="0">
                          <a:effectLst/>
                        </a:rPr>
                        <a:t>張○郁</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extLst>
                  <a:ext uri="{0D108BD9-81ED-4DB2-BD59-A6C34878D82A}">
                    <a16:rowId xmlns:a16="http://schemas.microsoft.com/office/drawing/2014/main" val="4275865604"/>
                  </a:ext>
                </a:extLst>
              </a:tr>
              <a:tr h="579026">
                <a:tc>
                  <a:txBody>
                    <a:bodyPr/>
                    <a:lstStyle/>
                    <a:p>
                      <a:pPr algn="ctr"/>
                      <a:r>
                        <a:rPr lang="en-US" sz="1600" kern="100">
                          <a:effectLst/>
                        </a:rPr>
                        <a:t>5</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創意組</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佳作</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just"/>
                      <a:r>
                        <a:rPr lang="en-US" sz="1600" kern="100">
                          <a:effectLst/>
                        </a:rPr>
                        <a:t>NoteUltra</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zh-TW" sz="1600" kern="100" dirty="0">
                          <a:effectLst/>
                        </a:rPr>
                        <a:t>林○仲</a:t>
                      </a:r>
                      <a:r>
                        <a:rPr lang="zh-TW" altLang="en-US" sz="1600" kern="100" dirty="0">
                          <a:effectLst/>
                        </a:rPr>
                        <a:t>  </a:t>
                      </a:r>
                      <a:r>
                        <a:rPr lang="zh-TW" altLang="zh-TW" sz="1600" kern="100" dirty="0">
                          <a:effectLst/>
                        </a:rPr>
                        <a:t>李○陽</a:t>
                      </a:r>
                    </a:p>
                    <a:p>
                      <a:pPr algn="l"/>
                      <a:r>
                        <a:rPr lang="zh-TW" altLang="en-US" sz="1600" kern="100" dirty="0">
                          <a:effectLst/>
                        </a:rPr>
                        <a:t>杜○翔</a:t>
                      </a:r>
                      <a:endParaRPr lang="zh-TW" altLang="en-US"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資訊科</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張</a:t>
                      </a:r>
                      <a:r>
                        <a:rPr lang="en-US" sz="1600" kern="100">
                          <a:effectLst/>
                        </a:rPr>
                        <a:t>○</a:t>
                      </a:r>
                      <a:r>
                        <a:rPr lang="zh-TW" sz="1600" kern="100">
                          <a:effectLst/>
                        </a:rPr>
                        <a:t>竣</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extLst>
                  <a:ext uri="{0D108BD9-81ED-4DB2-BD59-A6C34878D82A}">
                    <a16:rowId xmlns:a16="http://schemas.microsoft.com/office/drawing/2014/main" val="2700202681"/>
                  </a:ext>
                </a:extLst>
              </a:tr>
              <a:tr h="579026">
                <a:tc>
                  <a:txBody>
                    <a:bodyPr/>
                    <a:lstStyle/>
                    <a:p>
                      <a:pPr algn="ctr"/>
                      <a:r>
                        <a:rPr lang="en-US" sz="1600" kern="100">
                          <a:effectLst/>
                        </a:rPr>
                        <a:t>6</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專題組</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複賽優勝</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just"/>
                      <a:r>
                        <a:rPr lang="zh-TW" sz="1600" kern="100" dirty="0">
                          <a:effectLst/>
                        </a:rPr>
                        <a:t>膜護新生</a:t>
                      </a:r>
                      <a:r>
                        <a:rPr lang="en-US" sz="1600" kern="100" dirty="0">
                          <a:effectLst/>
                        </a:rPr>
                        <a:t>-</a:t>
                      </a:r>
                      <a:r>
                        <a:rPr lang="zh-TW" sz="1600" kern="100" dirty="0">
                          <a:effectLst/>
                        </a:rPr>
                        <a:t>醋酸纖維素薄膜敷料之性質及其應用</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zh-TW" sz="1600" kern="100" dirty="0">
                          <a:effectLst/>
                        </a:rPr>
                        <a:t>蕭○甫</a:t>
                      </a:r>
                      <a:r>
                        <a:rPr lang="zh-TW" altLang="en-US" sz="1600" kern="100" dirty="0">
                          <a:effectLst/>
                        </a:rPr>
                        <a:t>  </a:t>
                      </a:r>
                      <a:r>
                        <a:rPr lang="zh-TW" altLang="zh-TW" sz="1600" kern="100" dirty="0">
                          <a:effectLst/>
                        </a:rPr>
                        <a:t>張○齊</a:t>
                      </a:r>
                    </a:p>
                    <a:p>
                      <a:pPr algn="l"/>
                      <a:r>
                        <a:rPr lang="zh-TW" altLang="en-US" sz="1600" kern="100" dirty="0">
                          <a:effectLst/>
                        </a:rPr>
                        <a:t>謝○霖</a:t>
                      </a:r>
                      <a:endParaRPr lang="zh-TW" altLang="en-US"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化工科</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白○尹</a:t>
                      </a:r>
                    </a:p>
                    <a:p>
                      <a:pPr algn="ctr"/>
                      <a:r>
                        <a:rPr lang="zh-TW" sz="1600" kern="100" dirty="0">
                          <a:effectLst/>
                        </a:rPr>
                        <a:t>陳○良</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extLst>
                  <a:ext uri="{0D108BD9-81ED-4DB2-BD59-A6C34878D82A}">
                    <a16:rowId xmlns:a16="http://schemas.microsoft.com/office/drawing/2014/main" val="840755651"/>
                  </a:ext>
                </a:extLst>
              </a:tr>
              <a:tr h="579026">
                <a:tc>
                  <a:txBody>
                    <a:bodyPr/>
                    <a:lstStyle/>
                    <a:p>
                      <a:pPr algn="ctr"/>
                      <a:r>
                        <a:rPr lang="en-US" sz="1600" kern="100">
                          <a:effectLst/>
                        </a:rPr>
                        <a:t>7</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專題組</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複賽佳作</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just"/>
                      <a:r>
                        <a:rPr lang="zh-TW" sz="1600" kern="100">
                          <a:effectLst/>
                        </a:rPr>
                        <a:t>鋰想永續，電解</a:t>
                      </a:r>
                      <a:r>
                        <a:rPr lang="en-US" sz="1600" kern="100">
                          <a:effectLst/>
                        </a:rPr>
                        <a:t>Yeah!</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zh-TW" sz="1600" kern="100" dirty="0">
                          <a:effectLst/>
                        </a:rPr>
                        <a:t>連○聆</a:t>
                      </a:r>
                      <a:r>
                        <a:rPr lang="zh-TW" altLang="en-US" sz="1600" kern="100" dirty="0">
                          <a:effectLst/>
                        </a:rPr>
                        <a:t>  </a:t>
                      </a:r>
                      <a:r>
                        <a:rPr lang="zh-TW" altLang="zh-TW" sz="1600" kern="100" dirty="0">
                          <a:effectLst/>
                        </a:rPr>
                        <a:t>倪○雅</a:t>
                      </a:r>
                    </a:p>
                    <a:p>
                      <a:pPr algn="l"/>
                      <a:r>
                        <a:rPr lang="zh-TW" altLang="en-US" sz="1600" kern="100" dirty="0">
                          <a:effectLst/>
                        </a:rPr>
                        <a:t>黃○謙</a:t>
                      </a:r>
                      <a:endParaRPr lang="zh-TW" altLang="en-US"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化工科</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許○麟</a:t>
                      </a:r>
                    </a:p>
                    <a:p>
                      <a:pPr algn="ctr"/>
                      <a:r>
                        <a:rPr lang="zh-TW" sz="1600" kern="100" dirty="0">
                          <a:effectLst/>
                        </a:rPr>
                        <a:t>陳○良</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extLst>
                  <a:ext uri="{0D108BD9-81ED-4DB2-BD59-A6C34878D82A}">
                    <a16:rowId xmlns:a16="http://schemas.microsoft.com/office/drawing/2014/main" val="2543724932"/>
                  </a:ext>
                </a:extLst>
              </a:tr>
              <a:tr h="579026">
                <a:tc>
                  <a:txBody>
                    <a:bodyPr/>
                    <a:lstStyle/>
                    <a:p>
                      <a:pPr algn="ctr"/>
                      <a:r>
                        <a:rPr lang="en-US" sz="1600" kern="100">
                          <a:effectLst/>
                        </a:rPr>
                        <a:t>8</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專題組</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a:effectLst/>
                        </a:rPr>
                        <a:t>複賽佳作</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just"/>
                      <a:r>
                        <a:rPr lang="zh-TW" sz="1600" kern="100">
                          <a:effectLst/>
                        </a:rPr>
                        <a:t>高分子新「膜」力</a:t>
                      </a:r>
                      <a:endParaRPr lang="zh-TW" sz="1600" kern="10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zh-TW" sz="1600" kern="100" dirty="0">
                          <a:effectLst/>
                        </a:rPr>
                        <a:t>李○賢</a:t>
                      </a:r>
                      <a:r>
                        <a:rPr lang="zh-TW" altLang="en-US" sz="1600" kern="100" dirty="0">
                          <a:effectLst/>
                        </a:rPr>
                        <a:t>  </a:t>
                      </a:r>
                      <a:r>
                        <a:rPr lang="zh-TW" altLang="zh-TW" sz="1600" kern="100" dirty="0">
                          <a:effectLst/>
                        </a:rPr>
                        <a:t>楊○智</a:t>
                      </a:r>
                    </a:p>
                    <a:p>
                      <a:pPr algn="l"/>
                      <a:r>
                        <a:rPr lang="zh-TW" altLang="en-US" sz="1600" kern="100" dirty="0">
                          <a:effectLst/>
                        </a:rPr>
                        <a:t>陳○宥</a:t>
                      </a:r>
                      <a:endParaRPr lang="zh-TW" altLang="en-US"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化工科</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tc>
                  <a:txBody>
                    <a:bodyPr/>
                    <a:lstStyle/>
                    <a:p>
                      <a:pPr algn="ctr"/>
                      <a:r>
                        <a:rPr lang="zh-TW" sz="1600" kern="100" dirty="0">
                          <a:effectLst/>
                        </a:rPr>
                        <a:t>許○麟</a:t>
                      </a:r>
                    </a:p>
                    <a:p>
                      <a:pPr algn="ctr"/>
                      <a:r>
                        <a:rPr lang="zh-TW" sz="1600" kern="100" dirty="0">
                          <a:effectLst/>
                        </a:rPr>
                        <a:t>陳○良</a:t>
                      </a:r>
                      <a:endParaRPr lang="zh-TW" sz="1600" kern="100" dirty="0">
                        <a:effectLst/>
                        <a:latin typeface="Times New Roman" panose="02020603050405020304" pitchFamily="18" charset="0"/>
                        <a:ea typeface="新細明體" panose="02020500000000000000" pitchFamily="18" charset="-120"/>
                      </a:endParaRPr>
                    </a:p>
                  </a:txBody>
                  <a:tcPr marL="50019" marR="50019" marT="0" marB="0" anchor="ctr"/>
                </a:tc>
                <a:extLst>
                  <a:ext uri="{0D108BD9-81ED-4DB2-BD59-A6C34878D82A}">
                    <a16:rowId xmlns:a16="http://schemas.microsoft.com/office/drawing/2014/main" val="2323356766"/>
                  </a:ext>
                </a:extLst>
              </a:tr>
            </a:tbl>
          </a:graphicData>
        </a:graphic>
      </p:graphicFrame>
      <p:sp>
        <p:nvSpPr>
          <p:cNvPr id="4" name="投影片編號版面配置區 3">
            <a:extLst>
              <a:ext uri="{FF2B5EF4-FFF2-40B4-BE49-F238E27FC236}">
                <a16:creationId xmlns:a16="http://schemas.microsoft.com/office/drawing/2014/main" id="{2FB0FEB9-98A9-4EA0-96E5-01763B8D731D}"/>
              </a:ext>
            </a:extLst>
          </p:cNvPr>
          <p:cNvSpPr>
            <a:spLocks noGrp="1"/>
          </p:cNvSpPr>
          <p:nvPr>
            <p:ph type="sldNum" sz="quarter" idx="12"/>
          </p:nvPr>
        </p:nvSpPr>
        <p:spPr/>
        <p:txBody>
          <a:bodyPr/>
          <a:lstStyle/>
          <a:p>
            <a:fld id="{E5137D0E-4A4F-4307-8994-C1891D747D59}" type="slidenum">
              <a:rPr lang="en-US" smtClean="0"/>
              <a:pPr/>
              <a:t>39</a:t>
            </a:fld>
            <a:endParaRPr lang="en-US" dirty="0"/>
          </a:p>
        </p:txBody>
      </p:sp>
    </p:spTree>
    <p:extLst>
      <p:ext uri="{BB962C8B-B14F-4D97-AF65-F5344CB8AC3E}">
        <p14:creationId xmlns:p14="http://schemas.microsoft.com/office/powerpoint/2010/main" val="253908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a:xfrm>
            <a:off x="3342838" y="1099258"/>
            <a:ext cx="8021830" cy="129384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36" dirty="0">
                <a:solidFill>
                  <a:schemeClr val="tx1"/>
                </a:solidFill>
                <a:latin typeface="微軟正黑體" panose="020B0604030504040204" pitchFamily="34" charset="-120"/>
                <a:ea typeface="微軟正黑體" panose="020B0604030504040204" pitchFamily="34" charset="-120"/>
              </a:rPr>
              <a:t>古柯鹼、海洛因、鴉片、嗎啡</a:t>
            </a:r>
          </a:p>
        </p:txBody>
      </p:sp>
      <p:sp>
        <p:nvSpPr>
          <p:cNvPr id="10" name="圓角矩形 9"/>
          <p:cNvSpPr/>
          <p:nvPr/>
        </p:nvSpPr>
        <p:spPr>
          <a:xfrm>
            <a:off x="3342838" y="2479700"/>
            <a:ext cx="8021830" cy="129384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36"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安非他命、</a:t>
            </a:r>
            <a:r>
              <a:rPr lang="en-US" altLang="zh-TW" sz="2636"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MDMA </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搖頭丸</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636"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、大麻、浴鹽、</a:t>
            </a:r>
            <a:endParaRPr lang="en-US" altLang="zh-TW" sz="2636"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636"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LSD </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搖腳丸、一粒沙</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636"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、西洛西賓 </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魔菇</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63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4" name="圓角矩形 13"/>
          <p:cNvSpPr/>
          <p:nvPr/>
        </p:nvSpPr>
        <p:spPr>
          <a:xfrm>
            <a:off x="3342838" y="3860141"/>
            <a:ext cx="8021830" cy="129384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FM2</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、小白板、愷他命 </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(K</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他命</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396" dirty="0" err="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Nimetazepam</a:t>
            </a:r>
            <a:endPar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一粒眠、</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K5</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、紅豆</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396" dirty="0" err="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Mephedrone</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喵喵</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F-AMB (</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金剛</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16" name="圓角矩形 15"/>
          <p:cNvSpPr/>
          <p:nvPr/>
        </p:nvSpPr>
        <p:spPr>
          <a:xfrm>
            <a:off x="3342838" y="5240582"/>
            <a:ext cx="8021830" cy="129384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Alprazolam</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蝴蝶片</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Diazepam</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安定、煩寧</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Lorazepam</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Tramadol</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5-MeO-DIPT</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火狐狸</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麻黃素、二碘甲基苯丙酮</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毒品咖啡包先驅原料</a:t>
            </a:r>
            <a:r>
              <a:rPr lang="en-US" altLang="zh-TW" sz="2396"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22" name="圓角矩形 21"/>
          <p:cNvSpPr/>
          <p:nvPr/>
        </p:nvSpPr>
        <p:spPr>
          <a:xfrm>
            <a:off x="832046" y="1099258"/>
            <a:ext cx="819434" cy="5435431"/>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3354" dirty="0">
                <a:solidFill>
                  <a:schemeClr val="tx1"/>
                </a:solidFill>
                <a:latin typeface="微軟正黑體" panose="020B0604030504040204" pitchFamily="34" charset="-120"/>
                <a:ea typeface="微軟正黑體" panose="020B0604030504040204" pitchFamily="34" charset="-120"/>
              </a:rPr>
              <a:t>毒品分級</a:t>
            </a:r>
          </a:p>
        </p:txBody>
      </p:sp>
      <p:sp>
        <p:nvSpPr>
          <p:cNvPr id="23" name="圓角矩形 22"/>
          <p:cNvSpPr/>
          <p:nvPr/>
        </p:nvSpPr>
        <p:spPr>
          <a:xfrm>
            <a:off x="1763762" y="1099258"/>
            <a:ext cx="1466356" cy="129384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875" dirty="0">
                <a:latin typeface="微軟正黑體" panose="020B0604030504040204" pitchFamily="34" charset="-120"/>
                <a:ea typeface="微軟正黑體" panose="020B0604030504040204" pitchFamily="34" charset="-120"/>
              </a:rPr>
              <a:t>第一級</a:t>
            </a:r>
          </a:p>
        </p:txBody>
      </p:sp>
      <p:sp>
        <p:nvSpPr>
          <p:cNvPr id="24" name="圓角矩形 23"/>
          <p:cNvSpPr/>
          <p:nvPr/>
        </p:nvSpPr>
        <p:spPr>
          <a:xfrm>
            <a:off x="1763761" y="2479062"/>
            <a:ext cx="1466356" cy="129384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875" dirty="0">
                <a:latin typeface="微軟正黑體" panose="020B0604030504040204" pitchFamily="34" charset="-120"/>
                <a:ea typeface="微軟正黑體" panose="020B0604030504040204" pitchFamily="34" charset="-120"/>
              </a:rPr>
              <a:t>第二級</a:t>
            </a:r>
          </a:p>
        </p:txBody>
      </p:sp>
      <p:sp>
        <p:nvSpPr>
          <p:cNvPr id="25" name="圓角矩形 24"/>
          <p:cNvSpPr/>
          <p:nvPr/>
        </p:nvSpPr>
        <p:spPr>
          <a:xfrm>
            <a:off x="1763761" y="3858866"/>
            <a:ext cx="1466356" cy="129384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875" dirty="0">
                <a:latin typeface="微軟正黑體" panose="020B0604030504040204" pitchFamily="34" charset="-120"/>
                <a:ea typeface="微軟正黑體" panose="020B0604030504040204" pitchFamily="34" charset="-120"/>
              </a:rPr>
              <a:t>第三級</a:t>
            </a:r>
          </a:p>
        </p:txBody>
      </p:sp>
      <p:sp>
        <p:nvSpPr>
          <p:cNvPr id="26" name="圓角矩形 25"/>
          <p:cNvSpPr/>
          <p:nvPr/>
        </p:nvSpPr>
        <p:spPr>
          <a:xfrm>
            <a:off x="1763761" y="5238670"/>
            <a:ext cx="1466356" cy="129384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875" dirty="0">
                <a:latin typeface="微軟正黑體" panose="020B0604030504040204" pitchFamily="34" charset="-120"/>
                <a:ea typeface="微軟正黑體" panose="020B0604030504040204" pitchFamily="34" charset="-120"/>
              </a:rPr>
              <a:t>第四級</a:t>
            </a:r>
          </a:p>
        </p:txBody>
      </p:sp>
      <p:pic>
        <p:nvPicPr>
          <p:cNvPr id="19" name="圖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0585" y="155262"/>
            <a:ext cx="7131099" cy="625358"/>
          </a:xfrm>
          <a:prstGeom prst="rect">
            <a:avLst/>
          </a:prstGeom>
        </p:spPr>
      </p:pic>
      <p:pic>
        <p:nvPicPr>
          <p:cNvPr id="13" name="圖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141" y="150899"/>
            <a:ext cx="5013288" cy="625358"/>
          </a:xfrm>
          <a:prstGeom prst="rect">
            <a:avLst/>
          </a:prstGeom>
        </p:spPr>
      </p:pic>
      <p:sp>
        <p:nvSpPr>
          <p:cNvPr id="15" name="文字方塊 14"/>
          <p:cNvSpPr txBox="1"/>
          <p:nvPr/>
        </p:nvSpPr>
        <p:spPr>
          <a:xfrm>
            <a:off x="1421838" y="177738"/>
            <a:ext cx="3403895" cy="571695"/>
          </a:xfrm>
          <a:prstGeom prst="rect">
            <a:avLst/>
          </a:prstGeom>
          <a:noFill/>
        </p:spPr>
        <p:txBody>
          <a:bodyPr wrap="square" rtlCol="0" anchor="ctr">
            <a:spAutoFit/>
          </a:bodyPr>
          <a:lstStyle/>
          <a:p>
            <a:pPr algn="just"/>
            <a:r>
              <a:rPr lang="zh-TW" altLang="en-US" sz="3115" b="1" dirty="0">
                <a:solidFill>
                  <a:schemeClr val="bg1"/>
                </a:solidFill>
                <a:latin typeface="微軟正黑體" panose="020B0604030504040204" pitchFamily="34" charset="-120"/>
                <a:ea typeface="微軟正黑體" panose="020B0604030504040204" pitchFamily="34" charset="-120"/>
              </a:rPr>
              <a:t>毒品危害防制條例</a:t>
            </a:r>
          </a:p>
        </p:txBody>
      </p:sp>
    </p:spTree>
    <p:extLst>
      <p:ext uri="{BB962C8B-B14F-4D97-AF65-F5344CB8AC3E}">
        <p14:creationId xmlns:p14="http://schemas.microsoft.com/office/powerpoint/2010/main" val="433684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E9F9BFF7-30FD-4542-BECA-D322998A40C2}"/>
              </a:ext>
            </a:extLst>
          </p:cNvPr>
          <p:cNvPicPr>
            <a:picLocks noChangeAspect="1"/>
          </p:cNvPicPr>
          <p:nvPr/>
        </p:nvPicPr>
        <p:blipFill>
          <a:blip r:embed="rId2"/>
          <a:stretch>
            <a:fillRect/>
          </a:stretch>
        </p:blipFill>
        <p:spPr>
          <a:xfrm>
            <a:off x="1496651" y="361253"/>
            <a:ext cx="9699577" cy="1030313"/>
          </a:xfrm>
          <a:prstGeom prst="rect">
            <a:avLst/>
          </a:prstGeom>
        </p:spPr>
      </p:pic>
      <p:sp>
        <p:nvSpPr>
          <p:cNvPr id="2" name="標題 1">
            <a:extLst>
              <a:ext uri="{FF2B5EF4-FFF2-40B4-BE49-F238E27FC236}">
                <a16:creationId xmlns:a16="http://schemas.microsoft.com/office/drawing/2014/main" id="{8C95BE64-E8E3-41B5-B6F4-1C3CCCBA33DA}"/>
              </a:ext>
            </a:extLst>
          </p:cNvPr>
          <p:cNvSpPr>
            <a:spLocks noGrp="1"/>
          </p:cNvSpPr>
          <p:nvPr>
            <p:ph type="title"/>
          </p:nvPr>
        </p:nvSpPr>
        <p:spPr>
          <a:xfrm>
            <a:off x="1891756" y="610305"/>
            <a:ext cx="8909366" cy="720080"/>
          </a:xfrm>
        </p:spPr>
        <p:txBody>
          <a:bodyPr>
            <a:normAutofit/>
          </a:bodyPr>
          <a:lstStyle/>
          <a:p>
            <a:r>
              <a:rPr lang="zh-TW" altLang="zh-TW" sz="32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3200" kern="100" dirty="0">
                <a:solidFill>
                  <a:schemeClr val="bg1"/>
                </a:solidFill>
                <a:effectLst/>
                <a:latin typeface="標楷體" panose="03000509000000000000" pitchFamily="65" charset="-120"/>
                <a:cs typeface="Times New Roman" panose="02020603050405020304" pitchFamily="18" charset="0"/>
              </a:rPr>
              <a:t>114</a:t>
            </a:r>
            <a:r>
              <a:rPr lang="zh-TW" altLang="zh-TW" sz="3200" kern="100" dirty="0">
                <a:solidFill>
                  <a:schemeClr val="bg1"/>
                </a:solidFill>
                <a:effectLst/>
                <a:ea typeface="標楷體" panose="03000509000000000000" pitchFamily="65" charset="-120"/>
                <a:cs typeface="Times New Roman" panose="02020603050405020304" pitchFamily="18" charset="0"/>
              </a:rPr>
              <a:t>年全國中等學校運動會</a:t>
            </a:r>
            <a:r>
              <a:rPr lang="zh-TW" altLang="zh-TW" sz="32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」空手道獲獎名單</a:t>
            </a:r>
            <a:endParaRPr lang="zh-TW" altLang="en-US" sz="4800" dirty="0">
              <a:solidFill>
                <a:schemeClr val="bg1"/>
              </a:solidFill>
            </a:endParaRPr>
          </a:p>
        </p:txBody>
      </p:sp>
      <p:graphicFrame>
        <p:nvGraphicFramePr>
          <p:cNvPr id="5" name="內容版面配置區 4">
            <a:extLst>
              <a:ext uri="{FF2B5EF4-FFF2-40B4-BE49-F238E27FC236}">
                <a16:creationId xmlns:a16="http://schemas.microsoft.com/office/drawing/2014/main" id="{3D906F39-313A-4BFB-8113-FC50202672D4}"/>
              </a:ext>
            </a:extLst>
          </p:cNvPr>
          <p:cNvGraphicFramePr>
            <a:graphicFrameLocks noGrp="1"/>
          </p:cNvGraphicFramePr>
          <p:nvPr>
            <p:ph idx="1"/>
            <p:extLst>
              <p:ext uri="{D42A27DB-BD31-4B8C-83A1-F6EECF244321}">
                <p14:modId xmlns:p14="http://schemas.microsoft.com/office/powerpoint/2010/main" val="2541189858"/>
              </p:ext>
            </p:extLst>
          </p:nvPr>
        </p:nvGraphicFramePr>
        <p:xfrm>
          <a:off x="1629916" y="1484784"/>
          <a:ext cx="8640960" cy="4104456"/>
        </p:xfrm>
        <a:graphic>
          <a:graphicData uri="http://schemas.openxmlformats.org/drawingml/2006/table">
            <a:tbl>
              <a:tblPr firstRow="1" firstCol="1" bandRow="1">
                <a:tableStyleId>{F5AB1C69-6EDB-4FF4-983F-18BD219EF322}</a:tableStyleId>
              </a:tblPr>
              <a:tblGrid>
                <a:gridCol w="2808312">
                  <a:extLst>
                    <a:ext uri="{9D8B030D-6E8A-4147-A177-3AD203B41FA5}">
                      <a16:colId xmlns:a16="http://schemas.microsoft.com/office/drawing/2014/main" val="4079943873"/>
                    </a:ext>
                  </a:extLst>
                </a:gridCol>
                <a:gridCol w="4499895">
                  <a:extLst>
                    <a:ext uri="{9D8B030D-6E8A-4147-A177-3AD203B41FA5}">
                      <a16:colId xmlns:a16="http://schemas.microsoft.com/office/drawing/2014/main" val="494244161"/>
                    </a:ext>
                  </a:extLst>
                </a:gridCol>
                <a:gridCol w="1332753">
                  <a:extLst>
                    <a:ext uri="{9D8B030D-6E8A-4147-A177-3AD203B41FA5}">
                      <a16:colId xmlns:a16="http://schemas.microsoft.com/office/drawing/2014/main" val="128011944"/>
                    </a:ext>
                  </a:extLst>
                </a:gridCol>
              </a:tblGrid>
              <a:tr h="513057">
                <a:tc>
                  <a:txBody>
                    <a:bodyPr/>
                    <a:lstStyle/>
                    <a:p>
                      <a:pPr algn="just"/>
                      <a:r>
                        <a:rPr lang="zh-TW" sz="2400" kern="100" dirty="0">
                          <a:effectLst/>
                          <a:latin typeface="+mn-ea"/>
                          <a:ea typeface="+mn-ea"/>
                        </a:rPr>
                        <a:t>班級</a:t>
                      </a:r>
                      <a:r>
                        <a:rPr lang="en-US" sz="2400" kern="100" dirty="0">
                          <a:effectLst/>
                          <a:latin typeface="+mn-ea"/>
                          <a:ea typeface="+mn-ea"/>
                        </a:rPr>
                        <a:t>/</a:t>
                      </a:r>
                      <a:r>
                        <a:rPr lang="zh-TW" sz="2400" kern="100" dirty="0">
                          <a:effectLst/>
                          <a:latin typeface="+mn-ea"/>
                          <a:ea typeface="+mn-ea"/>
                        </a:rPr>
                        <a:t>姓名</a:t>
                      </a:r>
                    </a:p>
                  </a:txBody>
                  <a:tcPr marL="68580" marR="68580" marT="0" marB="0" anchor="ctr"/>
                </a:tc>
                <a:tc>
                  <a:txBody>
                    <a:bodyPr/>
                    <a:lstStyle/>
                    <a:p>
                      <a:pPr algn="just"/>
                      <a:r>
                        <a:rPr lang="zh-TW" sz="2400" kern="100">
                          <a:effectLst/>
                          <a:latin typeface="+mn-ea"/>
                          <a:ea typeface="+mn-ea"/>
                        </a:rPr>
                        <a:t>項目</a:t>
                      </a:r>
                      <a:r>
                        <a:rPr lang="en-US" sz="2400" kern="100">
                          <a:effectLst/>
                          <a:latin typeface="+mn-ea"/>
                          <a:ea typeface="+mn-ea"/>
                        </a:rPr>
                        <a:t>(</a:t>
                      </a:r>
                      <a:r>
                        <a:rPr lang="zh-TW" sz="2400" kern="100">
                          <a:effectLst/>
                          <a:latin typeface="+mn-ea"/>
                          <a:ea typeface="+mn-ea"/>
                        </a:rPr>
                        <a:t>組別</a:t>
                      </a:r>
                      <a:r>
                        <a:rPr lang="en-US" sz="2400" kern="100">
                          <a:effectLst/>
                          <a:latin typeface="+mn-ea"/>
                          <a:ea typeface="+mn-ea"/>
                        </a:rPr>
                        <a:t>)</a:t>
                      </a:r>
                      <a:endParaRPr lang="zh-TW" sz="2400" kern="100">
                        <a:effectLst/>
                        <a:latin typeface="+mn-ea"/>
                        <a:ea typeface="+mn-ea"/>
                      </a:endParaRPr>
                    </a:p>
                  </a:txBody>
                  <a:tcPr marL="68580" marR="68580" marT="0" marB="0" anchor="ctr"/>
                </a:tc>
                <a:tc>
                  <a:txBody>
                    <a:bodyPr/>
                    <a:lstStyle/>
                    <a:p>
                      <a:pPr algn="just"/>
                      <a:r>
                        <a:rPr lang="zh-TW" sz="2400" kern="100">
                          <a:effectLst/>
                          <a:latin typeface="+mn-ea"/>
                          <a:ea typeface="+mn-ea"/>
                        </a:rPr>
                        <a:t>名次</a:t>
                      </a:r>
                    </a:p>
                  </a:txBody>
                  <a:tcPr marL="68580" marR="68580" marT="0" marB="0" anchor="ctr"/>
                </a:tc>
                <a:extLst>
                  <a:ext uri="{0D108BD9-81ED-4DB2-BD59-A6C34878D82A}">
                    <a16:rowId xmlns:a16="http://schemas.microsoft.com/office/drawing/2014/main" val="4137546774"/>
                  </a:ext>
                </a:extLst>
              </a:tr>
              <a:tr h="513057">
                <a:tc>
                  <a:txBody>
                    <a:bodyPr/>
                    <a:lstStyle/>
                    <a:p>
                      <a:pPr algn="just"/>
                      <a:r>
                        <a:rPr lang="en-US" sz="2400" kern="100" dirty="0">
                          <a:effectLst/>
                          <a:latin typeface="+mn-ea"/>
                          <a:ea typeface="+mn-ea"/>
                        </a:rPr>
                        <a:t> </a:t>
                      </a:r>
                      <a:r>
                        <a:rPr lang="zh-TW" altLang="en-US" sz="2400" kern="100" dirty="0">
                          <a:effectLst/>
                          <a:latin typeface="+mn-ea"/>
                          <a:ea typeface="+mn-ea"/>
                        </a:rPr>
                        <a:t>團體</a:t>
                      </a:r>
                      <a:endParaRPr lang="zh-TW" sz="2400" kern="100" dirty="0">
                        <a:effectLst/>
                        <a:latin typeface="+mn-ea"/>
                        <a:ea typeface="+mn-ea"/>
                      </a:endParaRPr>
                    </a:p>
                  </a:txBody>
                  <a:tcPr marL="68580" marR="68580" marT="0" marB="0" anchor="ctr"/>
                </a:tc>
                <a:tc>
                  <a:txBody>
                    <a:bodyPr/>
                    <a:lstStyle/>
                    <a:p>
                      <a:pPr algn="just"/>
                      <a:r>
                        <a:rPr lang="zh-TW" sz="2400" kern="100" dirty="0">
                          <a:effectLst/>
                          <a:latin typeface="+mn-ea"/>
                          <a:ea typeface="+mn-ea"/>
                        </a:rPr>
                        <a:t>空手道高男組團體錦標獎</a:t>
                      </a:r>
                    </a:p>
                  </a:txBody>
                  <a:tcPr marL="68580" marR="68580" marT="0" marB="0" anchor="ctr"/>
                </a:tc>
                <a:tc>
                  <a:txBody>
                    <a:bodyPr/>
                    <a:lstStyle/>
                    <a:p>
                      <a:pPr algn="just"/>
                      <a:r>
                        <a:rPr lang="en-US" sz="2400" kern="100">
                          <a:effectLst/>
                          <a:latin typeface="+mn-ea"/>
                          <a:ea typeface="+mn-ea"/>
                        </a:rPr>
                        <a:t>4</a:t>
                      </a:r>
                      <a:endParaRPr lang="zh-TW" sz="2400" kern="100">
                        <a:effectLst/>
                        <a:latin typeface="+mn-ea"/>
                        <a:ea typeface="+mn-ea"/>
                      </a:endParaRPr>
                    </a:p>
                  </a:txBody>
                  <a:tcPr marL="68580" marR="68580" marT="0" marB="0" anchor="ctr"/>
                </a:tc>
                <a:extLst>
                  <a:ext uri="{0D108BD9-81ED-4DB2-BD59-A6C34878D82A}">
                    <a16:rowId xmlns:a16="http://schemas.microsoft.com/office/drawing/2014/main" val="59766452"/>
                  </a:ext>
                </a:extLst>
              </a:tr>
              <a:tr h="513057">
                <a:tc>
                  <a:txBody>
                    <a:bodyPr/>
                    <a:lstStyle/>
                    <a:p>
                      <a:pPr algn="just"/>
                      <a:r>
                        <a:rPr lang="zh-TW" sz="2400" kern="100">
                          <a:effectLst/>
                          <a:latin typeface="+mn-ea"/>
                          <a:ea typeface="+mn-ea"/>
                        </a:rPr>
                        <a:t>加三智 張</a:t>
                      </a:r>
                      <a:r>
                        <a:rPr lang="en-US" sz="2400" kern="100">
                          <a:effectLst/>
                          <a:latin typeface="+mn-ea"/>
                          <a:ea typeface="+mn-ea"/>
                        </a:rPr>
                        <a:t>○</a:t>
                      </a:r>
                      <a:r>
                        <a:rPr lang="zh-TW" sz="2400" kern="100">
                          <a:effectLst/>
                          <a:latin typeface="+mn-ea"/>
                          <a:ea typeface="+mn-ea"/>
                        </a:rPr>
                        <a:t>宇</a:t>
                      </a:r>
                    </a:p>
                  </a:txBody>
                  <a:tcPr marL="68580" marR="68580" marT="0" marB="0" anchor="ctr"/>
                </a:tc>
                <a:tc>
                  <a:txBody>
                    <a:bodyPr/>
                    <a:lstStyle/>
                    <a:p>
                      <a:pPr algn="just"/>
                      <a:r>
                        <a:rPr lang="zh-TW" sz="2400" kern="100" dirty="0">
                          <a:effectLst/>
                          <a:latin typeface="+mn-ea"/>
                          <a:ea typeface="+mn-ea"/>
                        </a:rPr>
                        <a:t>高中男子個人型</a:t>
                      </a:r>
                    </a:p>
                  </a:txBody>
                  <a:tcPr marL="68580" marR="68580" marT="0" marB="0" anchor="ctr"/>
                </a:tc>
                <a:tc>
                  <a:txBody>
                    <a:bodyPr/>
                    <a:lstStyle/>
                    <a:p>
                      <a:pPr algn="just"/>
                      <a:r>
                        <a:rPr lang="en-US" sz="2400" kern="100">
                          <a:effectLst/>
                          <a:latin typeface="+mn-ea"/>
                          <a:ea typeface="+mn-ea"/>
                        </a:rPr>
                        <a:t>2</a:t>
                      </a:r>
                      <a:endParaRPr lang="zh-TW" sz="2400" kern="100">
                        <a:effectLst/>
                        <a:latin typeface="+mn-ea"/>
                        <a:ea typeface="+mn-ea"/>
                      </a:endParaRPr>
                    </a:p>
                  </a:txBody>
                  <a:tcPr marL="68580" marR="68580" marT="0" marB="0" anchor="ctr"/>
                </a:tc>
                <a:extLst>
                  <a:ext uri="{0D108BD9-81ED-4DB2-BD59-A6C34878D82A}">
                    <a16:rowId xmlns:a16="http://schemas.microsoft.com/office/drawing/2014/main" val="1609036047"/>
                  </a:ext>
                </a:extLst>
              </a:tr>
              <a:tr h="513057">
                <a:tc>
                  <a:txBody>
                    <a:bodyPr/>
                    <a:lstStyle/>
                    <a:p>
                      <a:pPr algn="just"/>
                      <a:r>
                        <a:rPr lang="zh-TW" sz="2400" kern="100" dirty="0">
                          <a:effectLst/>
                          <a:latin typeface="+mn-ea"/>
                          <a:ea typeface="+mn-ea"/>
                        </a:rPr>
                        <a:t>加三智 張</a:t>
                      </a:r>
                      <a:r>
                        <a:rPr lang="en-US" sz="2400" kern="100" dirty="0">
                          <a:effectLst/>
                          <a:latin typeface="+mn-ea"/>
                          <a:ea typeface="+mn-ea"/>
                        </a:rPr>
                        <a:t>○</a:t>
                      </a:r>
                      <a:r>
                        <a:rPr lang="zh-TW" sz="2400" kern="100" dirty="0">
                          <a:effectLst/>
                          <a:latin typeface="+mn-ea"/>
                          <a:ea typeface="+mn-ea"/>
                        </a:rPr>
                        <a:t>宇</a:t>
                      </a:r>
                    </a:p>
                  </a:txBody>
                  <a:tcPr marL="68580" marR="68580" marT="0" marB="0" anchor="ctr"/>
                </a:tc>
                <a:tc>
                  <a:txBody>
                    <a:bodyPr/>
                    <a:lstStyle/>
                    <a:p>
                      <a:pPr algn="just"/>
                      <a:r>
                        <a:rPr lang="zh-TW" sz="2400" kern="100" dirty="0">
                          <a:effectLst/>
                          <a:latin typeface="+mn-ea"/>
                          <a:ea typeface="+mn-ea"/>
                        </a:rPr>
                        <a:t>高中男子個人對打第三量級</a:t>
                      </a:r>
                    </a:p>
                  </a:txBody>
                  <a:tcPr marL="68580" marR="68580" marT="0" marB="0" anchor="ctr"/>
                </a:tc>
                <a:tc>
                  <a:txBody>
                    <a:bodyPr/>
                    <a:lstStyle/>
                    <a:p>
                      <a:pPr algn="just"/>
                      <a:r>
                        <a:rPr lang="en-US" sz="2400" kern="100">
                          <a:effectLst/>
                          <a:latin typeface="+mn-ea"/>
                          <a:ea typeface="+mn-ea"/>
                        </a:rPr>
                        <a:t>3</a:t>
                      </a:r>
                      <a:endParaRPr lang="zh-TW" sz="2400" kern="100">
                        <a:effectLst/>
                        <a:latin typeface="+mn-ea"/>
                        <a:ea typeface="+mn-ea"/>
                      </a:endParaRPr>
                    </a:p>
                  </a:txBody>
                  <a:tcPr marL="68580" marR="68580" marT="0" marB="0" anchor="ctr"/>
                </a:tc>
                <a:extLst>
                  <a:ext uri="{0D108BD9-81ED-4DB2-BD59-A6C34878D82A}">
                    <a16:rowId xmlns:a16="http://schemas.microsoft.com/office/drawing/2014/main" val="1582549572"/>
                  </a:ext>
                </a:extLst>
              </a:tr>
              <a:tr h="513057">
                <a:tc>
                  <a:txBody>
                    <a:bodyPr/>
                    <a:lstStyle/>
                    <a:p>
                      <a:pPr algn="just"/>
                      <a:r>
                        <a:rPr lang="zh-TW" sz="2400" kern="100">
                          <a:effectLst/>
                          <a:latin typeface="+mn-ea"/>
                          <a:ea typeface="+mn-ea"/>
                        </a:rPr>
                        <a:t>子三仁 余</a:t>
                      </a:r>
                      <a:r>
                        <a:rPr lang="en-US" sz="2400" kern="100">
                          <a:effectLst/>
                          <a:latin typeface="+mn-ea"/>
                          <a:ea typeface="+mn-ea"/>
                        </a:rPr>
                        <a:t>○</a:t>
                      </a:r>
                      <a:r>
                        <a:rPr lang="zh-TW" sz="2400" kern="100">
                          <a:effectLst/>
                          <a:latin typeface="+mn-ea"/>
                          <a:ea typeface="+mn-ea"/>
                        </a:rPr>
                        <a:t>勳</a:t>
                      </a:r>
                    </a:p>
                  </a:txBody>
                  <a:tcPr marL="68580" marR="68580" marT="0" marB="0" anchor="ctr"/>
                </a:tc>
                <a:tc>
                  <a:txBody>
                    <a:bodyPr/>
                    <a:lstStyle/>
                    <a:p>
                      <a:pPr algn="just"/>
                      <a:r>
                        <a:rPr lang="zh-TW" sz="2400" kern="100" dirty="0">
                          <a:effectLst/>
                          <a:latin typeface="+mn-ea"/>
                          <a:ea typeface="+mn-ea"/>
                        </a:rPr>
                        <a:t>高中男子個人對打第二量級</a:t>
                      </a:r>
                    </a:p>
                  </a:txBody>
                  <a:tcPr marL="68580" marR="68580" marT="0" marB="0" anchor="ctr"/>
                </a:tc>
                <a:tc>
                  <a:txBody>
                    <a:bodyPr/>
                    <a:lstStyle/>
                    <a:p>
                      <a:pPr algn="just"/>
                      <a:r>
                        <a:rPr lang="en-US" sz="2400" kern="100">
                          <a:effectLst/>
                          <a:latin typeface="+mn-ea"/>
                          <a:ea typeface="+mn-ea"/>
                        </a:rPr>
                        <a:t>2</a:t>
                      </a:r>
                      <a:endParaRPr lang="zh-TW" sz="2400" kern="100">
                        <a:effectLst/>
                        <a:latin typeface="+mn-ea"/>
                        <a:ea typeface="+mn-ea"/>
                      </a:endParaRPr>
                    </a:p>
                  </a:txBody>
                  <a:tcPr marL="68580" marR="68580" marT="0" marB="0" anchor="ctr"/>
                </a:tc>
                <a:extLst>
                  <a:ext uri="{0D108BD9-81ED-4DB2-BD59-A6C34878D82A}">
                    <a16:rowId xmlns:a16="http://schemas.microsoft.com/office/drawing/2014/main" val="368304808"/>
                  </a:ext>
                </a:extLst>
              </a:tr>
              <a:tr h="513057">
                <a:tc>
                  <a:txBody>
                    <a:bodyPr/>
                    <a:lstStyle/>
                    <a:p>
                      <a:pPr algn="just"/>
                      <a:r>
                        <a:rPr lang="zh-TW" sz="2400" kern="100">
                          <a:effectLst/>
                          <a:latin typeface="+mn-ea"/>
                          <a:ea typeface="+mn-ea"/>
                        </a:rPr>
                        <a:t>綜高</a:t>
                      </a:r>
                      <a:r>
                        <a:rPr lang="en-US" sz="2400" kern="100">
                          <a:effectLst/>
                          <a:latin typeface="+mn-ea"/>
                          <a:ea typeface="+mn-ea"/>
                        </a:rPr>
                        <a:t>302 </a:t>
                      </a:r>
                      <a:r>
                        <a:rPr lang="zh-TW" sz="2400" kern="100">
                          <a:effectLst/>
                          <a:latin typeface="+mn-ea"/>
                          <a:ea typeface="+mn-ea"/>
                        </a:rPr>
                        <a:t>許</a:t>
                      </a:r>
                      <a:r>
                        <a:rPr lang="en-US" sz="2400" kern="100">
                          <a:effectLst/>
                          <a:latin typeface="+mn-ea"/>
                          <a:ea typeface="+mn-ea"/>
                        </a:rPr>
                        <a:t>○</a:t>
                      </a:r>
                      <a:r>
                        <a:rPr lang="zh-TW" sz="2400" kern="100">
                          <a:effectLst/>
                          <a:latin typeface="+mn-ea"/>
                          <a:ea typeface="+mn-ea"/>
                        </a:rPr>
                        <a:t>安</a:t>
                      </a:r>
                    </a:p>
                  </a:txBody>
                  <a:tcPr marL="68580" marR="68580" marT="0" marB="0" anchor="ctr"/>
                </a:tc>
                <a:tc>
                  <a:txBody>
                    <a:bodyPr/>
                    <a:lstStyle/>
                    <a:p>
                      <a:pPr algn="just"/>
                      <a:r>
                        <a:rPr lang="zh-TW" sz="2400" kern="100" dirty="0">
                          <a:effectLst/>
                          <a:latin typeface="+mn-ea"/>
                          <a:ea typeface="+mn-ea"/>
                        </a:rPr>
                        <a:t>高中女子個人對打第一量級</a:t>
                      </a:r>
                    </a:p>
                  </a:txBody>
                  <a:tcPr marL="68580" marR="68580" marT="0" marB="0" anchor="ctr"/>
                </a:tc>
                <a:tc>
                  <a:txBody>
                    <a:bodyPr/>
                    <a:lstStyle/>
                    <a:p>
                      <a:pPr algn="just"/>
                      <a:r>
                        <a:rPr lang="en-US" sz="2400" kern="100">
                          <a:effectLst/>
                          <a:latin typeface="+mn-ea"/>
                          <a:ea typeface="+mn-ea"/>
                        </a:rPr>
                        <a:t>5</a:t>
                      </a:r>
                      <a:endParaRPr lang="zh-TW" sz="2400" kern="100">
                        <a:effectLst/>
                        <a:latin typeface="+mn-ea"/>
                        <a:ea typeface="+mn-ea"/>
                      </a:endParaRPr>
                    </a:p>
                  </a:txBody>
                  <a:tcPr marL="68580" marR="68580" marT="0" marB="0" anchor="ctr"/>
                </a:tc>
                <a:extLst>
                  <a:ext uri="{0D108BD9-81ED-4DB2-BD59-A6C34878D82A}">
                    <a16:rowId xmlns:a16="http://schemas.microsoft.com/office/drawing/2014/main" val="2232381916"/>
                  </a:ext>
                </a:extLst>
              </a:tr>
              <a:tr h="513057">
                <a:tc>
                  <a:txBody>
                    <a:bodyPr/>
                    <a:lstStyle/>
                    <a:p>
                      <a:pPr algn="just"/>
                      <a:r>
                        <a:rPr lang="zh-TW" sz="2400" kern="100">
                          <a:effectLst/>
                          <a:latin typeface="+mn-ea"/>
                          <a:ea typeface="+mn-ea"/>
                        </a:rPr>
                        <a:t>電三仁 江</a:t>
                      </a:r>
                      <a:r>
                        <a:rPr lang="en-US" sz="2400" kern="100">
                          <a:effectLst/>
                          <a:latin typeface="+mn-ea"/>
                          <a:ea typeface="+mn-ea"/>
                        </a:rPr>
                        <a:t>○</a:t>
                      </a:r>
                      <a:r>
                        <a:rPr lang="zh-TW" sz="2400" kern="100">
                          <a:effectLst/>
                          <a:latin typeface="+mn-ea"/>
                          <a:ea typeface="+mn-ea"/>
                        </a:rPr>
                        <a:t>睿</a:t>
                      </a:r>
                    </a:p>
                  </a:txBody>
                  <a:tcPr marL="68580" marR="68580" marT="0" marB="0" anchor="ctr"/>
                </a:tc>
                <a:tc>
                  <a:txBody>
                    <a:bodyPr/>
                    <a:lstStyle/>
                    <a:p>
                      <a:pPr algn="just"/>
                      <a:r>
                        <a:rPr lang="zh-TW" sz="2400" kern="100" dirty="0">
                          <a:effectLst/>
                          <a:latin typeface="+mn-ea"/>
                          <a:ea typeface="+mn-ea"/>
                        </a:rPr>
                        <a:t>高中男子個人對打第三量級</a:t>
                      </a:r>
                    </a:p>
                  </a:txBody>
                  <a:tcPr marL="68580" marR="68580" marT="0" marB="0" anchor="ctr"/>
                </a:tc>
                <a:tc>
                  <a:txBody>
                    <a:bodyPr/>
                    <a:lstStyle/>
                    <a:p>
                      <a:pPr algn="just"/>
                      <a:r>
                        <a:rPr lang="en-US" sz="2400" kern="100">
                          <a:effectLst/>
                          <a:latin typeface="+mn-ea"/>
                          <a:ea typeface="+mn-ea"/>
                        </a:rPr>
                        <a:t>7</a:t>
                      </a:r>
                      <a:endParaRPr lang="zh-TW" sz="2400" kern="100">
                        <a:effectLst/>
                        <a:latin typeface="+mn-ea"/>
                        <a:ea typeface="+mn-ea"/>
                      </a:endParaRPr>
                    </a:p>
                  </a:txBody>
                  <a:tcPr marL="68580" marR="68580" marT="0" marB="0" anchor="ctr"/>
                </a:tc>
                <a:extLst>
                  <a:ext uri="{0D108BD9-81ED-4DB2-BD59-A6C34878D82A}">
                    <a16:rowId xmlns:a16="http://schemas.microsoft.com/office/drawing/2014/main" val="1265091474"/>
                  </a:ext>
                </a:extLst>
              </a:tr>
              <a:tr h="513057">
                <a:tc>
                  <a:txBody>
                    <a:bodyPr/>
                    <a:lstStyle/>
                    <a:p>
                      <a:pPr algn="just"/>
                      <a:r>
                        <a:rPr lang="zh-TW" sz="2400" kern="100">
                          <a:effectLst/>
                          <a:latin typeface="+mn-ea"/>
                          <a:ea typeface="+mn-ea"/>
                        </a:rPr>
                        <a:t>子二仁 鄭</a:t>
                      </a:r>
                      <a:r>
                        <a:rPr lang="en-US" sz="2400" kern="100">
                          <a:effectLst/>
                          <a:latin typeface="+mn-ea"/>
                          <a:ea typeface="+mn-ea"/>
                        </a:rPr>
                        <a:t>○</a:t>
                      </a:r>
                      <a:r>
                        <a:rPr lang="zh-TW" sz="2400" kern="100">
                          <a:effectLst/>
                          <a:latin typeface="+mn-ea"/>
                          <a:ea typeface="+mn-ea"/>
                        </a:rPr>
                        <a:t>原</a:t>
                      </a:r>
                    </a:p>
                  </a:txBody>
                  <a:tcPr marL="68580" marR="68580" marT="0" marB="0" anchor="ctr"/>
                </a:tc>
                <a:tc>
                  <a:txBody>
                    <a:bodyPr/>
                    <a:lstStyle/>
                    <a:p>
                      <a:pPr algn="just"/>
                      <a:r>
                        <a:rPr lang="zh-TW" sz="2400" kern="100" dirty="0">
                          <a:effectLst/>
                          <a:latin typeface="+mn-ea"/>
                          <a:ea typeface="+mn-ea"/>
                        </a:rPr>
                        <a:t>高中男子個人對打第三量級</a:t>
                      </a:r>
                    </a:p>
                  </a:txBody>
                  <a:tcPr marL="68580" marR="68580" marT="0" marB="0" anchor="ctr"/>
                </a:tc>
                <a:tc>
                  <a:txBody>
                    <a:bodyPr/>
                    <a:lstStyle/>
                    <a:p>
                      <a:pPr algn="just"/>
                      <a:r>
                        <a:rPr lang="en-US" sz="2400" kern="100" dirty="0">
                          <a:effectLst/>
                          <a:latin typeface="+mn-ea"/>
                          <a:ea typeface="+mn-ea"/>
                        </a:rPr>
                        <a:t>7</a:t>
                      </a:r>
                      <a:endParaRPr lang="zh-TW" sz="2400" kern="100" dirty="0">
                        <a:effectLst/>
                        <a:latin typeface="+mn-ea"/>
                        <a:ea typeface="+mn-ea"/>
                      </a:endParaRPr>
                    </a:p>
                  </a:txBody>
                  <a:tcPr marL="68580" marR="68580" marT="0" marB="0" anchor="ctr"/>
                </a:tc>
                <a:extLst>
                  <a:ext uri="{0D108BD9-81ED-4DB2-BD59-A6C34878D82A}">
                    <a16:rowId xmlns:a16="http://schemas.microsoft.com/office/drawing/2014/main" val="2524728972"/>
                  </a:ext>
                </a:extLst>
              </a:tr>
            </a:tbl>
          </a:graphicData>
        </a:graphic>
      </p:graphicFrame>
      <p:sp>
        <p:nvSpPr>
          <p:cNvPr id="4" name="投影片編號版面配置區 3">
            <a:extLst>
              <a:ext uri="{FF2B5EF4-FFF2-40B4-BE49-F238E27FC236}">
                <a16:creationId xmlns:a16="http://schemas.microsoft.com/office/drawing/2014/main" id="{A1993871-7717-4D34-982F-74B4BF016E5E}"/>
              </a:ext>
            </a:extLst>
          </p:cNvPr>
          <p:cNvSpPr>
            <a:spLocks noGrp="1"/>
          </p:cNvSpPr>
          <p:nvPr>
            <p:ph type="sldNum" sz="quarter" idx="12"/>
          </p:nvPr>
        </p:nvSpPr>
        <p:spPr/>
        <p:txBody>
          <a:bodyPr/>
          <a:lstStyle/>
          <a:p>
            <a:fld id="{E5137D0E-4A4F-4307-8994-C1891D747D59}" type="slidenum">
              <a:rPr lang="en-US" smtClean="0"/>
              <a:pPr/>
              <a:t>40</a:t>
            </a:fld>
            <a:endParaRPr lang="en-US" dirty="0"/>
          </a:p>
        </p:txBody>
      </p:sp>
    </p:spTree>
    <p:extLst>
      <p:ext uri="{BB962C8B-B14F-4D97-AF65-F5344CB8AC3E}">
        <p14:creationId xmlns:p14="http://schemas.microsoft.com/office/powerpoint/2010/main" val="1925226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AA0A03A2-35D4-4BD2-BEFA-CDC628130ED9}"/>
              </a:ext>
            </a:extLst>
          </p:cNvPr>
          <p:cNvPicPr>
            <a:picLocks noChangeAspect="1"/>
          </p:cNvPicPr>
          <p:nvPr/>
        </p:nvPicPr>
        <p:blipFill>
          <a:blip r:embed="rId2"/>
          <a:stretch>
            <a:fillRect/>
          </a:stretch>
        </p:blipFill>
        <p:spPr>
          <a:xfrm>
            <a:off x="1485900" y="293058"/>
            <a:ext cx="9699577" cy="1030313"/>
          </a:xfrm>
          <a:prstGeom prst="rect">
            <a:avLst/>
          </a:prstGeom>
        </p:spPr>
      </p:pic>
      <p:sp>
        <p:nvSpPr>
          <p:cNvPr id="2" name="標題 1">
            <a:extLst>
              <a:ext uri="{FF2B5EF4-FFF2-40B4-BE49-F238E27FC236}">
                <a16:creationId xmlns:a16="http://schemas.microsoft.com/office/drawing/2014/main" id="{7455BBD1-96AC-4E73-B147-F5524A5328E3}"/>
              </a:ext>
            </a:extLst>
          </p:cNvPr>
          <p:cNvSpPr>
            <a:spLocks noGrp="1"/>
          </p:cNvSpPr>
          <p:nvPr>
            <p:ph type="title"/>
          </p:nvPr>
        </p:nvSpPr>
        <p:spPr>
          <a:xfrm>
            <a:off x="1706337" y="422023"/>
            <a:ext cx="9649072" cy="731520"/>
          </a:xfrm>
        </p:spPr>
        <p:txBody>
          <a:bodyPr>
            <a:normAutofit/>
          </a:bodyPr>
          <a:lstStyle/>
          <a:p>
            <a:r>
              <a:rPr lang="zh-TW" altLang="zh-TW" sz="36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3600" kern="100" dirty="0">
                <a:solidFill>
                  <a:schemeClr val="bg1"/>
                </a:solidFill>
                <a:effectLst/>
                <a:latin typeface="標楷體" panose="03000509000000000000" pitchFamily="65" charset="-120"/>
                <a:cs typeface="Times New Roman" panose="02020603050405020304" pitchFamily="18" charset="0"/>
              </a:rPr>
              <a:t>114</a:t>
            </a:r>
            <a:r>
              <a:rPr lang="zh-TW" altLang="zh-TW" sz="3600" kern="100" dirty="0">
                <a:solidFill>
                  <a:schemeClr val="bg1"/>
                </a:solidFill>
                <a:effectLst/>
                <a:ea typeface="標楷體" panose="03000509000000000000" pitchFamily="65" charset="-120"/>
                <a:cs typeface="Times New Roman" panose="02020603050405020304" pitchFamily="18" charset="0"/>
              </a:rPr>
              <a:t>年全國中等學校運動會</a:t>
            </a:r>
            <a:r>
              <a:rPr lang="zh-TW" altLang="zh-TW" sz="3600"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」角力獲獎名單</a:t>
            </a:r>
            <a:endParaRPr lang="zh-TW" altLang="en-US" sz="5400" dirty="0">
              <a:solidFill>
                <a:schemeClr val="bg1"/>
              </a:solidFill>
            </a:endParaRPr>
          </a:p>
        </p:txBody>
      </p:sp>
      <p:graphicFrame>
        <p:nvGraphicFramePr>
          <p:cNvPr id="5" name="內容版面配置區 4">
            <a:extLst>
              <a:ext uri="{FF2B5EF4-FFF2-40B4-BE49-F238E27FC236}">
                <a16:creationId xmlns:a16="http://schemas.microsoft.com/office/drawing/2014/main" id="{D6537C0A-07B2-4BC7-A079-485320B078C9}"/>
              </a:ext>
            </a:extLst>
          </p:cNvPr>
          <p:cNvGraphicFramePr>
            <a:graphicFrameLocks noGrp="1"/>
          </p:cNvGraphicFramePr>
          <p:nvPr>
            <p:ph idx="1"/>
            <p:extLst>
              <p:ext uri="{D42A27DB-BD31-4B8C-83A1-F6EECF244321}">
                <p14:modId xmlns:p14="http://schemas.microsoft.com/office/powerpoint/2010/main" val="3194576030"/>
              </p:ext>
            </p:extLst>
          </p:nvPr>
        </p:nvGraphicFramePr>
        <p:xfrm>
          <a:off x="2133972" y="1352208"/>
          <a:ext cx="7488832" cy="1463040"/>
        </p:xfrm>
        <a:graphic>
          <a:graphicData uri="http://schemas.openxmlformats.org/drawingml/2006/table">
            <a:tbl>
              <a:tblPr firstRow="1" firstCol="1" bandRow="1">
                <a:tableStyleId>{F5AB1C69-6EDB-4FF4-983F-18BD219EF322}</a:tableStyleId>
              </a:tblPr>
              <a:tblGrid>
                <a:gridCol w="1971555">
                  <a:extLst>
                    <a:ext uri="{9D8B030D-6E8A-4147-A177-3AD203B41FA5}">
                      <a16:colId xmlns:a16="http://schemas.microsoft.com/office/drawing/2014/main" val="2455632120"/>
                    </a:ext>
                  </a:extLst>
                </a:gridCol>
                <a:gridCol w="4362224">
                  <a:extLst>
                    <a:ext uri="{9D8B030D-6E8A-4147-A177-3AD203B41FA5}">
                      <a16:colId xmlns:a16="http://schemas.microsoft.com/office/drawing/2014/main" val="3068477936"/>
                    </a:ext>
                  </a:extLst>
                </a:gridCol>
                <a:gridCol w="1155053">
                  <a:extLst>
                    <a:ext uri="{9D8B030D-6E8A-4147-A177-3AD203B41FA5}">
                      <a16:colId xmlns:a16="http://schemas.microsoft.com/office/drawing/2014/main" val="31975103"/>
                    </a:ext>
                  </a:extLst>
                </a:gridCol>
              </a:tblGrid>
              <a:tr h="365760">
                <a:tc>
                  <a:txBody>
                    <a:bodyPr/>
                    <a:lstStyle/>
                    <a:p>
                      <a:pPr algn="just"/>
                      <a:r>
                        <a:rPr lang="zh-TW" sz="1800" kern="100">
                          <a:effectLst/>
                        </a:rPr>
                        <a:t>班級</a:t>
                      </a:r>
                      <a:r>
                        <a:rPr lang="en-US" sz="1800" kern="100">
                          <a:effectLst/>
                        </a:rPr>
                        <a:t>/</a:t>
                      </a:r>
                      <a:r>
                        <a:rPr lang="zh-TW" sz="1800" kern="100">
                          <a:effectLst/>
                        </a:rPr>
                        <a:t>姓名</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zh-TW" sz="1800" kern="100">
                          <a:effectLst/>
                        </a:rPr>
                        <a:t>項目</a:t>
                      </a:r>
                      <a:r>
                        <a:rPr lang="en-US" sz="1800" kern="100">
                          <a:effectLst/>
                        </a:rPr>
                        <a:t>(</a:t>
                      </a:r>
                      <a:r>
                        <a:rPr lang="zh-TW" sz="1800" kern="100">
                          <a:effectLst/>
                        </a:rPr>
                        <a:t>組別</a:t>
                      </a:r>
                      <a:r>
                        <a:rPr lang="en-US" sz="1800" kern="100">
                          <a:effectLst/>
                        </a:rPr>
                        <a:t>)</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zh-TW" sz="1800" kern="100">
                          <a:effectLst/>
                        </a:rPr>
                        <a:t>名次</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112669654"/>
                  </a:ext>
                </a:extLst>
              </a:tr>
              <a:tr h="365760">
                <a:tc>
                  <a:txBody>
                    <a:bodyPr/>
                    <a:lstStyle/>
                    <a:p>
                      <a:pPr algn="just"/>
                      <a:r>
                        <a:rPr lang="zh-TW" sz="1800" kern="100">
                          <a:effectLst/>
                        </a:rPr>
                        <a:t>園二仁 王</a:t>
                      </a:r>
                      <a:r>
                        <a:rPr lang="en-US" sz="1800" kern="100">
                          <a:effectLst/>
                        </a:rPr>
                        <a:t>○</a:t>
                      </a:r>
                      <a:r>
                        <a:rPr lang="zh-TW" sz="1800" kern="100">
                          <a:effectLst/>
                        </a:rPr>
                        <a:t>景</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zh-TW" sz="1800" kern="100">
                          <a:effectLst/>
                        </a:rPr>
                        <a:t>女子自由式第四級</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en-US" sz="1800" kern="0">
                          <a:effectLst/>
                        </a:rPr>
                        <a:t>7</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2793590983"/>
                  </a:ext>
                </a:extLst>
              </a:tr>
              <a:tr h="365760">
                <a:tc>
                  <a:txBody>
                    <a:bodyPr/>
                    <a:lstStyle/>
                    <a:p>
                      <a:pPr algn="just"/>
                      <a:r>
                        <a:rPr lang="zh-TW" sz="1800" kern="100">
                          <a:effectLst/>
                        </a:rPr>
                        <a:t>化一仁 邱</a:t>
                      </a:r>
                      <a:r>
                        <a:rPr lang="en-US" sz="1800" kern="100">
                          <a:effectLst/>
                        </a:rPr>
                        <a:t>○</a:t>
                      </a:r>
                      <a:r>
                        <a:rPr lang="zh-TW" sz="1800" kern="100">
                          <a:effectLst/>
                        </a:rPr>
                        <a:t>銓</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zh-TW" sz="1800" kern="100">
                          <a:effectLst/>
                        </a:rPr>
                        <a:t>男子自由式第六級</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en-US" sz="1800" kern="0">
                          <a:effectLst/>
                        </a:rPr>
                        <a:t>7</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2605568435"/>
                  </a:ext>
                </a:extLst>
              </a:tr>
              <a:tr h="365760">
                <a:tc>
                  <a:txBody>
                    <a:bodyPr/>
                    <a:lstStyle/>
                    <a:p>
                      <a:pPr algn="just"/>
                      <a:r>
                        <a:rPr lang="zh-TW" sz="1800" kern="100">
                          <a:effectLst/>
                        </a:rPr>
                        <a:t>子一仁 周</a:t>
                      </a:r>
                      <a:r>
                        <a:rPr lang="en-US" sz="1800" kern="100">
                          <a:effectLst/>
                        </a:rPr>
                        <a:t>○</a:t>
                      </a:r>
                      <a:r>
                        <a:rPr lang="zh-TW" sz="1800" kern="100">
                          <a:effectLst/>
                        </a:rPr>
                        <a:t>宇</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zh-TW" sz="1800" kern="100">
                          <a:effectLst/>
                        </a:rPr>
                        <a:t>男子自由式第二級</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en-US" sz="1800" kern="0" dirty="0">
                          <a:effectLst/>
                        </a:rPr>
                        <a:t>7</a:t>
                      </a:r>
                      <a:endParaRPr lang="zh-TW" sz="18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3216676748"/>
                  </a:ext>
                </a:extLst>
              </a:tr>
            </a:tbl>
          </a:graphicData>
        </a:graphic>
      </p:graphicFrame>
      <p:sp>
        <p:nvSpPr>
          <p:cNvPr id="4" name="投影片編號版面配置區 3">
            <a:extLst>
              <a:ext uri="{FF2B5EF4-FFF2-40B4-BE49-F238E27FC236}">
                <a16:creationId xmlns:a16="http://schemas.microsoft.com/office/drawing/2014/main" id="{F74BC557-99EE-456B-ADDD-5402561FB721}"/>
              </a:ext>
            </a:extLst>
          </p:cNvPr>
          <p:cNvSpPr>
            <a:spLocks noGrp="1"/>
          </p:cNvSpPr>
          <p:nvPr>
            <p:ph type="sldNum" sz="quarter" idx="12"/>
          </p:nvPr>
        </p:nvSpPr>
        <p:spPr/>
        <p:txBody>
          <a:bodyPr/>
          <a:lstStyle/>
          <a:p>
            <a:fld id="{E5137D0E-4A4F-4307-8994-C1891D747D59}" type="slidenum">
              <a:rPr lang="en-US" smtClean="0"/>
              <a:pPr/>
              <a:t>41</a:t>
            </a:fld>
            <a:endParaRPr lang="en-US" dirty="0"/>
          </a:p>
        </p:txBody>
      </p:sp>
      <p:sp>
        <p:nvSpPr>
          <p:cNvPr id="7" name="文字方塊 6">
            <a:extLst>
              <a:ext uri="{FF2B5EF4-FFF2-40B4-BE49-F238E27FC236}">
                <a16:creationId xmlns:a16="http://schemas.microsoft.com/office/drawing/2014/main" id="{565E122E-4E4E-4748-8447-783C0DC8ADB3}"/>
              </a:ext>
            </a:extLst>
          </p:cNvPr>
          <p:cNvSpPr txBox="1"/>
          <p:nvPr/>
        </p:nvSpPr>
        <p:spPr>
          <a:xfrm>
            <a:off x="1917948" y="3177436"/>
            <a:ext cx="8640960" cy="584775"/>
          </a:xfrm>
          <a:prstGeom prst="rect">
            <a:avLst/>
          </a:prstGeom>
          <a:noFill/>
        </p:spPr>
        <p:txBody>
          <a:bodyPr wrap="square">
            <a:spAutoFit/>
          </a:bodyPr>
          <a:lstStyle/>
          <a:p>
            <a:r>
              <a:rPr lang="zh-TW" altLang="zh-TW" sz="32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3200" kern="100" dirty="0">
                <a:solidFill>
                  <a:srgbClr val="000000"/>
                </a:solidFill>
                <a:effectLst/>
                <a:latin typeface="Times New Roman" panose="02020603050405020304" pitchFamily="18" charset="0"/>
                <a:ea typeface="標楷體" panose="03000509000000000000" pitchFamily="65" charset="-120"/>
              </a:rPr>
              <a:t>114</a:t>
            </a:r>
            <a:r>
              <a:rPr lang="zh-TW" altLang="zh-TW" sz="32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年臺北市青年盃角力錦標賽」獲獎名單</a:t>
            </a:r>
            <a:endParaRPr lang="zh-TW" altLang="en-US" sz="3200" dirty="0"/>
          </a:p>
        </p:txBody>
      </p:sp>
      <p:graphicFrame>
        <p:nvGraphicFramePr>
          <p:cNvPr id="8" name="表格 7">
            <a:extLst>
              <a:ext uri="{FF2B5EF4-FFF2-40B4-BE49-F238E27FC236}">
                <a16:creationId xmlns:a16="http://schemas.microsoft.com/office/drawing/2014/main" id="{B2517E94-61FC-4BD7-ACD0-F8D93833E5D9}"/>
              </a:ext>
            </a:extLst>
          </p:cNvPr>
          <p:cNvGraphicFramePr>
            <a:graphicFrameLocks noGrp="1"/>
          </p:cNvGraphicFramePr>
          <p:nvPr>
            <p:extLst>
              <p:ext uri="{D42A27DB-BD31-4B8C-83A1-F6EECF244321}">
                <p14:modId xmlns:p14="http://schemas.microsoft.com/office/powerpoint/2010/main" val="2151034304"/>
              </p:ext>
            </p:extLst>
          </p:nvPr>
        </p:nvGraphicFramePr>
        <p:xfrm>
          <a:off x="2277988" y="3769108"/>
          <a:ext cx="7416824" cy="2828248"/>
        </p:xfrm>
        <a:graphic>
          <a:graphicData uri="http://schemas.openxmlformats.org/drawingml/2006/table">
            <a:tbl>
              <a:tblPr firstRow="1" firstCol="1" bandRow="1">
                <a:tableStyleId>{F5AB1C69-6EDB-4FF4-983F-18BD219EF322}</a:tableStyleId>
              </a:tblPr>
              <a:tblGrid>
                <a:gridCol w="1952598">
                  <a:extLst>
                    <a:ext uri="{9D8B030D-6E8A-4147-A177-3AD203B41FA5}">
                      <a16:colId xmlns:a16="http://schemas.microsoft.com/office/drawing/2014/main" val="529079424"/>
                    </a:ext>
                  </a:extLst>
                </a:gridCol>
                <a:gridCol w="4320280">
                  <a:extLst>
                    <a:ext uri="{9D8B030D-6E8A-4147-A177-3AD203B41FA5}">
                      <a16:colId xmlns:a16="http://schemas.microsoft.com/office/drawing/2014/main" val="3247393606"/>
                    </a:ext>
                  </a:extLst>
                </a:gridCol>
                <a:gridCol w="1143946">
                  <a:extLst>
                    <a:ext uri="{9D8B030D-6E8A-4147-A177-3AD203B41FA5}">
                      <a16:colId xmlns:a16="http://schemas.microsoft.com/office/drawing/2014/main" val="2741845954"/>
                    </a:ext>
                  </a:extLst>
                </a:gridCol>
              </a:tblGrid>
              <a:tr h="353531">
                <a:tc>
                  <a:txBody>
                    <a:bodyPr/>
                    <a:lstStyle/>
                    <a:p>
                      <a:pPr algn="just"/>
                      <a:r>
                        <a:rPr lang="zh-TW" sz="1800" kern="100">
                          <a:effectLst/>
                        </a:rPr>
                        <a:t>班級</a:t>
                      </a:r>
                      <a:r>
                        <a:rPr lang="en-US" sz="1800" kern="100">
                          <a:effectLst/>
                        </a:rPr>
                        <a:t>/</a:t>
                      </a:r>
                      <a:r>
                        <a:rPr lang="zh-TW" sz="1800" kern="100">
                          <a:effectLst/>
                        </a:rPr>
                        <a:t>姓名</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zh-TW" sz="1800" kern="100">
                          <a:effectLst/>
                        </a:rPr>
                        <a:t>項目</a:t>
                      </a:r>
                      <a:r>
                        <a:rPr lang="en-US" sz="1800" kern="100">
                          <a:effectLst/>
                        </a:rPr>
                        <a:t>(</a:t>
                      </a:r>
                      <a:r>
                        <a:rPr lang="zh-TW" sz="1800" kern="100">
                          <a:effectLst/>
                        </a:rPr>
                        <a:t>組別</a:t>
                      </a:r>
                      <a:r>
                        <a:rPr lang="en-US" sz="1800" kern="100">
                          <a:effectLst/>
                        </a:rPr>
                        <a:t>)</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zh-TW" sz="1800" kern="100">
                          <a:effectLst/>
                        </a:rPr>
                        <a:t>名次</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1326182434"/>
                  </a:ext>
                </a:extLst>
              </a:tr>
              <a:tr h="353531">
                <a:tc>
                  <a:txBody>
                    <a:bodyPr/>
                    <a:lstStyle/>
                    <a:p>
                      <a:pPr algn="just"/>
                      <a:r>
                        <a:rPr lang="en-US" sz="1800" kern="100" dirty="0">
                          <a:effectLst/>
                        </a:rPr>
                        <a:t> </a:t>
                      </a:r>
                      <a:r>
                        <a:rPr lang="zh-TW" altLang="en-US" sz="1800" kern="100" dirty="0">
                          <a:effectLst/>
                        </a:rPr>
                        <a:t>團體</a:t>
                      </a:r>
                      <a:endParaRPr lang="zh-TW" sz="18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zh-TW" sz="1800" kern="100">
                          <a:effectLst/>
                        </a:rPr>
                        <a:t>高男團體自由式</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en-US" sz="1800" kern="100">
                          <a:effectLst/>
                        </a:rPr>
                        <a:t>3</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301965541"/>
                  </a:ext>
                </a:extLst>
              </a:tr>
              <a:tr h="353531">
                <a:tc>
                  <a:txBody>
                    <a:bodyPr/>
                    <a:lstStyle/>
                    <a:p>
                      <a:pPr algn="just"/>
                      <a:r>
                        <a:rPr lang="zh-TW" sz="1800" kern="0">
                          <a:effectLst/>
                        </a:rPr>
                        <a:t>汽二仁 于</a:t>
                      </a:r>
                      <a:r>
                        <a:rPr lang="en-US" sz="1800" kern="100">
                          <a:effectLst/>
                        </a:rPr>
                        <a:t>○</a:t>
                      </a:r>
                      <a:r>
                        <a:rPr lang="zh-TW" sz="1800" kern="0">
                          <a:effectLst/>
                        </a:rPr>
                        <a:t>禾</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zh-TW" sz="1800" kern="100">
                          <a:effectLst/>
                        </a:rPr>
                        <a:t>高男組自由式第一級</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en-US" sz="1800" kern="100">
                          <a:effectLst/>
                        </a:rPr>
                        <a:t>1</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2297932613"/>
                  </a:ext>
                </a:extLst>
              </a:tr>
              <a:tr h="353531">
                <a:tc>
                  <a:txBody>
                    <a:bodyPr/>
                    <a:lstStyle/>
                    <a:p>
                      <a:pPr algn="just"/>
                      <a:r>
                        <a:rPr lang="zh-TW" sz="1800" kern="100">
                          <a:effectLst/>
                        </a:rPr>
                        <a:t>化一仁 邱</a:t>
                      </a:r>
                      <a:r>
                        <a:rPr lang="en-US" sz="1800" kern="100">
                          <a:effectLst/>
                        </a:rPr>
                        <a:t>○</a:t>
                      </a:r>
                      <a:r>
                        <a:rPr lang="zh-TW" sz="1800" kern="100">
                          <a:effectLst/>
                        </a:rPr>
                        <a:t>銓</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zh-TW" sz="1800" kern="100">
                          <a:effectLst/>
                        </a:rPr>
                        <a:t>高男組自由式第三級</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en-US" sz="1800" kern="100">
                          <a:effectLst/>
                        </a:rPr>
                        <a:t>1</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908190258"/>
                  </a:ext>
                </a:extLst>
              </a:tr>
              <a:tr h="353531">
                <a:tc>
                  <a:txBody>
                    <a:bodyPr/>
                    <a:lstStyle/>
                    <a:p>
                      <a:pPr algn="just"/>
                      <a:r>
                        <a:rPr lang="zh-TW" sz="1800" kern="0">
                          <a:effectLst/>
                        </a:rPr>
                        <a:t>加一仁 范</a:t>
                      </a:r>
                      <a:r>
                        <a:rPr lang="en-US" sz="1800" kern="100">
                          <a:effectLst/>
                        </a:rPr>
                        <a:t>○</a:t>
                      </a:r>
                      <a:r>
                        <a:rPr lang="zh-TW" sz="1800" kern="0">
                          <a:effectLst/>
                        </a:rPr>
                        <a:t>崎</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zh-TW" sz="1800" kern="100" dirty="0">
                          <a:effectLst/>
                        </a:rPr>
                        <a:t>高女組自由式第一級</a:t>
                      </a:r>
                      <a:endParaRPr lang="zh-TW" sz="18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en-US" sz="1800" kern="100">
                          <a:effectLst/>
                        </a:rPr>
                        <a:t>2</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3394514652"/>
                  </a:ext>
                </a:extLst>
              </a:tr>
              <a:tr h="353531">
                <a:tc>
                  <a:txBody>
                    <a:bodyPr/>
                    <a:lstStyle/>
                    <a:p>
                      <a:pPr algn="just"/>
                      <a:r>
                        <a:rPr lang="zh-TW" sz="1800" kern="100">
                          <a:effectLst/>
                        </a:rPr>
                        <a:t>園二仁 王</a:t>
                      </a:r>
                      <a:r>
                        <a:rPr lang="en-US" sz="1800" kern="100">
                          <a:effectLst/>
                        </a:rPr>
                        <a:t>○</a:t>
                      </a:r>
                      <a:r>
                        <a:rPr lang="zh-TW" sz="1800" kern="100">
                          <a:effectLst/>
                        </a:rPr>
                        <a:t>景</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zh-TW" sz="1800" kern="100">
                          <a:effectLst/>
                        </a:rPr>
                        <a:t>高女組自由式第四級</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en-US" sz="1800" kern="100">
                          <a:effectLst/>
                        </a:rPr>
                        <a:t>2</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2995016041"/>
                  </a:ext>
                </a:extLst>
              </a:tr>
              <a:tr h="353531">
                <a:tc>
                  <a:txBody>
                    <a:bodyPr/>
                    <a:lstStyle/>
                    <a:p>
                      <a:pPr algn="just"/>
                      <a:r>
                        <a:rPr lang="zh-TW" sz="1800" kern="100">
                          <a:effectLst/>
                        </a:rPr>
                        <a:t>子一仁 周</a:t>
                      </a:r>
                      <a:r>
                        <a:rPr lang="en-US" sz="1800" kern="100">
                          <a:effectLst/>
                        </a:rPr>
                        <a:t>○</a:t>
                      </a:r>
                      <a:r>
                        <a:rPr lang="zh-TW" sz="1800" kern="100">
                          <a:effectLst/>
                        </a:rPr>
                        <a:t>宇</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zh-TW" sz="1800" kern="100">
                          <a:effectLst/>
                        </a:rPr>
                        <a:t>高男組自由式第六級</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en-US" sz="1800" kern="100">
                          <a:effectLst/>
                        </a:rPr>
                        <a:t>2</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2833598980"/>
                  </a:ext>
                </a:extLst>
              </a:tr>
              <a:tr h="353531">
                <a:tc>
                  <a:txBody>
                    <a:bodyPr/>
                    <a:lstStyle/>
                    <a:p>
                      <a:pPr algn="just"/>
                      <a:r>
                        <a:rPr lang="zh-TW" sz="1800" kern="100">
                          <a:effectLst/>
                        </a:rPr>
                        <a:t>電二仁 侯</a:t>
                      </a:r>
                      <a:r>
                        <a:rPr lang="en-US" sz="1800" kern="100">
                          <a:effectLst/>
                        </a:rPr>
                        <a:t>○</a:t>
                      </a:r>
                      <a:r>
                        <a:rPr lang="zh-TW" sz="1800" kern="100">
                          <a:effectLst/>
                        </a:rPr>
                        <a:t>飛</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zh-TW" sz="1800" kern="100">
                          <a:effectLst/>
                        </a:rPr>
                        <a:t>高男組自由式第三級</a:t>
                      </a:r>
                      <a:endParaRPr lang="zh-TW" sz="18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just"/>
                      <a:r>
                        <a:rPr lang="en-US" sz="1800" kern="100" dirty="0">
                          <a:effectLst/>
                        </a:rPr>
                        <a:t>3</a:t>
                      </a:r>
                      <a:endParaRPr lang="zh-TW" sz="18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3992510171"/>
                  </a:ext>
                </a:extLst>
              </a:tr>
            </a:tbl>
          </a:graphicData>
        </a:graphic>
      </p:graphicFrame>
    </p:spTree>
    <p:extLst>
      <p:ext uri="{BB962C8B-B14F-4D97-AF65-F5344CB8AC3E}">
        <p14:creationId xmlns:p14="http://schemas.microsoft.com/office/powerpoint/2010/main" val="42128172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0EC94EF-278E-4914-A8F9-677F6FAC5ACB}"/>
              </a:ext>
            </a:extLst>
          </p:cNvPr>
          <p:cNvPicPr>
            <a:picLocks noChangeAspect="1"/>
          </p:cNvPicPr>
          <p:nvPr/>
        </p:nvPicPr>
        <p:blipFill>
          <a:blip r:embed="rId2"/>
          <a:stretch>
            <a:fillRect/>
          </a:stretch>
        </p:blipFill>
        <p:spPr>
          <a:xfrm>
            <a:off x="1485901" y="277204"/>
            <a:ext cx="2808312" cy="1030313"/>
          </a:xfrm>
          <a:prstGeom prst="rect">
            <a:avLst/>
          </a:prstGeom>
        </p:spPr>
      </p:pic>
      <p:sp>
        <p:nvSpPr>
          <p:cNvPr id="2" name="標題 1">
            <a:extLst>
              <a:ext uri="{FF2B5EF4-FFF2-40B4-BE49-F238E27FC236}">
                <a16:creationId xmlns:a16="http://schemas.microsoft.com/office/drawing/2014/main" id="{FC0C74D0-E02C-4E7A-9F99-F4FADDB77748}"/>
              </a:ext>
            </a:extLst>
          </p:cNvPr>
          <p:cNvSpPr>
            <a:spLocks noGrp="1"/>
          </p:cNvSpPr>
          <p:nvPr>
            <p:ph type="title"/>
          </p:nvPr>
        </p:nvSpPr>
        <p:spPr>
          <a:xfrm>
            <a:off x="1793558" y="450216"/>
            <a:ext cx="1708566" cy="716658"/>
          </a:xfrm>
        </p:spPr>
        <p:txBody>
          <a:bodyPr/>
          <a:lstStyle/>
          <a:p>
            <a:r>
              <a:rPr lang="zh-TW" altLang="en-US" dirty="0">
                <a:solidFill>
                  <a:schemeClr val="bg1"/>
                </a:solidFill>
              </a:rPr>
              <a:t>其他</a:t>
            </a:r>
          </a:p>
        </p:txBody>
      </p:sp>
      <p:sp>
        <p:nvSpPr>
          <p:cNvPr id="3" name="內容版面配置區 2">
            <a:extLst>
              <a:ext uri="{FF2B5EF4-FFF2-40B4-BE49-F238E27FC236}">
                <a16:creationId xmlns:a16="http://schemas.microsoft.com/office/drawing/2014/main" id="{402A0894-B06D-453E-9F35-FC2D631D207B}"/>
              </a:ext>
            </a:extLst>
          </p:cNvPr>
          <p:cNvSpPr>
            <a:spLocks noGrp="1"/>
          </p:cNvSpPr>
          <p:nvPr>
            <p:ph idx="1"/>
          </p:nvPr>
        </p:nvSpPr>
        <p:spPr>
          <a:xfrm>
            <a:off x="1311238" y="1480529"/>
            <a:ext cx="10471806" cy="4985155"/>
          </a:xfrm>
        </p:spPr>
        <p:txBody>
          <a:bodyPr>
            <a:normAutofit fontScale="85000" lnSpcReduction="20000"/>
          </a:bodyPr>
          <a:lstStyle/>
          <a:p>
            <a:pPr marL="311150" indent="0">
              <a:buNone/>
            </a:pPr>
            <a:r>
              <a:rPr lang="zh-TW" altLang="en-US" sz="2600" kern="100" dirty="0">
                <a:solidFill>
                  <a:srgbClr val="000000"/>
                </a:solidFill>
                <a:latin typeface="+mn-ea"/>
              </a:rPr>
              <a:t>一、</a:t>
            </a:r>
            <a:r>
              <a:rPr lang="zh-TW" altLang="zh-TW" sz="2600" kern="100" dirty="0">
                <a:solidFill>
                  <a:srgbClr val="000000"/>
                </a:solidFill>
                <a:effectLst/>
                <a:latin typeface="+mn-ea"/>
              </a:rPr>
              <a:t>本校資三智趙</a:t>
            </a:r>
            <a:r>
              <a:rPr lang="en-US" altLang="zh-TW" sz="2600" kern="100" dirty="0">
                <a:effectLst/>
                <a:latin typeface="+mn-ea"/>
                <a:cs typeface="標楷體" panose="03000509000000000000" pitchFamily="65" charset="-120"/>
              </a:rPr>
              <a:t>○</a:t>
            </a:r>
            <a:r>
              <a:rPr lang="zh-TW" altLang="zh-TW" sz="2600" kern="100" dirty="0">
                <a:solidFill>
                  <a:srgbClr val="000000"/>
                </a:solidFill>
                <a:effectLst/>
                <a:latin typeface="+mn-ea"/>
              </a:rPr>
              <a:t>遠參加</a:t>
            </a:r>
            <a:r>
              <a:rPr lang="en-US" altLang="zh-TW" sz="2600" kern="100" dirty="0">
                <a:solidFill>
                  <a:srgbClr val="000000"/>
                </a:solidFill>
                <a:effectLst/>
                <a:latin typeface="+mn-ea"/>
              </a:rPr>
              <a:t>Cisco APJC </a:t>
            </a:r>
            <a:r>
              <a:rPr lang="en-US" altLang="zh-TW" sz="2600" kern="100" dirty="0" err="1">
                <a:solidFill>
                  <a:srgbClr val="000000"/>
                </a:solidFill>
                <a:effectLst/>
                <a:latin typeface="+mn-ea"/>
              </a:rPr>
              <a:t>NetAcad</a:t>
            </a:r>
            <a:r>
              <a:rPr lang="en-US" altLang="zh-TW" sz="2600" kern="100" dirty="0">
                <a:solidFill>
                  <a:srgbClr val="000000"/>
                </a:solidFill>
                <a:effectLst/>
                <a:latin typeface="+mn-ea"/>
              </a:rPr>
              <a:t> Riders Round 1</a:t>
            </a:r>
            <a:r>
              <a:rPr lang="zh-TW" altLang="zh-TW" sz="2600" kern="100" dirty="0">
                <a:solidFill>
                  <a:srgbClr val="000000"/>
                </a:solidFill>
                <a:effectLst/>
                <a:latin typeface="+mn-ea"/>
              </a:rPr>
              <a:t>榮獲第三名</a:t>
            </a:r>
            <a:endParaRPr lang="zh-TW" altLang="zh-TW" sz="2600" kern="100" dirty="0">
              <a:effectLst/>
              <a:latin typeface="+mn-ea"/>
            </a:endParaRPr>
          </a:p>
          <a:p>
            <a:pPr marL="895350" indent="-584200">
              <a:buNone/>
            </a:pPr>
            <a:r>
              <a:rPr lang="zh-TW" altLang="en-US" sz="2600" kern="100" dirty="0">
                <a:solidFill>
                  <a:srgbClr val="000000"/>
                </a:solidFill>
                <a:effectLst/>
                <a:latin typeface="+mn-ea"/>
              </a:rPr>
              <a:t>二、</a:t>
            </a:r>
            <a:r>
              <a:rPr lang="zh-TW" altLang="zh-TW" sz="2600" kern="100" dirty="0">
                <a:solidFill>
                  <a:srgbClr val="000000"/>
                </a:solidFill>
                <a:effectLst/>
                <a:latin typeface="+mn-ea"/>
              </a:rPr>
              <a:t>本校電三仁鄭</a:t>
            </a:r>
            <a:r>
              <a:rPr lang="en-US" altLang="zh-TW" sz="2600" kern="100" dirty="0">
                <a:effectLst/>
                <a:latin typeface="+mn-ea"/>
                <a:cs typeface="標楷體" panose="03000509000000000000" pitchFamily="65" charset="-120"/>
              </a:rPr>
              <a:t>○</a:t>
            </a:r>
            <a:r>
              <a:rPr lang="zh-TW" altLang="zh-TW" sz="2600" kern="100" dirty="0">
                <a:solidFill>
                  <a:srgbClr val="000000"/>
                </a:solidFill>
                <a:effectLst/>
                <a:latin typeface="+mn-ea"/>
              </a:rPr>
              <a:t>予同學榮獲</a:t>
            </a:r>
            <a:r>
              <a:rPr lang="en-US" altLang="zh-TW" sz="2600" kern="100" dirty="0">
                <a:solidFill>
                  <a:srgbClr val="FF0000"/>
                </a:solidFill>
                <a:effectLst/>
                <a:latin typeface="+mn-ea"/>
              </a:rPr>
              <a:t>2025TEMI</a:t>
            </a:r>
            <a:r>
              <a:rPr lang="zh-TW" altLang="zh-TW" sz="2600" kern="100" dirty="0">
                <a:solidFill>
                  <a:srgbClr val="FF0000"/>
                </a:solidFill>
                <a:effectLst/>
                <a:latin typeface="+mn-ea"/>
              </a:rPr>
              <a:t>全能機器人技藝技能競賽</a:t>
            </a:r>
            <a:r>
              <a:rPr lang="zh-TW" altLang="zh-TW" sz="2600" kern="100" dirty="0">
                <a:solidFill>
                  <a:srgbClr val="000000"/>
                </a:solidFill>
                <a:effectLst/>
                <a:latin typeface="+mn-ea"/>
              </a:rPr>
              <a:t>獲電子</a:t>
            </a:r>
            <a:r>
              <a:rPr lang="zh-TW" altLang="en-US" sz="2600" kern="100" dirty="0">
                <a:solidFill>
                  <a:srgbClr val="000000"/>
                </a:solidFill>
                <a:effectLst/>
                <a:latin typeface="+mn-ea"/>
              </a:rPr>
              <a:t>  </a:t>
            </a:r>
            <a:r>
              <a:rPr lang="en-US" altLang="zh-TW" sz="2600" kern="100" dirty="0">
                <a:solidFill>
                  <a:srgbClr val="000000"/>
                </a:solidFill>
                <a:effectLst/>
                <a:latin typeface="+mn-ea"/>
              </a:rPr>
              <a:t>DIY</a:t>
            </a:r>
            <a:r>
              <a:rPr lang="zh-TW" altLang="zh-TW" sz="2600" kern="100" dirty="0">
                <a:solidFill>
                  <a:srgbClr val="000000"/>
                </a:solidFill>
                <a:effectLst/>
                <a:latin typeface="+mn-ea"/>
              </a:rPr>
              <a:t>拆銲猜數字機製作</a:t>
            </a:r>
            <a:r>
              <a:rPr lang="zh-TW" altLang="zh-TW" sz="2600" kern="100" dirty="0">
                <a:solidFill>
                  <a:srgbClr val="FF0000"/>
                </a:solidFill>
                <a:effectLst/>
                <a:latin typeface="+mn-ea"/>
              </a:rPr>
              <a:t>銅牌</a:t>
            </a:r>
          </a:p>
          <a:p>
            <a:pPr marL="311150" indent="0">
              <a:buNone/>
            </a:pPr>
            <a:r>
              <a:rPr lang="zh-TW" altLang="en-US" sz="2600" kern="100" dirty="0">
                <a:solidFill>
                  <a:srgbClr val="000000"/>
                </a:solidFill>
                <a:effectLst/>
                <a:latin typeface="+mn-ea"/>
              </a:rPr>
              <a:t>三、</a:t>
            </a:r>
            <a:r>
              <a:rPr lang="zh-TW" altLang="zh-TW" sz="2600" kern="100" dirty="0">
                <a:solidFill>
                  <a:srgbClr val="000000"/>
                </a:solidFill>
                <a:effectLst/>
                <a:latin typeface="+mn-ea"/>
              </a:rPr>
              <a:t>機二仁傅</a:t>
            </a:r>
            <a:r>
              <a:rPr lang="en-US" altLang="zh-TW" sz="2600" kern="100" dirty="0">
                <a:effectLst/>
                <a:latin typeface="+mn-ea"/>
                <a:cs typeface="標楷體" panose="03000509000000000000" pitchFamily="65" charset="-120"/>
              </a:rPr>
              <a:t>○</a:t>
            </a:r>
            <a:r>
              <a:rPr lang="zh-TW" altLang="zh-TW" sz="2600" kern="100" dirty="0">
                <a:solidFill>
                  <a:srgbClr val="000000"/>
                </a:solidFill>
                <a:effectLst/>
                <a:latin typeface="+mn-ea"/>
              </a:rPr>
              <a:t>凡參加</a:t>
            </a:r>
            <a:r>
              <a:rPr lang="en-US" altLang="zh-TW" sz="2600" kern="100" dirty="0">
                <a:solidFill>
                  <a:srgbClr val="000000"/>
                </a:solidFill>
                <a:effectLst/>
                <a:latin typeface="+mn-ea"/>
              </a:rPr>
              <a:t>2025START! AI</a:t>
            </a:r>
            <a:r>
              <a:rPr lang="zh-TW" altLang="zh-TW" sz="2600" kern="100" dirty="0">
                <a:solidFill>
                  <a:srgbClr val="000000"/>
                </a:solidFill>
                <a:effectLst/>
                <a:latin typeface="+mn-ea"/>
              </a:rPr>
              <a:t>智慧小車競賽決賽獲佳作</a:t>
            </a:r>
            <a:endParaRPr lang="zh-TW" altLang="zh-TW" sz="2600" kern="100" dirty="0">
              <a:effectLst/>
              <a:latin typeface="+mn-ea"/>
            </a:endParaRPr>
          </a:p>
          <a:p>
            <a:pPr marL="311150" indent="0">
              <a:buNone/>
            </a:pPr>
            <a:r>
              <a:rPr lang="zh-TW" altLang="en-US" sz="2600" kern="100" dirty="0">
                <a:solidFill>
                  <a:srgbClr val="000000"/>
                </a:solidFill>
                <a:effectLst/>
                <a:latin typeface="+mn-ea"/>
              </a:rPr>
              <a:t>四、</a:t>
            </a:r>
            <a:r>
              <a:rPr lang="zh-TW" altLang="zh-TW" sz="2600" kern="100" dirty="0">
                <a:solidFill>
                  <a:srgbClr val="000000"/>
                </a:solidFill>
                <a:effectLst/>
                <a:latin typeface="+mn-ea"/>
              </a:rPr>
              <a:t>新北市第三屆</a:t>
            </a:r>
            <a:r>
              <a:rPr lang="zh-TW" altLang="zh-TW" sz="2600" kern="100" dirty="0">
                <a:solidFill>
                  <a:srgbClr val="FF0000"/>
                </a:solidFill>
                <a:effectLst/>
                <a:latin typeface="+mn-ea"/>
              </a:rPr>
              <a:t>新北機器人划龍舟競速賽</a:t>
            </a:r>
            <a:r>
              <a:rPr lang="zh-TW" altLang="zh-TW" sz="2600" kern="100" dirty="0">
                <a:solidFill>
                  <a:srgbClr val="000000"/>
                </a:solidFill>
                <a:effectLst/>
                <a:latin typeface="+mn-ea"/>
              </a:rPr>
              <a:t>培訓暨競賽活動</a:t>
            </a:r>
            <a:endParaRPr lang="zh-TW" altLang="zh-TW" sz="2600" kern="100" dirty="0">
              <a:effectLst/>
              <a:latin typeface="+mn-ea"/>
            </a:endParaRPr>
          </a:p>
          <a:p>
            <a:pPr marL="1252538" indent="-358775" algn="just">
              <a:buClr>
                <a:schemeClr val="tx1"/>
              </a:buClr>
              <a:buFont typeface="Wingdings" panose="05000000000000000000" pitchFamily="2" charset="2"/>
              <a:buChar char="n"/>
            </a:pPr>
            <a:r>
              <a:rPr lang="zh-TW" altLang="zh-TW" sz="2600" kern="100" dirty="0">
                <a:solidFill>
                  <a:srgbClr val="000000"/>
                </a:solidFill>
                <a:effectLst/>
                <a:latin typeface="+mn-ea"/>
              </a:rPr>
              <a:t>子二仁楊</a:t>
            </a:r>
            <a:r>
              <a:rPr lang="en-US" altLang="zh-TW" sz="2600" kern="100" dirty="0">
                <a:effectLst/>
                <a:latin typeface="+mn-ea"/>
                <a:cs typeface="標楷體" panose="03000509000000000000" pitchFamily="65" charset="-120"/>
              </a:rPr>
              <a:t>○</a:t>
            </a:r>
            <a:r>
              <a:rPr lang="zh-TW" altLang="zh-TW" sz="2600" kern="100" dirty="0">
                <a:effectLst/>
                <a:latin typeface="+mn-ea"/>
                <a:cs typeface="標楷體" panose="03000509000000000000" pitchFamily="65" charset="-120"/>
              </a:rPr>
              <a:t>軒獲</a:t>
            </a:r>
            <a:r>
              <a:rPr lang="zh-TW" altLang="zh-TW" sz="2600" kern="100" dirty="0">
                <a:solidFill>
                  <a:srgbClr val="FF0000"/>
                </a:solidFill>
                <a:effectLst/>
                <a:latin typeface="+mn-ea"/>
                <a:cs typeface="標楷體" panose="03000509000000000000" pitchFamily="65" charset="-120"/>
              </a:rPr>
              <a:t>第一名</a:t>
            </a:r>
            <a:endParaRPr lang="zh-TW" altLang="zh-TW" sz="2600" kern="100" dirty="0">
              <a:solidFill>
                <a:srgbClr val="FF0000"/>
              </a:solidFill>
              <a:effectLst/>
              <a:latin typeface="+mn-ea"/>
            </a:endParaRPr>
          </a:p>
          <a:p>
            <a:pPr marL="1252538" indent="-358775" algn="just">
              <a:buClr>
                <a:schemeClr val="tx1"/>
              </a:buClr>
              <a:buFont typeface="Wingdings" panose="05000000000000000000" pitchFamily="2" charset="2"/>
              <a:buChar char="n"/>
            </a:pPr>
            <a:r>
              <a:rPr lang="zh-TW" altLang="zh-TW" sz="2600" kern="100" dirty="0">
                <a:solidFill>
                  <a:srgbClr val="000000"/>
                </a:solidFill>
                <a:effectLst/>
                <a:latin typeface="+mn-ea"/>
              </a:rPr>
              <a:t>資二仁孫</a:t>
            </a:r>
            <a:r>
              <a:rPr lang="en-US" altLang="zh-TW" sz="2600" kern="100" dirty="0">
                <a:effectLst/>
                <a:latin typeface="+mn-ea"/>
                <a:cs typeface="標楷體" panose="03000509000000000000" pitchFamily="65" charset="-120"/>
              </a:rPr>
              <a:t>○</a:t>
            </a:r>
            <a:r>
              <a:rPr lang="zh-TW" altLang="zh-TW" sz="2600" kern="100" dirty="0">
                <a:effectLst/>
                <a:latin typeface="+mn-ea"/>
                <a:cs typeface="標楷體" panose="03000509000000000000" pitchFamily="65" charset="-120"/>
              </a:rPr>
              <a:t>瑄獲</a:t>
            </a:r>
            <a:r>
              <a:rPr lang="zh-TW" altLang="zh-TW" sz="2600" kern="100" dirty="0">
                <a:solidFill>
                  <a:srgbClr val="FF0000"/>
                </a:solidFill>
                <a:effectLst/>
                <a:latin typeface="+mn-ea"/>
                <a:cs typeface="標楷體" panose="03000509000000000000" pitchFamily="65" charset="-120"/>
              </a:rPr>
              <a:t>第三名</a:t>
            </a:r>
            <a:endParaRPr lang="zh-TW" altLang="zh-TW" sz="2600" kern="100" dirty="0">
              <a:solidFill>
                <a:srgbClr val="FF0000"/>
              </a:solidFill>
              <a:effectLst/>
              <a:latin typeface="+mn-ea"/>
            </a:endParaRPr>
          </a:p>
          <a:p>
            <a:pPr marL="895350" indent="-584200">
              <a:buNone/>
            </a:pPr>
            <a:r>
              <a:rPr lang="zh-TW" altLang="en-US" sz="2600" kern="100" dirty="0">
                <a:solidFill>
                  <a:srgbClr val="000000"/>
                </a:solidFill>
                <a:latin typeface="+mn-ea"/>
              </a:rPr>
              <a:t>五、</a:t>
            </a:r>
            <a:r>
              <a:rPr lang="zh-TW" altLang="zh-TW" sz="2600" kern="100" dirty="0">
                <a:solidFill>
                  <a:srgbClr val="000000"/>
                </a:solidFill>
                <a:latin typeface="+mn-ea"/>
              </a:rPr>
              <a:t>本校機械科畢業生陳</a:t>
            </a:r>
            <a:r>
              <a:rPr lang="en-US" altLang="zh-TW" sz="2600" kern="100" dirty="0">
                <a:solidFill>
                  <a:srgbClr val="000000"/>
                </a:solidFill>
                <a:latin typeface="+mn-ea"/>
              </a:rPr>
              <a:t>○</a:t>
            </a:r>
            <a:r>
              <a:rPr lang="zh-TW" altLang="zh-TW" sz="2600" kern="100" dirty="0">
                <a:solidFill>
                  <a:srgbClr val="000000"/>
                </a:solidFill>
                <a:latin typeface="+mn-ea"/>
              </a:rPr>
              <a:t>軒獲</a:t>
            </a:r>
            <a:r>
              <a:rPr lang="en-US" altLang="zh-TW" sz="2600" kern="100" dirty="0">
                <a:solidFill>
                  <a:srgbClr val="000000"/>
                </a:solidFill>
                <a:latin typeface="+mn-ea"/>
              </a:rPr>
              <a:t>114</a:t>
            </a:r>
            <a:r>
              <a:rPr lang="zh-TW" altLang="zh-TW" sz="2600" kern="100" dirty="0">
                <a:solidFill>
                  <a:srgbClr val="000000"/>
                </a:solidFill>
                <a:latin typeface="+mn-ea"/>
              </a:rPr>
              <a:t>年台中精機盃</a:t>
            </a:r>
            <a:r>
              <a:rPr lang="en-US" altLang="zh-TW" sz="2600" kern="100" dirty="0">
                <a:solidFill>
                  <a:srgbClr val="000000"/>
                </a:solidFill>
                <a:latin typeface="+mn-ea"/>
              </a:rPr>
              <a:t>CNC</a:t>
            </a:r>
            <a:r>
              <a:rPr lang="zh-TW" altLang="zh-TW" sz="2600" kern="100" dirty="0">
                <a:solidFill>
                  <a:srgbClr val="000000"/>
                </a:solidFill>
                <a:latin typeface="+mn-ea"/>
              </a:rPr>
              <a:t>多軸機技能競賽車銑複合組第</a:t>
            </a:r>
            <a:r>
              <a:rPr lang="en-US" altLang="zh-TW" sz="2600" kern="100" dirty="0">
                <a:solidFill>
                  <a:srgbClr val="000000"/>
                </a:solidFill>
                <a:latin typeface="+mn-ea"/>
              </a:rPr>
              <a:t>9</a:t>
            </a:r>
            <a:r>
              <a:rPr lang="zh-TW" altLang="zh-TW" sz="2600" kern="100" dirty="0">
                <a:solidFill>
                  <a:srgbClr val="000000"/>
                </a:solidFill>
                <a:latin typeface="+mn-ea"/>
              </a:rPr>
              <a:t>名（指導教師：林</a:t>
            </a:r>
            <a:r>
              <a:rPr lang="en-US" altLang="zh-TW" sz="2600" kern="100" dirty="0">
                <a:solidFill>
                  <a:srgbClr val="000000"/>
                </a:solidFill>
                <a:latin typeface="+mn-ea"/>
              </a:rPr>
              <a:t>○</a:t>
            </a:r>
            <a:r>
              <a:rPr lang="zh-TW" altLang="zh-TW" sz="2600" kern="100" dirty="0">
                <a:solidFill>
                  <a:srgbClr val="000000"/>
                </a:solidFill>
                <a:latin typeface="+mn-ea"/>
              </a:rPr>
              <a:t>呈）</a:t>
            </a:r>
            <a:endParaRPr lang="en-US" altLang="zh-TW" sz="2600" kern="100" dirty="0">
              <a:solidFill>
                <a:srgbClr val="000000"/>
              </a:solidFill>
              <a:latin typeface="+mn-ea"/>
            </a:endParaRPr>
          </a:p>
          <a:p>
            <a:pPr marL="311150" indent="0">
              <a:buNone/>
            </a:pPr>
            <a:r>
              <a:rPr lang="zh-TW" altLang="en-US" sz="2600" kern="100" dirty="0">
                <a:solidFill>
                  <a:srgbClr val="000000"/>
                </a:solidFill>
                <a:latin typeface="+mn-ea"/>
              </a:rPr>
              <a:t>六、</a:t>
            </a:r>
            <a:r>
              <a:rPr lang="zh-TW" altLang="zh-TW" sz="2600" kern="100" dirty="0">
                <a:solidFill>
                  <a:srgbClr val="000000"/>
                </a:solidFill>
                <a:latin typeface="+mn-ea"/>
              </a:rPr>
              <a:t>園藝科陳</a:t>
            </a:r>
            <a:r>
              <a:rPr lang="en-US" altLang="zh-TW" sz="2600" kern="100" dirty="0">
                <a:solidFill>
                  <a:srgbClr val="000000"/>
                </a:solidFill>
                <a:latin typeface="+mn-ea"/>
              </a:rPr>
              <a:t>○</a:t>
            </a:r>
            <a:r>
              <a:rPr lang="zh-TW" altLang="zh-TW" sz="2600" kern="100" dirty="0">
                <a:solidFill>
                  <a:srgbClr val="000000"/>
                </a:solidFill>
                <a:latin typeface="+mn-ea"/>
              </a:rPr>
              <a:t>昀獲第</a:t>
            </a:r>
            <a:r>
              <a:rPr lang="en-US" altLang="zh-TW" sz="2600" kern="100" dirty="0">
                <a:solidFill>
                  <a:srgbClr val="000000"/>
                </a:solidFill>
                <a:latin typeface="+mn-ea"/>
              </a:rPr>
              <a:t>23</a:t>
            </a:r>
            <a:r>
              <a:rPr lang="zh-TW" altLang="zh-TW" sz="2600" kern="100" dirty="0">
                <a:solidFill>
                  <a:srgbClr val="000000"/>
                </a:solidFill>
                <a:latin typeface="+mn-ea"/>
              </a:rPr>
              <a:t>屆</a:t>
            </a:r>
            <a:r>
              <a:rPr lang="zh-TW" altLang="zh-TW" sz="2600" kern="100" dirty="0">
                <a:solidFill>
                  <a:srgbClr val="FF0000"/>
                </a:solidFill>
                <a:latin typeface="+mn-ea"/>
              </a:rPr>
              <a:t>全國聽覺障礙國民國語文競賽高中組書法組甲等</a:t>
            </a:r>
          </a:p>
          <a:p>
            <a:pPr marL="895350" indent="-584200">
              <a:buNone/>
            </a:pPr>
            <a:r>
              <a:rPr lang="zh-TW" altLang="en-US" sz="2600" kern="100" dirty="0">
                <a:solidFill>
                  <a:srgbClr val="000000"/>
                </a:solidFill>
                <a:latin typeface="+mn-ea"/>
              </a:rPr>
              <a:t>七、</a:t>
            </a:r>
            <a:r>
              <a:rPr lang="zh-TW" altLang="zh-TW" sz="2600" kern="100" dirty="0">
                <a:solidFill>
                  <a:srgbClr val="000000"/>
                </a:solidFill>
                <a:latin typeface="+mn-ea"/>
              </a:rPr>
              <a:t>本校綜高</a:t>
            </a:r>
            <a:r>
              <a:rPr lang="en-US" altLang="zh-TW" sz="2600" kern="100" dirty="0">
                <a:solidFill>
                  <a:srgbClr val="000000"/>
                </a:solidFill>
                <a:latin typeface="+mn-ea"/>
              </a:rPr>
              <a:t>202</a:t>
            </a:r>
            <a:r>
              <a:rPr lang="zh-TW" altLang="zh-TW" sz="2600" kern="100" dirty="0">
                <a:solidFill>
                  <a:srgbClr val="000000"/>
                </a:solidFill>
                <a:latin typeface="+mn-ea"/>
              </a:rPr>
              <a:t>黃</a:t>
            </a:r>
            <a:r>
              <a:rPr lang="en-US" altLang="zh-TW" sz="2600" kern="100" dirty="0">
                <a:solidFill>
                  <a:srgbClr val="000000"/>
                </a:solidFill>
                <a:latin typeface="+mn-ea"/>
              </a:rPr>
              <a:t>○</a:t>
            </a:r>
            <a:r>
              <a:rPr lang="zh-TW" altLang="zh-TW" sz="2600" kern="100" dirty="0">
                <a:solidFill>
                  <a:srgbClr val="000000"/>
                </a:solidFill>
                <a:latin typeface="+mn-ea"/>
              </a:rPr>
              <a:t>晴榮獲葡萄牙教育部主辦的</a:t>
            </a:r>
            <a:r>
              <a:rPr lang="zh-TW" altLang="zh-TW" sz="2600" kern="100" dirty="0">
                <a:solidFill>
                  <a:srgbClr val="FF0000"/>
                </a:solidFill>
                <a:latin typeface="+mn-ea"/>
              </a:rPr>
              <a:t>攝影比賽「石頭上的石頭」榮獲第三名</a:t>
            </a:r>
            <a:endParaRPr lang="en-US" altLang="zh-TW" sz="2600" kern="100" dirty="0">
              <a:solidFill>
                <a:srgbClr val="FF0000"/>
              </a:solidFill>
              <a:latin typeface="+mn-ea"/>
            </a:endParaRPr>
          </a:p>
          <a:p>
            <a:pPr marL="895350" indent="-584200">
              <a:buNone/>
            </a:pPr>
            <a:r>
              <a:rPr lang="zh-TW" altLang="en-US" sz="2600" kern="100" dirty="0">
                <a:solidFill>
                  <a:srgbClr val="000000"/>
                </a:solidFill>
                <a:latin typeface="+mn-ea"/>
              </a:rPr>
              <a:t>八、</a:t>
            </a:r>
            <a:r>
              <a:rPr lang="en-US" altLang="zh-TW" sz="2600" kern="100" dirty="0">
                <a:solidFill>
                  <a:srgbClr val="000000"/>
                </a:solidFill>
                <a:latin typeface="+mn-ea"/>
              </a:rPr>
              <a:t>…</a:t>
            </a:r>
            <a:endParaRPr lang="zh-TW" altLang="zh-TW" sz="2600" kern="100" dirty="0">
              <a:solidFill>
                <a:srgbClr val="000000"/>
              </a:solidFill>
              <a:latin typeface="+mn-ea"/>
            </a:endParaRPr>
          </a:p>
          <a:p>
            <a:pPr marL="825500" indent="-514350">
              <a:buFont typeface="+mj-ea"/>
              <a:buAutoNum type="ea1ChtPeriod"/>
            </a:pPr>
            <a:endParaRPr lang="zh-TW" altLang="zh-TW" sz="2600" kern="100" dirty="0">
              <a:solidFill>
                <a:srgbClr val="000000"/>
              </a:solidFill>
              <a:latin typeface="Times New Roman" panose="02020603050405020304" pitchFamily="18" charset="0"/>
              <a:ea typeface="標楷體" panose="03000509000000000000" pitchFamily="65" charset="-120"/>
            </a:endParaRPr>
          </a:p>
          <a:p>
            <a:endParaRPr lang="zh-TW" altLang="en-US" dirty="0"/>
          </a:p>
        </p:txBody>
      </p:sp>
      <p:sp>
        <p:nvSpPr>
          <p:cNvPr id="4" name="投影片編號版面配置區 3">
            <a:extLst>
              <a:ext uri="{FF2B5EF4-FFF2-40B4-BE49-F238E27FC236}">
                <a16:creationId xmlns:a16="http://schemas.microsoft.com/office/drawing/2014/main" id="{27E68B9F-1702-49B8-8787-691429229269}"/>
              </a:ext>
            </a:extLst>
          </p:cNvPr>
          <p:cNvSpPr>
            <a:spLocks noGrp="1"/>
          </p:cNvSpPr>
          <p:nvPr>
            <p:ph type="sldNum" sz="quarter" idx="12"/>
          </p:nvPr>
        </p:nvSpPr>
        <p:spPr/>
        <p:txBody>
          <a:bodyPr/>
          <a:lstStyle/>
          <a:p>
            <a:fld id="{E5137D0E-4A4F-4307-8994-C1891D747D59}" type="slidenum">
              <a:rPr lang="en-US" smtClean="0"/>
              <a:pPr/>
              <a:t>42</a:t>
            </a:fld>
            <a:endParaRPr lang="en-US" dirty="0"/>
          </a:p>
        </p:txBody>
      </p:sp>
    </p:spTree>
    <p:extLst>
      <p:ext uri="{BB962C8B-B14F-4D97-AF65-F5344CB8AC3E}">
        <p14:creationId xmlns:p14="http://schemas.microsoft.com/office/powerpoint/2010/main" val="1537573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485900" y="507009"/>
            <a:ext cx="5904656" cy="926672"/>
          </a:xfrm>
          <a:prstGeom prst="rect">
            <a:avLst/>
          </a:prstGeom>
        </p:spPr>
      </p:pic>
      <p:sp>
        <p:nvSpPr>
          <p:cNvPr id="6" name="Rectangle 12"/>
          <p:cNvSpPr>
            <a:spLocks noChangeArrowheads="1"/>
          </p:cNvSpPr>
          <p:nvPr/>
        </p:nvSpPr>
        <p:spPr bwMode="auto">
          <a:xfrm>
            <a:off x="1790189" y="616402"/>
            <a:ext cx="5672375" cy="707886"/>
          </a:xfrm>
          <a:prstGeom prst="rect">
            <a:avLst/>
          </a:prstGeom>
          <a:noFill/>
          <a:ln w="9525">
            <a:noFill/>
            <a:miter lim="800000"/>
            <a:headEnd/>
            <a:tailEnd/>
          </a:ln>
        </p:spPr>
        <p:txBody>
          <a:bodyPr wrap="square" anchor="ctr">
            <a:spAutoFit/>
          </a:bodyPr>
          <a:lstStyle/>
          <a:p>
            <a:r>
              <a:rPr lang="zh-TW" altLang="en-US" sz="4000" dirty="0">
                <a:solidFill>
                  <a:schemeClr val="bg1"/>
                </a:solidFill>
                <a:latin typeface="微軟正黑體" panose="020B0604030504040204" pitchFamily="34" charset="-120"/>
                <a:ea typeface="微軟正黑體" panose="020B0604030504040204" pitchFamily="34" charset="-120"/>
              </a:rPr>
              <a:t>校內適性媒合轉科機制</a:t>
            </a:r>
          </a:p>
        </p:txBody>
      </p:sp>
      <p:sp>
        <p:nvSpPr>
          <p:cNvPr id="2" name="投影片編號版面配置區 1"/>
          <p:cNvSpPr>
            <a:spLocks noGrp="1"/>
          </p:cNvSpPr>
          <p:nvPr>
            <p:ph type="sldNum" sz="quarter" idx="12"/>
          </p:nvPr>
        </p:nvSpPr>
        <p:spPr/>
        <p:txBody>
          <a:bodyPr/>
          <a:lstStyle/>
          <a:p>
            <a:pPr rtl="0"/>
            <a:fld id="{E5137D0E-4A4F-4307-8994-C1891D747D59}" type="slidenum">
              <a:rPr lang="en-US" altLang="zh-TW" smtClean="0"/>
              <a:t>43</a:t>
            </a:fld>
            <a:endParaRPr lang="zh-TW" altLang="en-US" dirty="0"/>
          </a:p>
        </p:txBody>
      </p:sp>
      <p:sp>
        <p:nvSpPr>
          <p:cNvPr id="8" name="文字方塊 7">
            <a:extLst>
              <a:ext uri="{FF2B5EF4-FFF2-40B4-BE49-F238E27FC236}">
                <a16:creationId xmlns:a16="http://schemas.microsoft.com/office/drawing/2014/main" id="{B16A2CCB-9FEE-43D4-B05E-AFB6ECA81EAF}"/>
              </a:ext>
            </a:extLst>
          </p:cNvPr>
          <p:cNvSpPr txBox="1"/>
          <p:nvPr/>
        </p:nvSpPr>
        <p:spPr>
          <a:xfrm>
            <a:off x="1498202" y="1528021"/>
            <a:ext cx="9639063" cy="4693593"/>
          </a:xfrm>
          <a:prstGeom prst="rect">
            <a:avLst/>
          </a:prstGeom>
          <a:noFill/>
        </p:spPr>
        <p:txBody>
          <a:bodyPr wrap="square">
            <a:spAutoFit/>
          </a:bodyPr>
          <a:lstStyle/>
          <a:p>
            <a:pPr algn="l">
              <a:spcAft>
                <a:spcPts val="600"/>
              </a:spcAft>
            </a:pPr>
            <a:r>
              <a:rPr lang="zh-TW" altLang="en-US" sz="2400" b="0" i="0" u="none" strike="noStrike" baseline="0" dirty="0">
                <a:latin typeface="DFKaiShu-SB-Estd-BF"/>
              </a:rPr>
              <a:t>一、目的：學生能適性發展，選其所愛、愛其所選</a:t>
            </a:r>
            <a:endParaRPr lang="en-US" altLang="zh-TW" sz="2400" b="0" i="0" u="none" strike="noStrike" baseline="0" dirty="0">
              <a:latin typeface="DFKaiShu-SB-Estd-BF"/>
            </a:endParaRPr>
          </a:p>
          <a:p>
            <a:pPr algn="l">
              <a:spcAft>
                <a:spcPts val="600"/>
              </a:spcAft>
            </a:pPr>
            <a:r>
              <a:rPr lang="zh-TW" altLang="en-US" sz="2400" b="0" i="0" u="none" strike="noStrike" baseline="0" dirty="0">
                <a:latin typeface="DFKaiShu-SB-Estd-BF"/>
              </a:rPr>
              <a:t>二、原則：</a:t>
            </a:r>
          </a:p>
          <a:p>
            <a:pPr marL="1074738" indent="-368300" algn="l">
              <a:spcAft>
                <a:spcPts val="600"/>
              </a:spcAft>
            </a:pPr>
            <a:r>
              <a:rPr lang="en-US" altLang="zh-TW" sz="2000" b="0" i="0" u="none" strike="noStrike" baseline="0" dirty="0">
                <a:latin typeface="Times New Roman" panose="02020603050405020304" pitchFamily="18" charset="0"/>
              </a:rPr>
              <a:t>(</a:t>
            </a:r>
            <a:r>
              <a:rPr lang="zh-TW" altLang="en-US" sz="2000" b="0" i="0" u="none" strike="noStrike" baseline="0" dirty="0">
                <a:latin typeface="DFKaiShu-SB-Estd-BF"/>
              </a:rPr>
              <a:t>一</a:t>
            </a:r>
            <a:r>
              <a:rPr lang="en-US" altLang="zh-TW" sz="2000" b="0" i="0" u="none" strike="noStrike" baseline="0" dirty="0">
                <a:latin typeface="Times New Roman" panose="02020603050405020304" pitchFamily="18" charset="0"/>
              </a:rPr>
              <a:t>)</a:t>
            </a:r>
            <a:r>
              <a:rPr lang="zh-TW" altLang="en-US" sz="2400" b="0" i="0" u="none" strike="noStrike" baseline="0" dirty="0">
                <a:solidFill>
                  <a:srgbClr val="FF0000"/>
                </a:solidFill>
                <a:latin typeface="Times New Roman" panose="02020603050405020304" pitchFamily="18" charset="0"/>
              </a:rPr>
              <a:t>高一</a:t>
            </a:r>
            <a:r>
              <a:rPr lang="en-US" altLang="zh-TW" sz="2400" b="0" i="0" u="none" strike="noStrike" baseline="0" dirty="0">
                <a:solidFill>
                  <a:srgbClr val="FF0000"/>
                </a:solidFill>
                <a:latin typeface="Times New Roman" panose="02020603050405020304" pitchFamily="18" charset="0"/>
              </a:rPr>
              <a:t> </a:t>
            </a:r>
            <a:r>
              <a:rPr lang="zh-TW" altLang="en-US" sz="2400" b="0" i="0" u="none" strike="noStrike" baseline="0" dirty="0">
                <a:solidFill>
                  <a:srgbClr val="FF0000"/>
                </a:solidFill>
                <a:latin typeface="DFKaiShu-SB-Estd-BF"/>
              </a:rPr>
              <a:t>每班可申請適性媒合學生至多</a:t>
            </a:r>
            <a:r>
              <a:rPr lang="en-US" altLang="zh-TW" sz="2400" b="0" i="0" u="none" strike="noStrike" baseline="0" dirty="0">
                <a:solidFill>
                  <a:srgbClr val="FF0000"/>
                </a:solidFill>
                <a:latin typeface="Times New Roman" panose="02020603050405020304" pitchFamily="18" charset="0"/>
              </a:rPr>
              <a:t>3</a:t>
            </a:r>
            <a:r>
              <a:rPr lang="zh-TW" altLang="en-US" sz="2400" b="0" i="0" u="none" strike="noStrike" baseline="0" dirty="0">
                <a:solidFill>
                  <a:srgbClr val="FF0000"/>
                </a:solidFill>
                <a:latin typeface="DFKaiShu-SB-Estd-BF"/>
              </a:rPr>
              <a:t>名，每班適性媒合轉入學生至多</a:t>
            </a:r>
            <a:r>
              <a:rPr lang="en-US" altLang="zh-TW" sz="2400" b="0" i="0" u="none" strike="noStrike" baseline="0" dirty="0">
                <a:solidFill>
                  <a:srgbClr val="FF0000"/>
                </a:solidFill>
                <a:latin typeface="Times New Roman" panose="02020603050405020304" pitchFamily="18" charset="0"/>
              </a:rPr>
              <a:t>3</a:t>
            </a:r>
            <a:r>
              <a:rPr lang="zh-TW" altLang="en-US" sz="2400" b="0" i="0" u="none" strike="noStrike" baseline="0" dirty="0">
                <a:solidFill>
                  <a:srgbClr val="FF0000"/>
                </a:solidFill>
                <a:latin typeface="DFKaiShu-SB-Estd-BF"/>
              </a:rPr>
              <a:t>名，倘該科</a:t>
            </a:r>
            <a:r>
              <a:rPr lang="en-US" altLang="zh-TW" sz="2400" b="0" i="0" u="none" strike="noStrike" baseline="0" dirty="0">
                <a:solidFill>
                  <a:srgbClr val="FF0000"/>
                </a:solidFill>
                <a:latin typeface="Times New Roman" panose="02020603050405020304" pitchFamily="18" charset="0"/>
              </a:rPr>
              <a:t>(</a:t>
            </a:r>
            <a:r>
              <a:rPr lang="zh-TW" altLang="en-US" sz="2400" b="0" i="0" u="none" strike="noStrike" baseline="0" dirty="0">
                <a:solidFill>
                  <a:srgbClr val="FF0000"/>
                </a:solidFill>
                <a:latin typeface="DFKaiShu-SB-Estd-BF"/>
              </a:rPr>
              <a:t>含綜合高中</a:t>
            </a:r>
            <a:r>
              <a:rPr lang="en-US" altLang="zh-TW" sz="2400" b="0" i="0" u="none" strike="noStrike" baseline="0" dirty="0">
                <a:solidFill>
                  <a:srgbClr val="FF0000"/>
                </a:solidFill>
                <a:latin typeface="Times New Roman" panose="02020603050405020304" pitchFamily="18" charset="0"/>
              </a:rPr>
              <a:t>)</a:t>
            </a:r>
            <a:r>
              <a:rPr lang="zh-TW" altLang="en-US" sz="2400" b="0" i="0" u="none" strike="noStrike" baseline="0" dirty="0">
                <a:solidFill>
                  <a:srgbClr val="FF0000"/>
                </a:solidFill>
                <a:latin typeface="DFKaiShu-SB-Estd-BF"/>
              </a:rPr>
              <a:t>無學生申請適性媒合至他科，則該科即不提供缺額供轉入。</a:t>
            </a:r>
          </a:p>
          <a:p>
            <a:pPr marL="1074738" indent="-368300" algn="l">
              <a:spcAft>
                <a:spcPts val="600"/>
              </a:spcAft>
            </a:pPr>
            <a:r>
              <a:rPr lang="en-US" altLang="zh-TW" sz="2000" b="0" i="0" u="none" strike="noStrike" baseline="0" dirty="0">
                <a:latin typeface="Times New Roman" panose="02020603050405020304" pitchFamily="18" charset="0"/>
              </a:rPr>
              <a:t>(</a:t>
            </a:r>
            <a:r>
              <a:rPr lang="zh-TW" altLang="en-US" sz="2000" b="0" i="0" u="none" strike="noStrike" baseline="0" dirty="0">
                <a:latin typeface="DFKaiShu-SB-Estd-BF"/>
              </a:rPr>
              <a:t>二</a:t>
            </a:r>
            <a:r>
              <a:rPr lang="en-US" altLang="zh-TW" sz="2000" b="0" i="0" u="none" strike="noStrike" baseline="0" dirty="0">
                <a:latin typeface="Times New Roman" panose="02020603050405020304" pitchFamily="18" charset="0"/>
              </a:rPr>
              <a:t>) </a:t>
            </a:r>
            <a:r>
              <a:rPr lang="zh-TW" altLang="en-US" sz="2400" b="0" i="0" u="none" strike="noStrike" baseline="0" dirty="0">
                <a:latin typeface="DFKaiShu-SB-Estd-BF"/>
              </a:rPr>
              <a:t>每人僅得申請適性媒合一科為限。</a:t>
            </a:r>
            <a:endParaRPr lang="en-US" altLang="zh-TW" sz="2400" b="0" i="0" u="none" strike="noStrike" baseline="0" dirty="0">
              <a:latin typeface="DFKaiShu-SB-Estd-BF"/>
            </a:endParaRPr>
          </a:p>
          <a:p>
            <a:pPr algn="l">
              <a:spcAft>
                <a:spcPts val="600"/>
              </a:spcAft>
            </a:pPr>
            <a:r>
              <a:rPr lang="zh-TW" altLang="en-US" sz="2400" b="0" i="0" u="none" strike="noStrike" baseline="0" dirty="0">
                <a:latin typeface="DFKaiShu-SB-Estd-BF"/>
              </a:rPr>
              <a:t>三、申請條件：</a:t>
            </a:r>
          </a:p>
          <a:p>
            <a:pPr marL="1254125" indent="-622300" algn="l">
              <a:spcAft>
                <a:spcPts val="600"/>
              </a:spcAft>
            </a:pPr>
            <a:r>
              <a:rPr lang="en-US" altLang="zh-TW" sz="2400" b="0" i="0" u="none" strike="noStrike" baseline="0" dirty="0">
                <a:latin typeface="Times New Roman" panose="02020603050405020304" pitchFamily="18" charset="0"/>
              </a:rPr>
              <a:t>(</a:t>
            </a:r>
            <a:r>
              <a:rPr lang="zh-TW" altLang="en-US" sz="2400" b="0" i="0" u="none" strike="noStrike" baseline="0" dirty="0">
                <a:latin typeface="DFKaiShu-SB-Estd-BF"/>
              </a:rPr>
              <a:t>一</a:t>
            </a:r>
            <a:r>
              <a:rPr lang="en-US" altLang="zh-TW" sz="2400" b="0" i="0" u="none" strike="noStrike" baseline="0" dirty="0">
                <a:latin typeface="Times New Roman" panose="02020603050405020304" pitchFamily="18" charset="0"/>
              </a:rPr>
              <a:t>) </a:t>
            </a:r>
            <a:r>
              <a:rPr lang="zh-TW" altLang="en-US" sz="2400" b="0" i="0" u="none" strike="noStrike" baseline="0" dirty="0">
                <a:latin typeface="DFKaiShu-SB-Estd-BF"/>
              </a:rPr>
              <a:t>高一申請時間截止前獎懲紀錄未受大過一次以上之懲處者。</a:t>
            </a:r>
          </a:p>
          <a:p>
            <a:pPr marL="1254125" indent="-622300" algn="l">
              <a:spcAft>
                <a:spcPts val="600"/>
              </a:spcAft>
            </a:pPr>
            <a:r>
              <a:rPr lang="en-US" altLang="zh-TW" sz="2400" b="0" i="0" u="none" strike="noStrike" baseline="0" dirty="0">
                <a:latin typeface="Times New Roman" panose="02020603050405020304" pitchFamily="18" charset="0"/>
              </a:rPr>
              <a:t>(</a:t>
            </a:r>
            <a:r>
              <a:rPr lang="zh-TW" altLang="en-US" sz="2400" b="0" i="0" u="none" strike="noStrike" baseline="0" dirty="0">
                <a:latin typeface="DFKaiShu-SB-Estd-BF"/>
              </a:rPr>
              <a:t>二</a:t>
            </a:r>
            <a:r>
              <a:rPr lang="en-US" altLang="zh-TW" sz="2400" b="0" i="0" u="none" strike="noStrike" baseline="0" dirty="0">
                <a:latin typeface="Times New Roman" panose="02020603050405020304" pitchFamily="18" charset="0"/>
              </a:rPr>
              <a:t>) </a:t>
            </a:r>
            <a:r>
              <a:rPr lang="zh-TW" altLang="en-US" sz="2400" b="0" i="0" u="none" strike="noStrike" baseline="0" dirty="0">
                <a:latin typeface="DFKaiShu-SB-Estd-BF"/>
              </a:rPr>
              <a:t>申請適性媒合轉科學生以本簡章成績計算方式在該班所有申請者前三名以內。</a:t>
            </a:r>
          </a:p>
          <a:p>
            <a:pPr algn="l">
              <a:spcAft>
                <a:spcPts val="600"/>
              </a:spcAft>
            </a:pPr>
            <a:r>
              <a:rPr lang="zh-TW" altLang="en-US" sz="2400" b="0" i="0" u="none" strike="noStrike" baseline="0" dirty="0">
                <a:latin typeface="DFKaiShu-SB-Estd-BF"/>
              </a:rPr>
              <a:t>四、申請時間及應備文件：</a:t>
            </a:r>
            <a:r>
              <a:rPr lang="zh-TW" altLang="en-US" sz="2400" dirty="0">
                <a:latin typeface="DFKaiShu-SB-Estd-BF"/>
              </a:rPr>
              <a:t>請詳閱當年度簡章</a:t>
            </a:r>
            <a:endParaRPr lang="zh-TW" altLang="en-US" sz="2400" b="0" i="0" u="none" strike="noStrike" baseline="0" dirty="0">
              <a:latin typeface="DFKaiShu-SB-Estd-BF"/>
            </a:endParaRPr>
          </a:p>
        </p:txBody>
      </p:sp>
    </p:spTree>
    <p:extLst>
      <p:ext uri="{BB962C8B-B14F-4D97-AF65-F5344CB8AC3E}">
        <p14:creationId xmlns:p14="http://schemas.microsoft.com/office/powerpoint/2010/main" val="3784360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477789" y="335614"/>
            <a:ext cx="5112567" cy="926672"/>
          </a:xfrm>
          <a:prstGeom prst="rect">
            <a:avLst/>
          </a:prstGeom>
        </p:spPr>
      </p:pic>
      <p:sp>
        <p:nvSpPr>
          <p:cNvPr id="2" name="標題 1"/>
          <p:cNvSpPr>
            <a:spLocks noGrp="1"/>
          </p:cNvSpPr>
          <p:nvPr>
            <p:ph type="title"/>
          </p:nvPr>
        </p:nvSpPr>
        <p:spPr>
          <a:xfrm>
            <a:off x="683853" y="476672"/>
            <a:ext cx="9803047" cy="819910"/>
          </a:xfrm>
        </p:spPr>
        <p:txBody>
          <a:bodyPr>
            <a:noAutofit/>
          </a:bodyPr>
          <a:lstStyle/>
          <a:p>
            <a:pPr algn="l"/>
            <a:r>
              <a:rPr lang="zh-TW" altLang="en-US" sz="4000" dirty="0">
                <a:solidFill>
                  <a:schemeClr val="bg1"/>
                </a:solidFill>
                <a:latin typeface="微軟正黑體 Light" panose="020B0304030504040204" pitchFamily="34" charset="-120"/>
                <a:ea typeface="微軟正黑體 Light" panose="020B0304030504040204" pitchFamily="34" charset="-120"/>
              </a:rPr>
              <a:t>師生近年來整體表現</a:t>
            </a:r>
            <a:r>
              <a:rPr lang="en-US" altLang="zh-TW" sz="3600" dirty="0">
                <a:latin typeface="微軟正黑體 Light" panose="020B0304030504040204" pitchFamily="34" charset="-120"/>
                <a:ea typeface="微軟正黑體 Light" panose="020B0304030504040204" pitchFamily="34" charset="-120"/>
              </a:rPr>
              <a:t>--</a:t>
            </a:r>
            <a:r>
              <a:rPr lang="zh-TW" altLang="en-US" sz="3600" b="1" dirty="0">
                <a:solidFill>
                  <a:srgbClr val="FF0000"/>
                </a:solidFill>
                <a:latin typeface="微軟正黑體 Light" panose="020B0304030504040204" pitchFamily="34" charset="-120"/>
                <a:ea typeface="微軟正黑體 Light" panose="020B0304030504040204" pitchFamily="34" charset="-120"/>
              </a:rPr>
              <a:t>國立大學升學率</a:t>
            </a:r>
          </a:p>
        </p:txBody>
      </p:sp>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3853" y="2058706"/>
            <a:ext cx="5167590" cy="31784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文字方塊 5"/>
          <p:cNvSpPr txBox="1"/>
          <p:nvPr/>
        </p:nvSpPr>
        <p:spPr>
          <a:xfrm>
            <a:off x="6211014" y="1916832"/>
            <a:ext cx="5977811" cy="523084"/>
          </a:xfrm>
          <a:prstGeom prst="rect">
            <a:avLst/>
          </a:prstGeom>
          <a:noFill/>
        </p:spPr>
        <p:txBody>
          <a:bodyPr wrap="square" rtlCol="0">
            <a:spAutoFit/>
          </a:bodyPr>
          <a:lstStyle/>
          <a:p>
            <a:r>
              <a:rPr lang="zh-TW" altLang="en-US" sz="2799" dirty="0">
                <a:solidFill>
                  <a:srgbClr val="FF0000"/>
                </a:solidFill>
              </a:rPr>
              <a:t>本校</a:t>
            </a:r>
            <a:r>
              <a:rPr lang="en-US" altLang="zh-TW" sz="2799" dirty="0">
                <a:solidFill>
                  <a:srgbClr val="FF0000"/>
                </a:solidFill>
              </a:rPr>
              <a:t>90%</a:t>
            </a:r>
            <a:r>
              <a:rPr lang="zh-TW" altLang="en-US" sz="2799" dirty="0">
                <a:solidFill>
                  <a:srgbClr val="FF0000"/>
                </a:solidFill>
              </a:rPr>
              <a:t>以上畢業生直接就讀大學</a:t>
            </a:r>
          </a:p>
        </p:txBody>
      </p:sp>
      <p:graphicFrame>
        <p:nvGraphicFramePr>
          <p:cNvPr id="7" name="表格 6">
            <a:extLst>
              <a:ext uri="{FF2B5EF4-FFF2-40B4-BE49-F238E27FC236}">
                <a16:creationId xmlns:a16="http://schemas.microsoft.com/office/drawing/2014/main" id="{4FCFF06D-902A-4A88-B5C7-9D62181284BB}"/>
              </a:ext>
            </a:extLst>
          </p:cNvPr>
          <p:cNvGraphicFramePr>
            <a:graphicFrameLocks noGrp="1"/>
          </p:cNvGraphicFramePr>
          <p:nvPr>
            <p:extLst>
              <p:ext uri="{D42A27DB-BD31-4B8C-83A1-F6EECF244321}">
                <p14:modId xmlns:p14="http://schemas.microsoft.com/office/powerpoint/2010/main" val="3039855303"/>
              </p:ext>
            </p:extLst>
          </p:nvPr>
        </p:nvGraphicFramePr>
        <p:xfrm>
          <a:off x="6339523" y="2485669"/>
          <a:ext cx="5165449" cy="3751645"/>
        </p:xfrm>
        <a:graphic>
          <a:graphicData uri="http://schemas.openxmlformats.org/drawingml/2006/table">
            <a:tbl>
              <a:tblPr firstRow="1" bandRow="1">
                <a:tableStyleId>{C083E6E3-FA7D-4D7B-A595-EF9225AFEA82}</a:tableStyleId>
              </a:tblPr>
              <a:tblGrid>
                <a:gridCol w="1985351">
                  <a:extLst>
                    <a:ext uri="{9D8B030D-6E8A-4147-A177-3AD203B41FA5}">
                      <a16:colId xmlns:a16="http://schemas.microsoft.com/office/drawing/2014/main" val="1722626543"/>
                    </a:ext>
                  </a:extLst>
                </a:gridCol>
                <a:gridCol w="3180098">
                  <a:extLst>
                    <a:ext uri="{9D8B030D-6E8A-4147-A177-3AD203B41FA5}">
                      <a16:colId xmlns:a16="http://schemas.microsoft.com/office/drawing/2014/main" val="2576330872"/>
                    </a:ext>
                  </a:extLst>
                </a:gridCol>
              </a:tblGrid>
              <a:tr h="498715">
                <a:tc>
                  <a:txBody>
                    <a:bodyPr/>
                    <a:lstStyle/>
                    <a:p>
                      <a:pPr algn="ctr"/>
                      <a:r>
                        <a:rPr lang="zh-TW" altLang="en-US" sz="2000" b="0" dirty="0">
                          <a:solidFill>
                            <a:schemeClr val="tx1"/>
                          </a:solidFill>
                        </a:rPr>
                        <a:t>學年度</a:t>
                      </a:r>
                      <a:endParaRPr lang="zh-TW" altLang="en-US" sz="2000" b="0" dirty="0">
                        <a:solidFill>
                          <a:schemeClr val="tx1"/>
                        </a:solidFill>
                        <a:latin typeface="標楷體" panose="03000509000000000000" pitchFamily="65" charset="-120"/>
                        <a:ea typeface="標楷體" panose="03000509000000000000" pitchFamily="65" charset="-12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solidFill>
                            <a:schemeClr val="tx1"/>
                          </a:solidFill>
                        </a:rPr>
                        <a:t>國立大學升學率</a:t>
                      </a:r>
                      <a:endParaRPr lang="zh-TW" altLang="en-US" sz="2000" b="0" dirty="0">
                        <a:solidFill>
                          <a:schemeClr val="tx1"/>
                        </a:solidFill>
                        <a:latin typeface="標楷體" panose="03000509000000000000" pitchFamily="65" charset="-120"/>
                        <a:ea typeface="標楷體" panose="03000509000000000000" pitchFamily="65" charset="-12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6522135"/>
                  </a:ext>
                </a:extLst>
              </a:tr>
              <a:tr h="650586">
                <a:tc>
                  <a:txBody>
                    <a:bodyPr/>
                    <a:lstStyle/>
                    <a:p>
                      <a:pPr algn="ctr"/>
                      <a:r>
                        <a:rPr lang="en-US" altLang="zh-TW" sz="2000" b="0" dirty="0">
                          <a:solidFill>
                            <a:schemeClr val="tx1"/>
                          </a:solidFill>
                          <a:latin typeface="微軟正黑體" panose="020B0604030504040204" pitchFamily="34" charset="-120"/>
                          <a:ea typeface="微軟正黑體" panose="020B0604030504040204" pitchFamily="34" charset="-120"/>
                        </a:rPr>
                        <a:t>110</a:t>
                      </a:r>
                      <a:r>
                        <a:rPr lang="zh-TW" altLang="en-US" sz="2000" b="0" dirty="0">
                          <a:solidFill>
                            <a:schemeClr val="tx1"/>
                          </a:solidFill>
                          <a:latin typeface="微軟正黑體" panose="020B0604030504040204" pitchFamily="34" charset="-120"/>
                          <a:ea typeface="微軟正黑體" panose="020B0604030504040204" pitchFamily="34" charset="-120"/>
                        </a:rPr>
                        <a:t>學年度</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kern="1200" dirty="0">
                          <a:solidFill>
                            <a:schemeClr val="tx1"/>
                          </a:solidFill>
                          <a:latin typeface="微軟正黑體" panose="020B0604030504040204" pitchFamily="34" charset="-120"/>
                          <a:ea typeface="微軟正黑體" panose="020B0604030504040204" pitchFamily="34" charset="-120"/>
                          <a:cs typeface="+mn-cs"/>
                        </a:rPr>
                        <a:t>61.62%(</a:t>
                      </a:r>
                      <a:r>
                        <a:rPr lang="zh-TW" altLang="en-US" sz="2000" kern="1200" dirty="0">
                          <a:solidFill>
                            <a:srgbClr val="FF0000"/>
                          </a:solidFill>
                          <a:latin typeface="微軟正黑體" panose="020B0604030504040204" pitchFamily="34" charset="-120"/>
                          <a:ea typeface="微軟正黑體" panose="020B0604030504040204" pitchFamily="34" charset="-120"/>
                          <a:cs typeface="+mn-cs"/>
                        </a:rPr>
                        <a:t>職科</a:t>
                      </a:r>
                      <a:r>
                        <a:rPr lang="en-US" altLang="zh-TW" sz="2000" kern="1200" dirty="0">
                          <a:solidFill>
                            <a:srgbClr val="FF0000"/>
                          </a:solidFill>
                          <a:latin typeface="微軟正黑體" panose="020B0604030504040204" pitchFamily="34" charset="-120"/>
                          <a:ea typeface="微軟正黑體" panose="020B0604030504040204" pitchFamily="34" charset="-120"/>
                          <a:cs typeface="+mn-cs"/>
                        </a:rPr>
                        <a:t>69.7%)</a:t>
                      </a:r>
                      <a:endParaRPr lang="zh-TW" altLang="en-US" sz="2000" kern="1200" dirty="0">
                        <a:solidFill>
                          <a:srgbClr val="FF0000"/>
                        </a:solidFill>
                        <a:latin typeface="微軟正黑體" panose="020B0604030504040204" pitchFamily="34" charset="-120"/>
                        <a:ea typeface="微軟正黑體" panose="020B0604030504040204" pitchFamily="34" charset="-120"/>
                        <a:cs typeface="+mn-cs"/>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3755042"/>
                  </a:ext>
                </a:extLst>
              </a:tr>
              <a:tr h="650586">
                <a:tc>
                  <a:txBody>
                    <a:bodyPr/>
                    <a:lstStyle/>
                    <a:p>
                      <a:pPr algn="ctr"/>
                      <a:r>
                        <a:rPr lang="en-US" altLang="zh-TW" sz="2000" b="0" dirty="0">
                          <a:solidFill>
                            <a:schemeClr val="tx1"/>
                          </a:solidFill>
                          <a:latin typeface="微軟正黑體" panose="020B0604030504040204" pitchFamily="34" charset="-120"/>
                          <a:ea typeface="微軟正黑體" panose="020B0604030504040204" pitchFamily="34" charset="-120"/>
                        </a:rPr>
                        <a:t>111</a:t>
                      </a:r>
                      <a:r>
                        <a:rPr lang="zh-TW" altLang="en-US" sz="2000" b="0" dirty="0">
                          <a:solidFill>
                            <a:schemeClr val="tx1"/>
                          </a:solidFill>
                          <a:latin typeface="微軟正黑體" panose="020B0604030504040204" pitchFamily="34" charset="-120"/>
                          <a:ea typeface="微軟正黑體" panose="020B0604030504040204" pitchFamily="34" charset="-120"/>
                        </a:rPr>
                        <a:t>學年度</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0" u="none" strike="noStrike" dirty="0">
                          <a:solidFill>
                            <a:schemeClr val="tx1"/>
                          </a:solidFill>
                          <a:effectLst/>
                          <a:latin typeface="微軟正黑體" panose="020B0604030504040204" pitchFamily="34" charset="-120"/>
                          <a:ea typeface="+mn-ea"/>
                        </a:rPr>
                        <a:t>65.02%</a:t>
                      </a:r>
                      <a:r>
                        <a:rPr lang="en-US" altLang="zh-TW" sz="2000" kern="1200" dirty="0">
                          <a:solidFill>
                            <a:schemeClr val="tx1"/>
                          </a:solidFill>
                          <a:latin typeface="微軟正黑體" panose="020B0604030504040204" pitchFamily="34" charset="-120"/>
                          <a:ea typeface="+mn-ea"/>
                          <a:cs typeface="+mn-cs"/>
                        </a:rPr>
                        <a:t>(</a:t>
                      </a:r>
                      <a:r>
                        <a:rPr lang="zh-TW" altLang="en-US" sz="2000" kern="1200" dirty="0">
                          <a:solidFill>
                            <a:srgbClr val="FF0000"/>
                          </a:solidFill>
                          <a:latin typeface="微軟正黑體" panose="020B0604030504040204" pitchFamily="34" charset="-120"/>
                          <a:ea typeface="+mn-ea"/>
                          <a:cs typeface="+mn-cs"/>
                        </a:rPr>
                        <a:t>職科</a:t>
                      </a:r>
                      <a:r>
                        <a:rPr lang="en-US" altLang="zh-TW" sz="2000" kern="1200" dirty="0">
                          <a:solidFill>
                            <a:srgbClr val="FF0000"/>
                          </a:solidFill>
                          <a:latin typeface="微軟正黑體" panose="020B0604030504040204" pitchFamily="34" charset="-120"/>
                          <a:ea typeface="+mn-ea"/>
                          <a:cs typeface="+mn-cs"/>
                        </a:rPr>
                        <a:t>69.6%)</a:t>
                      </a:r>
                      <a:endParaRPr lang="zh-TW" altLang="en-US" sz="2000" b="0" kern="1200" dirty="0">
                        <a:solidFill>
                          <a:srgbClr val="FF0000"/>
                        </a:solidFill>
                        <a:latin typeface="微軟正黑體" panose="020B0604030504040204" pitchFamily="34" charset="-120"/>
                        <a:ea typeface="微軟正黑體" panose="020B0604030504040204" pitchFamily="34" charset="-120"/>
                        <a:cs typeface="+mn-cs"/>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0589389"/>
                  </a:ext>
                </a:extLst>
              </a:tr>
              <a:tr h="650586">
                <a:tc>
                  <a:txBody>
                    <a:bodyPr/>
                    <a:lstStyle/>
                    <a:p>
                      <a:pPr marL="0" marR="0" lvl="0" indent="0" algn="ctr" defTabSz="457063" rtl="0" eaLnBrk="1" fontAlgn="auto" latinLnBrk="0" hangingPunct="1">
                        <a:lnSpc>
                          <a:spcPct val="100000"/>
                        </a:lnSpc>
                        <a:spcBef>
                          <a:spcPts val="0"/>
                        </a:spcBef>
                        <a:spcAft>
                          <a:spcPts val="0"/>
                        </a:spcAft>
                        <a:buClrTx/>
                        <a:buSzTx/>
                        <a:buFontTx/>
                        <a:buNone/>
                        <a:tabLst/>
                        <a:defRPr/>
                      </a:pPr>
                      <a:r>
                        <a:rPr lang="en-US" altLang="zh-TW" sz="2000" b="0" dirty="0">
                          <a:solidFill>
                            <a:schemeClr val="tx1"/>
                          </a:solidFill>
                          <a:latin typeface="微軟正黑體" panose="020B0604030504040204" pitchFamily="34" charset="-120"/>
                          <a:ea typeface="+mn-ea"/>
                        </a:rPr>
                        <a:t>112</a:t>
                      </a:r>
                      <a:r>
                        <a:rPr lang="zh-TW" altLang="en-US" sz="2000" b="0" dirty="0">
                          <a:solidFill>
                            <a:schemeClr val="tx1"/>
                          </a:solidFill>
                          <a:latin typeface="微軟正黑體" panose="020B0604030504040204" pitchFamily="34" charset="-120"/>
                          <a:ea typeface="+mn-ea"/>
                        </a:rPr>
                        <a:t>學年度</a:t>
                      </a:r>
                      <a:endParaRPr lang="zh-TW" altLang="en-US" sz="2000" b="0" dirty="0">
                        <a:solidFill>
                          <a:schemeClr val="tx1"/>
                        </a:solidFill>
                        <a:latin typeface="微軟正黑體" panose="020B0604030504040204" pitchFamily="34" charset="-120"/>
                        <a:ea typeface="微軟正黑體" panose="020B0604030504040204" pitchFamily="34" charset="-12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0" kern="1200" dirty="0">
                          <a:solidFill>
                            <a:schemeClr val="tx1"/>
                          </a:solidFill>
                          <a:latin typeface="微軟正黑體" panose="020B0604030504040204" pitchFamily="34" charset="-120"/>
                          <a:ea typeface="微軟正黑體" panose="020B0604030504040204" pitchFamily="34" charset="-120"/>
                          <a:cs typeface="+mn-cs"/>
                        </a:rPr>
                        <a:t>68.03%</a:t>
                      </a:r>
                      <a:r>
                        <a:rPr lang="en-US" altLang="zh-TW" sz="2000" kern="1200" dirty="0">
                          <a:solidFill>
                            <a:schemeClr val="tx1"/>
                          </a:solidFill>
                          <a:latin typeface="微軟正黑體" panose="020B0604030504040204" pitchFamily="34" charset="-120"/>
                          <a:ea typeface="+mn-ea"/>
                          <a:cs typeface="+mn-cs"/>
                        </a:rPr>
                        <a:t>(</a:t>
                      </a:r>
                      <a:r>
                        <a:rPr lang="zh-TW" altLang="en-US" sz="2000" kern="1200" dirty="0">
                          <a:solidFill>
                            <a:srgbClr val="FF0000"/>
                          </a:solidFill>
                          <a:latin typeface="微軟正黑體" panose="020B0604030504040204" pitchFamily="34" charset="-120"/>
                          <a:ea typeface="+mn-ea"/>
                          <a:cs typeface="+mn-cs"/>
                        </a:rPr>
                        <a:t>職科</a:t>
                      </a:r>
                      <a:r>
                        <a:rPr lang="en-US" altLang="zh-TW" sz="2000" kern="1200" dirty="0">
                          <a:solidFill>
                            <a:srgbClr val="FF0000"/>
                          </a:solidFill>
                          <a:latin typeface="微軟正黑體" panose="020B0604030504040204" pitchFamily="34" charset="-120"/>
                          <a:ea typeface="+mn-ea"/>
                          <a:cs typeface="+mn-cs"/>
                        </a:rPr>
                        <a:t>72.62%)</a:t>
                      </a:r>
                      <a:endParaRPr lang="zh-TW" altLang="en-US" sz="2000" b="0" kern="1200" dirty="0">
                        <a:solidFill>
                          <a:srgbClr val="FF0000"/>
                        </a:solidFill>
                        <a:latin typeface="微軟正黑體" panose="020B0604030504040204" pitchFamily="34" charset="-120"/>
                        <a:ea typeface="微軟正黑體" panose="020B0604030504040204" pitchFamily="34" charset="-120"/>
                        <a:cs typeface="+mn-cs"/>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3274641"/>
                  </a:ext>
                </a:extLst>
              </a:tr>
              <a:tr h="650586">
                <a:tc>
                  <a:txBody>
                    <a:bodyPr/>
                    <a:lstStyle/>
                    <a:p>
                      <a:pPr marL="0" marR="0" lvl="0" indent="0" algn="ctr" defTabSz="457063" rtl="0" eaLnBrk="1" fontAlgn="auto" latinLnBrk="0" hangingPunct="1">
                        <a:lnSpc>
                          <a:spcPct val="100000"/>
                        </a:lnSpc>
                        <a:spcBef>
                          <a:spcPts val="0"/>
                        </a:spcBef>
                        <a:spcAft>
                          <a:spcPts val="0"/>
                        </a:spcAft>
                        <a:buClrTx/>
                        <a:buSzTx/>
                        <a:buFontTx/>
                        <a:buNone/>
                        <a:tabLst/>
                        <a:defRPr/>
                      </a:pPr>
                      <a:r>
                        <a:rPr lang="en-US" altLang="zh-TW" sz="2000" b="0" dirty="0">
                          <a:solidFill>
                            <a:schemeClr val="tx1"/>
                          </a:solidFill>
                          <a:latin typeface="微軟正黑體" panose="020B0604030504040204" pitchFamily="34" charset="-120"/>
                          <a:ea typeface="+mn-ea"/>
                        </a:rPr>
                        <a:t>113</a:t>
                      </a:r>
                      <a:r>
                        <a:rPr lang="zh-TW" altLang="en-US" sz="2000" b="0" dirty="0">
                          <a:solidFill>
                            <a:schemeClr val="tx1"/>
                          </a:solidFill>
                          <a:latin typeface="微軟正黑體" panose="020B0604030504040204" pitchFamily="34" charset="-120"/>
                          <a:ea typeface="+mn-ea"/>
                        </a:rPr>
                        <a:t>學年度</a:t>
                      </a:r>
                      <a:endParaRPr lang="zh-TW" altLang="en-US" sz="2000" b="0" dirty="0">
                        <a:solidFill>
                          <a:schemeClr val="tx1"/>
                        </a:solidFill>
                        <a:latin typeface="微軟正黑體" panose="020B0604030504040204" pitchFamily="34" charset="-120"/>
                        <a:ea typeface="微軟正黑體" panose="020B0604030504040204" pitchFamily="34" charset="-12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0" kern="1200" dirty="0">
                          <a:solidFill>
                            <a:schemeClr val="tx1"/>
                          </a:solidFill>
                          <a:latin typeface="微軟正黑體" panose="020B0604030504040204" pitchFamily="34" charset="-120"/>
                          <a:ea typeface="微軟正黑體" panose="020B0604030504040204" pitchFamily="34" charset="-120"/>
                          <a:cs typeface="+mn-cs"/>
                        </a:rPr>
                        <a:t>64.30%</a:t>
                      </a:r>
                      <a:r>
                        <a:rPr lang="en-US" altLang="zh-TW" sz="2000" b="0"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000" b="0" kern="1200" dirty="0">
                          <a:solidFill>
                            <a:srgbClr val="FF0000"/>
                          </a:solidFill>
                          <a:latin typeface="微軟正黑體" panose="020B0604030504040204" pitchFamily="34" charset="-120"/>
                          <a:ea typeface="微軟正黑體" panose="020B0604030504040204" pitchFamily="34" charset="-120"/>
                          <a:cs typeface="+mn-cs"/>
                        </a:rPr>
                        <a:t>職科</a:t>
                      </a:r>
                      <a:r>
                        <a:rPr lang="en-US" altLang="zh-TW" sz="2000" b="0" kern="1200" dirty="0">
                          <a:solidFill>
                            <a:srgbClr val="FF0000"/>
                          </a:solidFill>
                          <a:latin typeface="微軟正黑體" panose="020B0604030504040204" pitchFamily="34" charset="-120"/>
                          <a:ea typeface="微軟正黑體" panose="020B0604030504040204" pitchFamily="34" charset="-120"/>
                          <a:cs typeface="+mn-cs"/>
                        </a:rPr>
                        <a:t>69.03%)</a:t>
                      </a:r>
                      <a:endParaRPr lang="zh-TW" altLang="en-US" sz="2000" b="0" kern="1200" dirty="0">
                        <a:solidFill>
                          <a:srgbClr val="FF0000"/>
                        </a:solidFill>
                        <a:latin typeface="微軟正黑體" panose="020B0604030504040204" pitchFamily="34" charset="-120"/>
                        <a:ea typeface="微軟正黑體" panose="020B0604030504040204" pitchFamily="34" charset="-120"/>
                        <a:cs typeface="+mn-cs"/>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8840772"/>
                  </a:ext>
                </a:extLst>
              </a:tr>
              <a:tr h="650586">
                <a:tc>
                  <a:txBody>
                    <a:bodyPr/>
                    <a:lstStyle/>
                    <a:p>
                      <a:pPr marL="0" marR="0" lvl="0" indent="0" algn="ctr" defTabSz="457063" rtl="0" eaLnBrk="1" fontAlgn="auto" latinLnBrk="0" hangingPunct="1">
                        <a:lnSpc>
                          <a:spcPct val="100000"/>
                        </a:lnSpc>
                        <a:spcBef>
                          <a:spcPts val="0"/>
                        </a:spcBef>
                        <a:spcAft>
                          <a:spcPts val="0"/>
                        </a:spcAft>
                        <a:buClrTx/>
                        <a:buSzTx/>
                        <a:buFontTx/>
                        <a:buNone/>
                        <a:tabLst/>
                        <a:defRPr/>
                      </a:pPr>
                      <a:r>
                        <a:rPr lang="en-US" altLang="zh-TW" sz="2000" b="0" dirty="0">
                          <a:solidFill>
                            <a:schemeClr val="tx1"/>
                          </a:solidFill>
                          <a:latin typeface="微軟正黑體" panose="020B0604030504040204" pitchFamily="34" charset="-120"/>
                          <a:ea typeface="+mn-ea"/>
                        </a:rPr>
                        <a:t>114</a:t>
                      </a:r>
                      <a:r>
                        <a:rPr lang="zh-TW" altLang="en-US" sz="2000" b="0" dirty="0">
                          <a:solidFill>
                            <a:schemeClr val="tx1"/>
                          </a:solidFill>
                          <a:latin typeface="微軟正黑體" panose="020B0604030504040204" pitchFamily="34" charset="-120"/>
                          <a:ea typeface="+mn-ea"/>
                        </a:rPr>
                        <a:t>學年度</a:t>
                      </a:r>
                      <a:endParaRPr lang="zh-TW" altLang="en-US" sz="2000" b="0" dirty="0">
                        <a:solidFill>
                          <a:schemeClr val="tx1"/>
                        </a:solidFill>
                        <a:latin typeface="微軟正黑體" panose="020B0604030504040204" pitchFamily="34" charset="-120"/>
                        <a:ea typeface="微軟正黑體" panose="020B0604030504040204" pitchFamily="34" charset="-12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0" kern="1200" dirty="0">
                          <a:solidFill>
                            <a:schemeClr val="tx1"/>
                          </a:solidFill>
                          <a:latin typeface="微軟正黑體" panose="020B0604030504040204" pitchFamily="34" charset="-120"/>
                          <a:ea typeface="微軟正黑體" panose="020B0604030504040204" pitchFamily="34" charset="-120"/>
                          <a:cs typeface="+mn-cs"/>
                        </a:rPr>
                        <a:t>60.00%</a:t>
                      </a:r>
                      <a:r>
                        <a:rPr lang="en-US" altLang="zh-TW" sz="2000" b="0"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000" b="0" kern="1200" dirty="0">
                          <a:solidFill>
                            <a:srgbClr val="FF0000"/>
                          </a:solidFill>
                          <a:latin typeface="微軟正黑體" panose="020B0604030504040204" pitchFamily="34" charset="-120"/>
                          <a:ea typeface="微軟正黑體" panose="020B0604030504040204" pitchFamily="34" charset="-120"/>
                          <a:cs typeface="+mn-cs"/>
                        </a:rPr>
                        <a:t>職科</a:t>
                      </a:r>
                      <a:r>
                        <a:rPr lang="en-US" altLang="zh-TW" sz="2000" b="0" kern="1200" dirty="0">
                          <a:solidFill>
                            <a:srgbClr val="FF0000"/>
                          </a:solidFill>
                          <a:latin typeface="微軟正黑體" panose="020B0604030504040204" pitchFamily="34" charset="-120"/>
                          <a:ea typeface="微軟正黑體" panose="020B0604030504040204" pitchFamily="34" charset="-120"/>
                          <a:cs typeface="+mn-cs"/>
                        </a:rPr>
                        <a:t>65.00%)</a:t>
                      </a:r>
                      <a:endParaRPr lang="zh-TW" altLang="en-US" sz="2000" b="0" kern="1200" dirty="0">
                        <a:solidFill>
                          <a:srgbClr val="FF0000"/>
                        </a:solidFill>
                        <a:latin typeface="微軟正黑體" panose="020B0604030504040204" pitchFamily="34" charset="-120"/>
                        <a:ea typeface="微軟正黑體" panose="020B0604030504040204" pitchFamily="34" charset="-120"/>
                        <a:cs typeface="+mn-cs"/>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4419789"/>
                  </a:ext>
                </a:extLst>
              </a:tr>
            </a:tbl>
          </a:graphicData>
        </a:graphic>
      </p:graphicFrame>
    </p:spTree>
    <p:extLst>
      <p:ext uri="{BB962C8B-B14F-4D97-AF65-F5344CB8AC3E}">
        <p14:creationId xmlns:p14="http://schemas.microsoft.com/office/powerpoint/2010/main" val="857898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415683" y="532835"/>
            <a:ext cx="4678730" cy="926672"/>
          </a:xfrm>
          <a:prstGeom prst="rect">
            <a:avLst/>
          </a:prstGeom>
        </p:spPr>
      </p:pic>
      <p:sp>
        <p:nvSpPr>
          <p:cNvPr id="2" name="標題 1"/>
          <p:cNvSpPr>
            <a:spLocks noGrp="1"/>
          </p:cNvSpPr>
          <p:nvPr>
            <p:ph type="title"/>
          </p:nvPr>
        </p:nvSpPr>
        <p:spPr>
          <a:xfrm>
            <a:off x="1586672" y="686514"/>
            <a:ext cx="4483012" cy="619313"/>
          </a:xfrm>
        </p:spPr>
        <p:txBody>
          <a:bodyPr>
            <a:noAutofit/>
          </a:bodyPr>
          <a:lstStyle/>
          <a:p>
            <a:r>
              <a:rPr lang="zh-TW" altLang="en-US" sz="3999" dirty="0">
                <a:solidFill>
                  <a:schemeClr val="bg1"/>
                </a:solidFill>
                <a:cs typeface="Arial Unicode MS" panose="020B0604020202020204" pitchFamily="34" charset="-120"/>
              </a:rPr>
              <a:t>學校整體獲獎表現</a:t>
            </a:r>
            <a:endParaRPr lang="zh-TW" altLang="en-US" sz="3999" dirty="0">
              <a:solidFill>
                <a:schemeClr val="bg1"/>
              </a:solidFill>
            </a:endParaRPr>
          </a:p>
        </p:txBody>
      </p:sp>
      <p:sp>
        <p:nvSpPr>
          <p:cNvPr id="8" name="標題 1"/>
          <p:cNvSpPr txBox="1">
            <a:spLocks/>
          </p:cNvSpPr>
          <p:nvPr/>
        </p:nvSpPr>
        <p:spPr>
          <a:xfrm>
            <a:off x="-96691" y="245277"/>
            <a:ext cx="3797288" cy="44123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endParaRPr lang="zh-TW" altLang="en-US" sz="1999" b="1" dirty="0">
              <a:solidFill>
                <a:schemeClr val="tx1"/>
              </a:solidFill>
              <a:latin typeface="微軟正黑體" panose="020B0604030504040204" pitchFamily="34" charset="-120"/>
              <a:ea typeface="微軟正黑體" panose="020B0604030504040204" pitchFamily="34" charset="-120"/>
            </a:endParaRPr>
          </a:p>
        </p:txBody>
      </p:sp>
      <p:sp>
        <p:nvSpPr>
          <p:cNvPr id="10" name="投影片編號版面配置區 4">
            <a:extLst>
              <a:ext uri="{FF2B5EF4-FFF2-40B4-BE49-F238E27FC236}">
                <a16:creationId xmlns:a16="http://schemas.microsoft.com/office/drawing/2014/main" id="{3619E243-D955-4AE4-B703-304B0F84084C}"/>
              </a:ext>
            </a:extLst>
          </p:cNvPr>
          <p:cNvSpPr txBox="1">
            <a:spLocks/>
          </p:cNvSpPr>
          <p:nvPr/>
        </p:nvSpPr>
        <p:spPr>
          <a:xfrm>
            <a:off x="11391865" y="6133972"/>
            <a:ext cx="392180" cy="331846"/>
          </a:xfrm>
          <a:prstGeom prst="rect">
            <a:avLst/>
          </a:prstGeom>
        </p:spPr>
        <p:txBody>
          <a:bodyPr vert="horz" lIns="91416" tIns="45708" rIns="91416" bIns="45708" rtlCol="0" anchor="ctr"/>
          <a:lstStyle>
            <a:defPPr rtl="0">
              <a:defRPr lang="zh-tw"/>
            </a:defPPr>
            <a:lvl1pPr marL="0" algn="r" defTabSz="457200" rtl="0" eaLnBrk="1" latinLnBrk="0" hangingPunct="1">
              <a:defRPr sz="1200" b="1" kern="1200">
                <a:solidFill>
                  <a:schemeClr val="accent1"/>
                </a:solidFill>
                <a:latin typeface="+mj-ea"/>
                <a:ea typeface="+mj-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chemeClr val="bg1"/>
                </a:solidFill>
              </a:rPr>
              <a:t>37</a:t>
            </a:r>
            <a:endParaRPr lang="en-US" sz="900" dirty="0">
              <a:solidFill>
                <a:schemeClr val="bg1"/>
              </a:solidFill>
            </a:endParaRPr>
          </a:p>
        </p:txBody>
      </p:sp>
      <p:pic>
        <p:nvPicPr>
          <p:cNvPr id="12" name="圖片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0941" y="1556791"/>
            <a:ext cx="3604839" cy="2410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圖片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0941" y="4149079"/>
            <a:ext cx="3612326" cy="2412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內容版面配置區 2"/>
          <p:cNvSpPr>
            <a:spLocks noGrp="1"/>
          </p:cNvSpPr>
          <p:nvPr>
            <p:ph idx="1"/>
          </p:nvPr>
        </p:nvSpPr>
        <p:spPr>
          <a:xfrm>
            <a:off x="5898967" y="1625804"/>
            <a:ext cx="5885078" cy="4564195"/>
          </a:xfrm>
        </p:spPr>
        <p:txBody>
          <a:bodyPr>
            <a:noAutofit/>
          </a:bodyPr>
          <a:lstStyle/>
          <a:p>
            <a:pPr lvl="0" rtl="0"/>
            <a:r>
              <a:rPr lang="zh-TW" altLang="en-US" sz="2400" dirty="0">
                <a:solidFill>
                  <a:srgbClr val="FF0000"/>
                </a:solidFill>
              </a:rPr>
              <a:t>臺北市校務評鑑總體一等獎</a:t>
            </a:r>
            <a:endParaRPr lang="en-US" altLang="zh-TW" sz="2400" dirty="0">
              <a:solidFill>
                <a:srgbClr val="FF0000"/>
              </a:solidFill>
            </a:endParaRPr>
          </a:p>
          <a:p>
            <a:pPr lvl="0" rtl="0"/>
            <a:r>
              <a:rPr lang="zh-TW" altLang="en-US" sz="2400" dirty="0">
                <a:solidFill>
                  <a:srgbClr val="002060"/>
                </a:solidFill>
              </a:rPr>
              <a:t>友善校園卓越學校</a:t>
            </a:r>
          </a:p>
          <a:p>
            <a:pPr lvl="0" rtl="0"/>
            <a:r>
              <a:rPr lang="zh-TW" altLang="en-US" sz="2400" dirty="0">
                <a:solidFill>
                  <a:srgbClr val="FF0000"/>
                </a:solidFill>
              </a:rPr>
              <a:t>三好校園學校</a:t>
            </a:r>
          </a:p>
          <a:p>
            <a:pPr lvl="0" rtl="0"/>
            <a:r>
              <a:rPr lang="zh-TW" altLang="en-US" sz="2400" dirty="0">
                <a:solidFill>
                  <a:srgbClr val="002060"/>
                </a:solidFill>
              </a:rPr>
              <a:t>全國績優學生社團學校</a:t>
            </a:r>
          </a:p>
          <a:p>
            <a:pPr lvl="0" rtl="0"/>
            <a:r>
              <a:rPr lang="zh-TW" altLang="en-US" sz="2400" dirty="0">
                <a:solidFill>
                  <a:srgbClr val="FF0000"/>
                </a:solidFill>
              </a:rPr>
              <a:t>生命教育績優學校</a:t>
            </a:r>
          </a:p>
          <a:p>
            <a:pPr lvl="0" rtl="0"/>
            <a:r>
              <a:rPr lang="zh-TW" altLang="en-US" sz="2400" dirty="0">
                <a:solidFill>
                  <a:srgbClr val="002060"/>
                </a:solidFill>
              </a:rPr>
              <a:t>品德教育績優學校</a:t>
            </a:r>
            <a:endParaRPr lang="en-US" altLang="zh-TW" sz="2400" dirty="0">
              <a:solidFill>
                <a:srgbClr val="002060"/>
              </a:solidFill>
            </a:endParaRPr>
          </a:p>
          <a:p>
            <a:pPr lvl="0" rtl="0"/>
            <a:r>
              <a:rPr lang="zh-TW" altLang="en-US" sz="2400" dirty="0">
                <a:solidFill>
                  <a:srgbClr val="FF0000"/>
                </a:solidFill>
              </a:rPr>
              <a:t>臺北市防災績優學校</a:t>
            </a:r>
            <a:endParaRPr lang="en-US" altLang="zh-TW" sz="2400" dirty="0">
              <a:solidFill>
                <a:srgbClr val="FF0000"/>
              </a:solidFill>
            </a:endParaRPr>
          </a:p>
          <a:p>
            <a:pPr lvl="0" rtl="0"/>
            <a:r>
              <a:rPr lang="zh-TW" altLang="en-US" sz="2400" dirty="0">
                <a:solidFill>
                  <a:srgbClr val="002060"/>
                </a:solidFill>
              </a:rPr>
              <a:t>臺北市優質學校評選</a:t>
            </a:r>
            <a:r>
              <a:rPr lang="zh-TW" altLang="en-US" sz="2400" dirty="0">
                <a:solidFill>
                  <a:srgbClr val="FF0000"/>
                </a:solidFill>
              </a:rPr>
              <a:t>行政管理優質獎</a:t>
            </a:r>
            <a:endParaRPr lang="en-US" altLang="zh-TW" sz="2400" dirty="0">
              <a:solidFill>
                <a:srgbClr val="FF0000"/>
              </a:solidFill>
            </a:endParaRPr>
          </a:p>
          <a:p>
            <a:r>
              <a:rPr lang="zh-TW" altLang="en-US" sz="2400" dirty="0">
                <a:solidFill>
                  <a:schemeClr val="tx1"/>
                </a:solidFill>
              </a:rPr>
              <a:t>國立臺灣大學教育實習績優學校</a:t>
            </a:r>
            <a:endParaRPr lang="en-US" altLang="zh-TW" sz="2800" dirty="0">
              <a:solidFill>
                <a:srgbClr val="FF0000"/>
              </a:solidFill>
            </a:endParaRPr>
          </a:p>
        </p:txBody>
      </p:sp>
      <p:sp>
        <p:nvSpPr>
          <p:cNvPr id="9" name="投影片編號版面配置區 8"/>
          <p:cNvSpPr>
            <a:spLocks noGrp="1"/>
          </p:cNvSpPr>
          <p:nvPr>
            <p:ph type="sldNum" sz="quarter" idx="12"/>
          </p:nvPr>
        </p:nvSpPr>
        <p:spPr/>
        <p:txBody>
          <a:bodyPr/>
          <a:lstStyle/>
          <a:p>
            <a:fld id="{E5137D0E-4A4F-4307-8994-C1891D747D59}" type="slidenum">
              <a:rPr lang="en-US" smtClean="0"/>
              <a:pPr/>
              <a:t>45</a:t>
            </a:fld>
            <a:endParaRPr lang="en-US" dirty="0"/>
          </a:p>
        </p:txBody>
      </p:sp>
    </p:spTree>
    <p:extLst>
      <p:ext uri="{BB962C8B-B14F-4D97-AF65-F5344CB8AC3E}">
        <p14:creationId xmlns:p14="http://schemas.microsoft.com/office/powerpoint/2010/main" val="34943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569508" y="532835"/>
            <a:ext cx="4678730" cy="926672"/>
          </a:xfrm>
          <a:prstGeom prst="rect">
            <a:avLst/>
          </a:prstGeom>
        </p:spPr>
      </p:pic>
      <p:sp>
        <p:nvSpPr>
          <p:cNvPr id="2" name="標題 1"/>
          <p:cNvSpPr>
            <a:spLocks noGrp="1"/>
          </p:cNvSpPr>
          <p:nvPr>
            <p:ph type="title"/>
          </p:nvPr>
        </p:nvSpPr>
        <p:spPr>
          <a:xfrm>
            <a:off x="1586672" y="686514"/>
            <a:ext cx="8909366" cy="619313"/>
          </a:xfrm>
        </p:spPr>
        <p:txBody>
          <a:bodyPr>
            <a:noAutofit/>
          </a:bodyPr>
          <a:lstStyle/>
          <a:p>
            <a:r>
              <a:rPr lang="zh-TW" altLang="en-US" sz="3999" dirty="0">
                <a:solidFill>
                  <a:schemeClr val="bg1"/>
                </a:solidFill>
                <a:cs typeface="Arial Unicode MS" panose="020B0604020202020204" pitchFamily="34" charset="-120"/>
              </a:rPr>
              <a:t>學校整體獲獎表現</a:t>
            </a:r>
            <a:endParaRPr lang="zh-TW" altLang="en-US" sz="3999" dirty="0">
              <a:solidFill>
                <a:schemeClr val="bg1"/>
              </a:solidFill>
            </a:endParaRPr>
          </a:p>
        </p:txBody>
      </p:sp>
      <p:sp>
        <p:nvSpPr>
          <p:cNvPr id="8" name="標題 1"/>
          <p:cNvSpPr txBox="1">
            <a:spLocks/>
          </p:cNvSpPr>
          <p:nvPr/>
        </p:nvSpPr>
        <p:spPr>
          <a:xfrm>
            <a:off x="-96691" y="245277"/>
            <a:ext cx="3797288" cy="44123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endParaRPr lang="zh-TW" altLang="en-US" sz="1999" b="1" dirty="0">
              <a:solidFill>
                <a:schemeClr val="tx1"/>
              </a:solidFill>
              <a:latin typeface="微軟正黑體" panose="020B0604030504040204" pitchFamily="34" charset="-120"/>
              <a:ea typeface="微軟正黑體" panose="020B0604030504040204" pitchFamily="34" charset="-120"/>
            </a:endParaRPr>
          </a:p>
        </p:txBody>
      </p:sp>
      <p:sp>
        <p:nvSpPr>
          <p:cNvPr id="10" name="投影片編號版面配置區 4">
            <a:extLst>
              <a:ext uri="{FF2B5EF4-FFF2-40B4-BE49-F238E27FC236}">
                <a16:creationId xmlns:a16="http://schemas.microsoft.com/office/drawing/2014/main" id="{3619E243-D955-4AE4-B703-304B0F84084C}"/>
              </a:ext>
            </a:extLst>
          </p:cNvPr>
          <p:cNvSpPr txBox="1">
            <a:spLocks/>
          </p:cNvSpPr>
          <p:nvPr/>
        </p:nvSpPr>
        <p:spPr>
          <a:xfrm>
            <a:off x="11391865" y="6133972"/>
            <a:ext cx="392180" cy="331846"/>
          </a:xfrm>
          <a:prstGeom prst="rect">
            <a:avLst/>
          </a:prstGeom>
        </p:spPr>
        <p:txBody>
          <a:bodyPr vert="horz" lIns="91416" tIns="45708" rIns="91416" bIns="45708" rtlCol="0" anchor="ctr"/>
          <a:lstStyle>
            <a:defPPr rtl="0">
              <a:defRPr lang="zh-tw"/>
            </a:defPPr>
            <a:lvl1pPr marL="0" algn="r" defTabSz="457200" rtl="0" eaLnBrk="1" latinLnBrk="0" hangingPunct="1">
              <a:defRPr sz="1200" b="1" kern="1200">
                <a:solidFill>
                  <a:schemeClr val="accent1"/>
                </a:solidFill>
                <a:latin typeface="+mj-ea"/>
                <a:ea typeface="+mj-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chemeClr val="bg1"/>
                </a:solidFill>
              </a:rPr>
              <a:t>37</a:t>
            </a:r>
            <a:endParaRPr lang="en-US" sz="900" dirty="0">
              <a:solidFill>
                <a:schemeClr val="bg1"/>
              </a:solidFill>
            </a:endParaRPr>
          </a:p>
        </p:txBody>
      </p:sp>
      <p:sp>
        <p:nvSpPr>
          <p:cNvPr id="3" name="內容版面配置區 2"/>
          <p:cNvSpPr>
            <a:spLocks noGrp="1"/>
          </p:cNvSpPr>
          <p:nvPr>
            <p:ph idx="1"/>
          </p:nvPr>
        </p:nvSpPr>
        <p:spPr>
          <a:xfrm>
            <a:off x="6487378" y="1916832"/>
            <a:ext cx="5296667" cy="4254654"/>
          </a:xfrm>
        </p:spPr>
        <p:txBody>
          <a:bodyPr>
            <a:noAutofit/>
          </a:bodyPr>
          <a:lstStyle/>
          <a:p>
            <a:r>
              <a:rPr lang="zh-TW" altLang="en-US" sz="2400" dirty="0">
                <a:solidFill>
                  <a:schemeClr val="tx1"/>
                </a:solidFill>
              </a:rPr>
              <a:t>臺北市百大行政人員評選</a:t>
            </a:r>
            <a:r>
              <a:rPr lang="zh-TW" altLang="en-US" sz="2400" dirty="0">
                <a:solidFill>
                  <a:srgbClr val="FF0000"/>
                </a:solidFill>
              </a:rPr>
              <a:t>金質獎</a:t>
            </a:r>
            <a:endParaRPr lang="en-US" altLang="zh-TW" sz="2400" dirty="0">
              <a:solidFill>
                <a:srgbClr val="FF0000"/>
              </a:solidFill>
            </a:endParaRPr>
          </a:p>
          <a:p>
            <a:r>
              <a:rPr lang="zh-TW" altLang="en-US" sz="2400" dirty="0">
                <a:solidFill>
                  <a:schemeClr val="tx1"/>
                </a:solidFill>
              </a:rPr>
              <a:t>臺北市百大績優工程採購及財管教育行政人員團體組</a:t>
            </a:r>
            <a:r>
              <a:rPr lang="zh-TW" altLang="en-US" sz="2400" dirty="0">
                <a:solidFill>
                  <a:srgbClr val="FF0000"/>
                </a:solidFill>
              </a:rPr>
              <a:t>金質獎</a:t>
            </a:r>
            <a:endParaRPr lang="en-US" altLang="zh-TW" sz="2400" dirty="0">
              <a:solidFill>
                <a:srgbClr val="FF0000"/>
              </a:solidFill>
            </a:endParaRPr>
          </a:p>
          <a:p>
            <a:r>
              <a:rPr lang="zh-TW" altLang="en-US" sz="2400" dirty="0">
                <a:solidFill>
                  <a:schemeClr val="tx1"/>
                </a:solidFill>
                <a:latin typeface="+mn-ea"/>
              </a:rPr>
              <a:t>臺北市百大績優衛生體育教育行政人員評選團體</a:t>
            </a:r>
            <a:r>
              <a:rPr lang="zh-TW" altLang="en-US" sz="2400" dirty="0">
                <a:solidFill>
                  <a:srgbClr val="FF0000"/>
                </a:solidFill>
                <a:latin typeface="+mn-ea"/>
              </a:rPr>
              <a:t>銀質獎</a:t>
            </a:r>
            <a:endParaRPr lang="en-US" altLang="zh-TW" sz="2400" dirty="0">
              <a:solidFill>
                <a:srgbClr val="FF0000"/>
              </a:solidFill>
              <a:latin typeface="+mn-ea"/>
            </a:endParaRPr>
          </a:p>
          <a:p>
            <a:r>
              <a:rPr lang="zh-TW" altLang="en-US" sz="2400" dirty="0">
                <a:solidFill>
                  <a:schemeClr val="tx1"/>
                </a:solidFill>
              </a:rPr>
              <a:t>全國教師盃羽球公開賽</a:t>
            </a:r>
            <a:r>
              <a:rPr lang="zh-TW" altLang="en-US" sz="2400" dirty="0">
                <a:solidFill>
                  <a:srgbClr val="FF0000"/>
                </a:solidFill>
              </a:rPr>
              <a:t>第</a:t>
            </a:r>
            <a:r>
              <a:rPr lang="en-US" altLang="zh-TW" sz="2400" dirty="0">
                <a:solidFill>
                  <a:srgbClr val="FF0000"/>
                </a:solidFill>
              </a:rPr>
              <a:t>1</a:t>
            </a:r>
            <a:r>
              <a:rPr lang="zh-TW" altLang="en-US" sz="2400" dirty="0">
                <a:solidFill>
                  <a:srgbClr val="FF0000"/>
                </a:solidFill>
              </a:rPr>
              <a:t>名</a:t>
            </a:r>
            <a:endParaRPr lang="en-US" altLang="zh-TW" sz="2400" dirty="0">
              <a:solidFill>
                <a:srgbClr val="FF0000"/>
              </a:solidFill>
            </a:endParaRPr>
          </a:p>
          <a:p>
            <a:r>
              <a:rPr lang="zh-TW" altLang="en-US" sz="2400" dirty="0">
                <a:solidFill>
                  <a:srgbClr val="FF0000"/>
                </a:solidFill>
              </a:rPr>
              <a:t>國際學校認證</a:t>
            </a:r>
            <a:r>
              <a:rPr lang="en-US" altLang="zh-TW" sz="2400" dirty="0">
                <a:solidFill>
                  <a:srgbClr val="FF0000"/>
                </a:solidFill>
              </a:rPr>
              <a:t>(ISA)</a:t>
            </a:r>
            <a:r>
              <a:rPr lang="zh-TW" altLang="en-US" sz="2400" dirty="0">
                <a:solidFill>
                  <a:srgbClr val="FF0000"/>
                </a:solidFill>
              </a:rPr>
              <a:t>基礎級</a:t>
            </a:r>
          </a:p>
          <a:p>
            <a:r>
              <a:rPr lang="zh-TW" altLang="en-US" sz="2400" dirty="0">
                <a:solidFill>
                  <a:srgbClr val="FF0000"/>
                </a:solidFill>
              </a:rPr>
              <a:t>臺美生態學校銅牌認證</a:t>
            </a:r>
            <a:endParaRPr lang="en-US" altLang="zh-TW" sz="2400" dirty="0">
              <a:solidFill>
                <a:srgbClr val="FF0000"/>
              </a:solidFill>
            </a:endParaRPr>
          </a:p>
        </p:txBody>
      </p:sp>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683" y="1844824"/>
            <a:ext cx="4678729" cy="3744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投影片編號版面配置區 10"/>
          <p:cNvSpPr>
            <a:spLocks noGrp="1"/>
          </p:cNvSpPr>
          <p:nvPr>
            <p:ph type="sldNum" sz="quarter" idx="12"/>
          </p:nvPr>
        </p:nvSpPr>
        <p:spPr/>
        <p:txBody>
          <a:bodyPr/>
          <a:lstStyle/>
          <a:p>
            <a:fld id="{E5137D0E-4A4F-4307-8994-C1891D747D59}" type="slidenum">
              <a:rPr lang="en-US" smtClean="0"/>
              <a:pPr/>
              <a:t>46</a:t>
            </a:fld>
            <a:endParaRPr lang="en-US" dirty="0"/>
          </a:p>
        </p:txBody>
      </p:sp>
    </p:spTree>
    <p:extLst>
      <p:ext uri="{BB962C8B-B14F-4D97-AF65-F5344CB8AC3E}">
        <p14:creationId xmlns:p14="http://schemas.microsoft.com/office/powerpoint/2010/main" val="2676238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569508" y="532835"/>
            <a:ext cx="4678730" cy="926672"/>
          </a:xfrm>
          <a:prstGeom prst="rect">
            <a:avLst/>
          </a:prstGeom>
        </p:spPr>
      </p:pic>
      <p:sp>
        <p:nvSpPr>
          <p:cNvPr id="2" name="標題 1"/>
          <p:cNvSpPr>
            <a:spLocks noGrp="1"/>
          </p:cNvSpPr>
          <p:nvPr>
            <p:ph type="title"/>
          </p:nvPr>
        </p:nvSpPr>
        <p:spPr>
          <a:xfrm>
            <a:off x="1586672" y="686514"/>
            <a:ext cx="8909366" cy="619313"/>
          </a:xfrm>
        </p:spPr>
        <p:txBody>
          <a:bodyPr>
            <a:noAutofit/>
          </a:bodyPr>
          <a:lstStyle/>
          <a:p>
            <a:r>
              <a:rPr lang="zh-TW" altLang="en-US" sz="3999" dirty="0">
                <a:solidFill>
                  <a:schemeClr val="bg1"/>
                </a:solidFill>
                <a:cs typeface="Arial Unicode MS" panose="020B0604020202020204" pitchFamily="34" charset="-120"/>
              </a:rPr>
              <a:t>學校整體獲獎表現</a:t>
            </a:r>
            <a:endParaRPr lang="zh-TW" altLang="en-US" sz="3999" dirty="0">
              <a:solidFill>
                <a:schemeClr val="bg1"/>
              </a:solidFill>
            </a:endParaRPr>
          </a:p>
        </p:txBody>
      </p:sp>
      <p:sp>
        <p:nvSpPr>
          <p:cNvPr id="8" name="標題 1"/>
          <p:cNvSpPr txBox="1">
            <a:spLocks/>
          </p:cNvSpPr>
          <p:nvPr/>
        </p:nvSpPr>
        <p:spPr>
          <a:xfrm>
            <a:off x="-96691" y="245277"/>
            <a:ext cx="3797288" cy="44123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endParaRPr lang="zh-TW" altLang="en-US" sz="1999" b="1" dirty="0">
              <a:solidFill>
                <a:schemeClr val="tx1"/>
              </a:solidFill>
              <a:latin typeface="微軟正黑體" panose="020B0604030504040204" pitchFamily="34" charset="-120"/>
              <a:ea typeface="微軟正黑體" panose="020B0604030504040204" pitchFamily="34" charset="-120"/>
            </a:endParaRPr>
          </a:p>
        </p:txBody>
      </p:sp>
      <p:sp>
        <p:nvSpPr>
          <p:cNvPr id="10" name="投影片編號版面配置區 4">
            <a:extLst>
              <a:ext uri="{FF2B5EF4-FFF2-40B4-BE49-F238E27FC236}">
                <a16:creationId xmlns:a16="http://schemas.microsoft.com/office/drawing/2014/main" id="{3619E243-D955-4AE4-B703-304B0F84084C}"/>
              </a:ext>
            </a:extLst>
          </p:cNvPr>
          <p:cNvSpPr txBox="1">
            <a:spLocks/>
          </p:cNvSpPr>
          <p:nvPr/>
        </p:nvSpPr>
        <p:spPr>
          <a:xfrm>
            <a:off x="11391865" y="6133972"/>
            <a:ext cx="392180" cy="331846"/>
          </a:xfrm>
          <a:prstGeom prst="rect">
            <a:avLst/>
          </a:prstGeom>
        </p:spPr>
        <p:txBody>
          <a:bodyPr vert="horz" lIns="91416" tIns="45708" rIns="91416" bIns="45708" rtlCol="0" anchor="ctr"/>
          <a:lstStyle>
            <a:defPPr rtl="0">
              <a:defRPr lang="zh-tw"/>
            </a:defPPr>
            <a:lvl1pPr marL="0" algn="r" defTabSz="457200" rtl="0" eaLnBrk="1" latinLnBrk="0" hangingPunct="1">
              <a:defRPr sz="1200" b="1" kern="1200">
                <a:solidFill>
                  <a:schemeClr val="accent1"/>
                </a:solidFill>
                <a:latin typeface="+mj-ea"/>
                <a:ea typeface="+mj-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chemeClr val="bg1"/>
                </a:solidFill>
              </a:rPr>
              <a:t>37</a:t>
            </a:r>
            <a:endParaRPr lang="en-US" sz="900" dirty="0">
              <a:solidFill>
                <a:schemeClr val="bg1"/>
              </a:solidFill>
            </a:endParaRPr>
          </a:p>
        </p:txBody>
      </p:sp>
      <p:sp>
        <p:nvSpPr>
          <p:cNvPr id="3" name="內容版面配置區 2"/>
          <p:cNvSpPr>
            <a:spLocks noGrp="1"/>
          </p:cNvSpPr>
          <p:nvPr>
            <p:ph idx="1"/>
          </p:nvPr>
        </p:nvSpPr>
        <p:spPr>
          <a:xfrm>
            <a:off x="5231317" y="1459506"/>
            <a:ext cx="6552728" cy="5065838"/>
          </a:xfrm>
        </p:spPr>
        <p:txBody>
          <a:bodyPr>
            <a:noAutofit/>
          </a:bodyPr>
          <a:lstStyle/>
          <a:p>
            <a:r>
              <a:rPr lang="zh-TW" altLang="en-US" sz="2400" dirty="0">
                <a:solidFill>
                  <a:srgbClr val="FF0000"/>
                </a:solidFill>
              </a:rPr>
              <a:t>臺北教育</a:t>
            </a:r>
            <a:r>
              <a:rPr lang="en-US" altLang="zh-TW" sz="2400" dirty="0">
                <a:solidFill>
                  <a:srgbClr val="FF0000"/>
                </a:solidFill>
              </a:rPr>
              <a:t>111</a:t>
            </a:r>
            <a:r>
              <a:rPr lang="zh-TW" altLang="en-US" sz="2400" dirty="0">
                <a:solidFill>
                  <a:srgbClr val="FF0000"/>
                </a:solidFill>
              </a:rPr>
              <a:t>標竿學校</a:t>
            </a:r>
            <a:r>
              <a:rPr lang="en-US" altLang="zh-TW" sz="2400" dirty="0">
                <a:solidFill>
                  <a:srgbClr val="FF0000"/>
                </a:solidFill>
              </a:rPr>
              <a:t>(</a:t>
            </a:r>
            <a:r>
              <a:rPr lang="zh-TW" altLang="en-US" sz="2400" dirty="0">
                <a:solidFill>
                  <a:srgbClr val="FF0000"/>
                </a:solidFill>
              </a:rPr>
              <a:t>唯一高中職獲獎</a:t>
            </a:r>
            <a:r>
              <a:rPr lang="en-US" altLang="zh-TW" sz="2400" dirty="0">
                <a:solidFill>
                  <a:srgbClr val="FF0000"/>
                </a:solidFill>
              </a:rPr>
              <a:t>)</a:t>
            </a:r>
          </a:p>
          <a:p>
            <a:r>
              <a:rPr lang="zh-TW" altLang="en-US" sz="2400" dirty="0">
                <a:solidFill>
                  <a:schemeClr val="tx1"/>
                </a:solidFill>
              </a:rPr>
              <a:t>教育部</a:t>
            </a:r>
            <a:r>
              <a:rPr lang="en-US" altLang="zh-TW" sz="2400" dirty="0">
                <a:solidFill>
                  <a:schemeClr val="tx1"/>
                </a:solidFill>
              </a:rPr>
              <a:t>112</a:t>
            </a:r>
            <a:r>
              <a:rPr lang="zh-TW" altLang="en-US" sz="2400" dirty="0">
                <a:solidFill>
                  <a:schemeClr val="tx1"/>
                </a:solidFill>
              </a:rPr>
              <a:t>學年度</a:t>
            </a:r>
            <a:r>
              <a:rPr lang="zh-TW" altLang="en-US" sz="2400" dirty="0">
                <a:solidFill>
                  <a:srgbClr val="FF0000"/>
                </a:solidFill>
              </a:rPr>
              <a:t>教學卓越獎臺北市初選通過</a:t>
            </a:r>
            <a:endParaRPr lang="en-US" altLang="zh-TW" sz="2400" dirty="0">
              <a:solidFill>
                <a:srgbClr val="FF0000"/>
              </a:solidFill>
            </a:endParaRPr>
          </a:p>
          <a:p>
            <a:r>
              <a:rPr lang="en-US" altLang="zh-TW" sz="2400" dirty="0">
                <a:solidFill>
                  <a:schemeClr val="tx1"/>
                </a:solidFill>
              </a:rPr>
              <a:t>112</a:t>
            </a:r>
            <a:r>
              <a:rPr lang="zh-TW" altLang="en-US" sz="2400" dirty="0">
                <a:solidFill>
                  <a:schemeClr val="tx1"/>
                </a:solidFill>
              </a:rPr>
              <a:t>學年度</a:t>
            </a:r>
            <a:r>
              <a:rPr lang="zh-TW" altLang="en-US" sz="2400" dirty="0">
                <a:solidFill>
                  <a:srgbClr val="FF0000"/>
                </a:solidFill>
              </a:rPr>
              <a:t>深耕國際教育獎（</a:t>
            </a:r>
            <a:r>
              <a:rPr lang="en-US" altLang="zh-TW" sz="2400" dirty="0">
                <a:solidFill>
                  <a:srgbClr val="FF0000"/>
                </a:solidFill>
              </a:rPr>
              <a:t>IEA</a:t>
            </a:r>
            <a:r>
              <a:rPr lang="zh-TW" altLang="en-US" sz="2400" dirty="0">
                <a:solidFill>
                  <a:srgbClr val="FF0000"/>
                </a:solidFill>
              </a:rPr>
              <a:t>）輔導與認證學校。</a:t>
            </a:r>
          </a:p>
          <a:p>
            <a:r>
              <a:rPr lang="zh-TW" altLang="en-US" sz="2400" dirty="0">
                <a:solidFill>
                  <a:schemeClr val="tx1"/>
                </a:solidFill>
              </a:rPr>
              <a:t>臺北市</a:t>
            </a:r>
            <a:r>
              <a:rPr lang="en-US" altLang="zh-TW" sz="2400" dirty="0">
                <a:solidFill>
                  <a:schemeClr val="tx1"/>
                </a:solidFill>
              </a:rPr>
              <a:t>112</a:t>
            </a:r>
            <a:r>
              <a:rPr lang="zh-TW" altLang="en-US" sz="2400" dirty="0">
                <a:solidFill>
                  <a:schemeClr val="tx1"/>
                </a:solidFill>
              </a:rPr>
              <a:t>年度</a:t>
            </a:r>
            <a:r>
              <a:rPr lang="zh-TW" altLang="en-US" sz="2400" dirty="0">
                <a:solidFill>
                  <a:srgbClr val="FF0000"/>
                </a:solidFill>
              </a:rPr>
              <a:t>績優工程與勞務採購及財管教育行政人員選拔及表揚團體組</a:t>
            </a:r>
            <a:r>
              <a:rPr lang="en-US" altLang="zh-TW" sz="2400" dirty="0">
                <a:solidFill>
                  <a:srgbClr val="FF0000"/>
                </a:solidFill>
              </a:rPr>
              <a:t>—</a:t>
            </a:r>
            <a:r>
              <a:rPr lang="zh-TW" altLang="en-US" sz="2400" dirty="0">
                <a:solidFill>
                  <a:srgbClr val="FF0000"/>
                </a:solidFill>
              </a:rPr>
              <a:t>銅質獎</a:t>
            </a:r>
          </a:p>
          <a:p>
            <a:r>
              <a:rPr lang="zh-TW" altLang="en-US" sz="2400" dirty="0">
                <a:solidFill>
                  <a:schemeClr val="tx1"/>
                </a:solidFill>
              </a:rPr>
              <a:t>臺北市</a:t>
            </a:r>
            <a:r>
              <a:rPr lang="en-US" altLang="zh-TW" sz="2400" dirty="0">
                <a:solidFill>
                  <a:schemeClr val="tx1"/>
                </a:solidFill>
              </a:rPr>
              <a:t>112</a:t>
            </a:r>
            <a:r>
              <a:rPr lang="zh-TW" altLang="en-US" sz="2400" dirty="0">
                <a:solidFill>
                  <a:schemeClr val="tx1"/>
                </a:solidFill>
              </a:rPr>
              <a:t>學年度公私立高級中等以下學校</a:t>
            </a:r>
            <a:r>
              <a:rPr lang="zh-TW" altLang="en-US" sz="2400" dirty="0">
                <a:solidFill>
                  <a:srgbClr val="FF0000"/>
                </a:solidFill>
              </a:rPr>
              <a:t>交通安全教育訪視高中職組</a:t>
            </a:r>
            <a:r>
              <a:rPr lang="en-US" altLang="zh-TW" sz="2400" dirty="0">
                <a:solidFill>
                  <a:srgbClr val="FF0000"/>
                </a:solidFill>
              </a:rPr>
              <a:t>--</a:t>
            </a:r>
            <a:r>
              <a:rPr lang="zh-TW" altLang="en-US" sz="2400" dirty="0">
                <a:solidFill>
                  <a:srgbClr val="FF0000"/>
                </a:solidFill>
              </a:rPr>
              <a:t>特優</a:t>
            </a:r>
            <a:endParaRPr lang="en-US" altLang="zh-TW" sz="2400" dirty="0">
              <a:solidFill>
                <a:srgbClr val="FF0000"/>
              </a:solidFill>
            </a:endParaRPr>
          </a:p>
          <a:p>
            <a:r>
              <a:rPr lang="en-US" altLang="zh-TW" sz="2400" dirty="0">
                <a:solidFill>
                  <a:schemeClr val="tx1"/>
                </a:solidFill>
              </a:rPr>
              <a:t>113</a:t>
            </a:r>
            <a:r>
              <a:rPr lang="zh-TW" altLang="en-US" sz="2400" dirty="0">
                <a:solidFill>
                  <a:schemeClr val="tx1"/>
                </a:solidFill>
              </a:rPr>
              <a:t>學年度</a:t>
            </a:r>
            <a:r>
              <a:rPr lang="zh-TW" altLang="en-US" sz="2400" dirty="0">
                <a:solidFill>
                  <a:srgbClr val="FF0000"/>
                </a:solidFill>
              </a:rPr>
              <a:t>深耕國際教育獎（</a:t>
            </a:r>
            <a:r>
              <a:rPr lang="en-US" altLang="zh-TW" sz="2400" dirty="0">
                <a:solidFill>
                  <a:srgbClr val="FF0000"/>
                </a:solidFill>
              </a:rPr>
              <a:t>IEA</a:t>
            </a:r>
            <a:r>
              <a:rPr lang="zh-TW" altLang="en-US" sz="2400" dirty="0">
                <a:solidFill>
                  <a:srgbClr val="FF0000"/>
                </a:solidFill>
              </a:rPr>
              <a:t>）輔導與認證學校</a:t>
            </a:r>
            <a:r>
              <a:rPr lang="en-US" altLang="zh-TW" sz="2400" dirty="0">
                <a:solidFill>
                  <a:srgbClr val="FF0000"/>
                </a:solidFill>
              </a:rPr>
              <a:t>—</a:t>
            </a:r>
            <a:r>
              <a:rPr lang="zh-TW" altLang="en-US" sz="2400" dirty="0">
                <a:solidFill>
                  <a:srgbClr val="FF0000"/>
                </a:solidFill>
              </a:rPr>
              <a:t>中級通過。</a:t>
            </a:r>
            <a:endParaRPr lang="en-US" altLang="zh-TW" sz="2400" dirty="0">
              <a:solidFill>
                <a:srgbClr val="FF0000"/>
              </a:solidFill>
            </a:endParaRPr>
          </a:p>
          <a:p>
            <a:r>
              <a:rPr lang="zh-TW" altLang="en-US" sz="2400" dirty="0">
                <a:solidFill>
                  <a:srgbClr val="FF0000"/>
                </a:solidFill>
              </a:rPr>
              <a:t>教育部</a:t>
            </a:r>
            <a:r>
              <a:rPr lang="en-US" altLang="zh-TW" sz="2400" dirty="0">
                <a:solidFill>
                  <a:srgbClr val="FF0000"/>
                </a:solidFill>
              </a:rPr>
              <a:t>113</a:t>
            </a:r>
            <a:r>
              <a:rPr lang="zh-TW" altLang="en-US" sz="2400" dirty="0">
                <a:solidFill>
                  <a:srgbClr val="FF0000"/>
                </a:solidFill>
              </a:rPr>
              <a:t>學年度交通安全教育訪視</a:t>
            </a:r>
            <a:r>
              <a:rPr lang="en-US" altLang="zh-TW" sz="2400" dirty="0">
                <a:solidFill>
                  <a:srgbClr val="FF0000"/>
                </a:solidFill>
              </a:rPr>
              <a:t>--</a:t>
            </a:r>
            <a:r>
              <a:rPr lang="zh-TW" altLang="en-US" sz="2400" dirty="0">
                <a:solidFill>
                  <a:srgbClr val="FF0000"/>
                </a:solidFill>
              </a:rPr>
              <a:t>特優</a:t>
            </a:r>
          </a:p>
        </p:txBody>
      </p:sp>
      <p:sp>
        <p:nvSpPr>
          <p:cNvPr id="11" name="投影片編號版面配置區 10"/>
          <p:cNvSpPr>
            <a:spLocks noGrp="1"/>
          </p:cNvSpPr>
          <p:nvPr>
            <p:ph type="sldNum" sz="quarter" idx="12"/>
          </p:nvPr>
        </p:nvSpPr>
        <p:spPr/>
        <p:txBody>
          <a:bodyPr/>
          <a:lstStyle/>
          <a:p>
            <a:fld id="{E5137D0E-4A4F-4307-8994-C1891D747D59}" type="slidenum">
              <a:rPr lang="en-US" smtClean="0"/>
              <a:pPr/>
              <a:t>47</a:t>
            </a:fld>
            <a:endParaRPr lang="en-US" dirty="0"/>
          </a:p>
        </p:txBody>
      </p:sp>
      <p:pic>
        <p:nvPicPr>
          <p:cNvPr id="6" name="圖片 5">
            <a:extLst>
              <a:ext uri="{FF2B5EF4-FFF2-40B4-BE49-F238E27FC236}">
                <a16:creationId xmlns:a16="http://schemas.microsoft.com/office/drawing/2014/main" id="{0CAB1919-613F-422A-8861-1F500EA21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900" y="1644115"/>
            <a:ext cx="3528392" cy="4772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7932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rtl="0"/>
            <a:fld id="{E5137D0E-4A4F-4307-8994-C1891D747D59}" type="slidenum">
              <a:rPr lang="en-US" altLang="zh-TW" smtClean="0"/>
              <a:t>48</a:t>
            </a:fld>
            <a:endParaRPr lang="zh-TW" altLang="en-US" dirty="0"/>
          </a:p>
        </p:txBody>
      </p:sp>
      <p:sp>
        <p:nvSpPr>
          <p:cNvPr id="8" name="Rectangle 10"/>
          <p:cNvSpPr>
            <a:spLocks noChangeArrowheads="1"/>
          </p:cNvSpPr>
          <p:nvPr/>
        </p:nvSpPr>
        <p:spPr bwMode="auto">
          <a:xfrm>
            <a:off x="342900" y="-1943100"/>
            <a:ext cx="9144000" cy="0"/>
          </a:xfrm>
          <a:prstGeom prst="rect">
            <a:avLst/>
          </a:prstGeom>
          <a:noFill/>
          <a:ln w="9525">
            <a:noFill/>
            <a:miter lim="800000"/>
            <a:headEnd/>
            <a:tailEnd/>
          </a:ln>
        </p:spPr>
        <p:txBody>
          <a:bodyPr wrap="none" anchor="ctr">
            <a:spAutoFit/>
          </a:bodyPr>
          <a:lstStyle/>
          <a:p>
            <a:endParaRPr lang="zh-TW" altLang="zh-TW"/>
          </a:p>
        </p:txBody>
      </p:sp>
      <p:sp>
        <p:nvSpPr>
          <p:cNvPr id="9" name="Rectangle 11"/>
          <p:cNvSpPr>
            <a:spLocks noChangeArrowheads="1"/>
          </p:cNvSpPr>
          <p:nvPr/>
        </p:nvSpPr>
        <p:spPr bwMode="auto">
          <a:xfrm>
            <a:off x="342900" y="-1943100"/>
            <a:ext cx="184150" cy="915987"/>
          </a:xfrm>
          <a:prstGeom prst="rect">
            <a:avLst/>
          </a:prstGeom>
          <a:noFill/>
          <a:ln w="9525">
            <a:noFill/>
            <a:miter lim="800000"/>
            <a:headEnd/>
            <a:tailEnd/>
          </a:ln>
        </p:spPr>
        <p:txBody>
          <a:bodyPr wrap="none" anchor="ctr">
            <a:spAutoFit/>
          </a:bodyPr>
          <a:lstStyle/>
          <a:p>
            <a:br>
              <a:rPr lang="en-US" altLang="zh-TW"/>
            </a:br>
            <a:endParaRPr lang="en-US" altLang="zh-TW"/>
          </a:p>
          <a:p>
            <a:pPr eaLnBrk="0" hangingPunct="0"/>
            <a:endParaRPr lang="en-US" altLang="zh-TW"/>
          </a:p>
        </p:txBody>
      </p:sp>
      <p:sp>
        <p:nvSpPr>
          <p:cNvPr id="10" name="Rectangle 12"/>
          <p:cNvSpPr>
            <a:spLocks noChangeArrowheads="1"/>
          </p:cNvSpPr>
          <p:nvPr/>
        </p:nvSpPr>
        <p:spPr bwMode="auto">
          <a:xfrm>
            <a:off x="333772" y="2215753"/>
            <a:ext cx="11521280" cy="1323439"/>
          </a:xfrm>
          <a:prstGeom prst="rect">
            <a:avLst/>
          </a:prstGeom>
          <a:noFill/>
          <a:ln w="9525">
            <a:noFill/>
            <a:miter lim="800000"/>
            <a:headEnd/>
            <a:tailEnd/>
          </a:ln>
        </p:spPr>
        <p:txBody>
          <a:bodyPr wrap="square" anchor="ctr">
            <a:spAutoFit/>
          </a:bodyPr>
          <a:lstStyle/>
          <a:p>
            <a:pPr algn="ctr"/>
            <a:r>
              <a:rPr lang="zh-TW" altLang="en-US" sz="8000" dirty="0">
                <a:solidFill>
                  <a:srgbClr val="FF0000"/>
                </a:solidFill>
                <a:latin typeface="微軟正黑體" panose="020B0604030504040204" pitchFamily="34" charset="-120"/>
                <a:ea typeface="微軟正黑體" panose="020B0604030504040204" pitchFamily="34" charset="-120"/>
              </a:rPr>
              <a:t> </a:t>
            </a:r>
          </a:p>
        </p:txBody>
      </p:sp>
      <p:sp>
        <p:nvSpPr>
          <p:cNvPr id="11" name="標題 1"/>
          <p:cNvSpPr txBox="1">
            <a:spLocks/>
          </p:cNvSpPr>
          <p:nvPr/>
        </p:nvSpPr>
        <p:spPr>
          <a:xfrm>
            <a:off x="1233872" y="1781054"/>
            <a:ext cx="9721080" cy="308810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細明體" panose="02020509000000000000" pitchFamily="49" charset="-120"/>
                <a:ea typeface="細明體" panose="02020509000000000000" pitchFamily="49" charset="-120"/>
                <a:cs typeface="+mj-cs"/>
              </a:defRPr>
            </a:lvl1pPr>
          </a:lstStyle>
          <a:p>
            <a:pPr algn="ctr">
              <a:lnSpc>
                <a:spcPct val="150000"/>
              </a:lnSpc>
            </a:pPr>
            <a:r>
              <a:rPr lang="zh-TW" altLang="en-US" sz="6000" dirty="0">
                <a:solidFill>
                  <a:srgbClr val="0307BD"/>
                </a:solidFill>
                <a:latin typeface="+mn-ea"/>
                <a:ea typeface="+mn-ea"/>
                <a:cs typeface="Times New Roman" panose="02020603050405020304" pitchFamily="18" charset="0"/>
              </a:rPr>
              <a:t>我們為工農    加油</a:t>
            </a:r>
            <a:r>
              <a:rPr lang="en-US" altLang="zh-TW" sz="6000" dirty="0">
                <a:solidFill>
                  <a:srgbClr val="0307BD"/>
                </a:solidFill>
                <a:latin typeface="+mn-ea"/>
                <a:ea typeface="+mn-ea"/>
                <a:cs typeface="Times New Roman" panose="02020603050405020304" pitchFamily="18" charset="0"/>
              </a:rPr>
              <a:t>~~</a:t>
            </a:r>
          </a:p>
          <a:p>
            <a:pPr algn="ctr">
              <a:lnSpc>
                <a:spcPct val="150000"/>
              </a:lnSpc>
            </a:pPr>
            <a:r>
              <a:rPr lang="zh-TW" altLang="en-US" sz="6000" dirty="0">
                <a:solidFill>
                  <a:srgbClr val="0307BD"/>
                </a:solidFill>
                <a:latin typeface="+mn-ea"/>
                <a:ea typeface="+mn-ea"/>
                <a:cs typeface="Times New Roman" panose="02020603050405020304" pitchFamily="18" charset="0"/>
              </a:rPr>
              <a:t>謝謝聆聽  敬請指導</a:t>
            </a:r>
          </a:p>
        </p:txBody>
      </p:sp>
    </p:spTree>
    <p:extLst>
      <p:ext uri="{BB962C8B-B14F-4D97-AF65-F5344CB8AC3E}">
        <p14:creationId xmlns:p14="http://schemas.microsoft.com/office/powerpoint/2010/main" val="3555846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a:off x="832046" y="1099258"/>
            <a:ext cx="819434" cy="5435431"/>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3354" dirty="0">
                <a:solidFill>
                  <a:schemeClr val="tx1"/>
                </a:solidFill>
                <a:latin typeface="微軟正黑體" panose="020B0604030504040204" pitchFamily="34" charset="-120"/>
                <a:ea typeface="微軟正黑體" panose="020B0604030504040204" pitchFamily="34" charset="-120"/>
              </a:rPr>
              <a:t>毒品刑責</a:t>
            </a:r>
          </a:p>
        </p:txBody>
      </p:sp>
      <p:sp>
        <p:nvSpPr>
          <p:cNvPr id="5" name="圓角矩形 4"/>
          <p:cNvSpPr/>
          <p:nvPr/>
        </p:nvSpPr>
        <p:spPr>
          <a:xfrm>
            <a:off x="3342838" y="1099256"/>
            <a:ext cx="8021830" cy="60379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396" dirty="0">
                <a:solidFill>
                  <a:schemeClr val="tx1"/>
                </a:solidFill>
                <a:latin typeface="微軟正黑體" panose="020B0604030504040204" pitchFamily="34" charset="-120"/>
                <a:ea typeface="微軟正黑體" panose="020B0604030504040204" pitchFamily="34" charset="-120"/>
              </a:rPr>
              <a:t>施用     處</a:t>
            </a:r>
            <a:r>
              <a:rPr lang="en-US" altLang="zh-TW" sz="2396" dirty="0">
                <a:solidFill>
                  <a:schemeClr val="tx1"/>
                </a:solidFill>
                <a:latin typeface="微軟正黑體" panose="020B0604030504040204" pitchFamily="34" charset="-120"/>
                <a:ea typeface="微軟正黑體" panose="020B0604030504040204" pitchFamily="34" charset="-120"/>
              </a:rPr>
              <a:t>6</a:t>
            </a:r>
            <a:r>
              <a:rPr lang="zh-TW" altLang="en-US" sz="2396" dirty="0">
                <a:solidFill>
                  <a:schemeClr val="tx1"/>
                </a:solidFill>
                <a:latin typeface="微軟正黑體" panose="020B0604030504040204" pitchFamily="34" charset="-120"/>
                <a:ea typeface="微軟正黑體" panose="020B0604030504040204" pitchFamily="34" charset="-120"/>
              </a:rPr>
              <a:t>月以上、</a:t>
            </a:r>
            <a:r>
              <a:rPr lang="en-US" altLang="zh-TW" sz="2396" dirty="0">
                <a:solidFill>
                  <a:schemeClr val="tx1"/>
                </a:solidFill>
                <a:latin typeface="微軟正黑體" panose="020B0604030504040204" pitchFamily="34" charset="-120"/>
                <a:ea typeface="微軟正黑體" panose="020B0604030504040204" pitchFamily="34" charset="-120"/>
              </a:rPr>
              <a:t>5</a:t>
            </a:r>
            <a:r>
              <a:rPr lang="zh-TW" altLang="en-US" sz="2396" dirty="0">
                <a:solidFill>
                  <a:schemeClr val="tx1"/>
                </a:solidFill>
                <a:latin typeface="微軟正黑體" panose="020B0604030504040204" pitchFamily="34" charset="-120"/>
                <a:ea typeface="微軟正黑體" panose="020B0604030504040204" pitchFamily="34" charset="-120"/>
              </a:rPr>
              <a:t>年以下有期徒刑</a:t>
            </a:r>
          </a:p>
        </p:txBody>
      </p:sp>
      <p:sp>
        <p:nvSpPr>
          <p:cNvPr id="6" name="圓角矩形 5"/>
          <p:cNvSpPr/>
          <p:nvPr/>
        </p:nvSpPr>
        <p:spPr>
          <a:xfrm>
            <a:off x="3342838" y="1789490"/>
            <a:ext cx="8021830" cy="60379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396" dirty="0">
                <a:solidFill>
                  <a:schemeClr val="tx1"/>
                </a:solidFill>
                <a:latin typeface="微軟正黑體" panose="020B0604030504040204" pitchFamily="34" charset="-120"/>
                <a:ea typeface="微軟正黑體" panose="020B0604030504040204" pitchFamily="34" charset="-120"/>
              </a:rPr>
              <a:t>製造販運     死刑或無期徒刑</a:t>
            </a:r>
          </a:p>
        </p:txBody>
      </p:sp>
      <p:sp>
        <p:nvSpPr>
          <p:cNvPr id="7" name="圓角矩形 6"/>
          <p:cNvSpPr/>
          <p:nvPr/>
        </p:nvSpPr>
        <p:spPr>
          <a:xfrm>
            <a:off x="1763763" y="1099256"/>
            <a:ext cx="1466356" cy="129384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875" dirty="0">
                <a:latin typeface="微軟正黑體" panose="020B0604030504040204" pitchFamily="34" charset="-120"/>
                <a:ea typeface="微軟正黑體" panose="020B0604030504040204" pitchFamily="34" charset="-120"/>
              </a:rPr>
              <a:t>第一級</a:t>
            </a:r>
          </a:p>
        </p:txBody>
      </p:sp>
      <p:sp>
        <p:nvSpPr>
          <p:cNvPr id="8" name="圓角矩形 7"/>
          <p:cNvSpPr/>
          <p:nvPr/>
        </p:nvSpPr>
        <p:spPr>
          <a:xfrm>
            <a:off x="1763762" y="2479060"/>
            <a:ext cx="1466356" cy="129384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875" dirty="0">
                <a:latin typeface="微軟正黑體" panose="020B0604030504040204" pitchFamily="34" charset="-120"/>
                <a:ea typeface="微軟正黑體" panose="020B0604030504040204" pitchFamily="34" charset="-120"/>
              </a:rPr>
              <a:t>第二級</a:t>
            </a:r>
          </a:p>
        </p:txBody>
      </p:sp>
      <p:sp>
        <p:nvSpPr>
          <p:cNvPr id="9" name="圓角矩形 8"/>
          <p:cNvSpPr/>
          <p:nvPr/>
        </p:nvSpPr>
        <p:spPr>
          <a:xfrm>
            <a:off x="1763762" y="3858864"/>
            <a:ext cx="1466356" cy="129384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875" dirty="0">
                <a:latin typeface="微軟正黑體" panose="020B0604030504040204" pitchFamily="34" charset="-120"/>
                <a:ea typeface="微軟正黑體" panose="020B0604030504040204" pitchFamily="34" charset="-120"/>
              </a:rPr>
              <a:t>第三級</a:t>
            </a:r>
          </a:p>
        </p:txBody>
      </p:sp>
      <p:sp>
        <p:nvSpPr>
          <p:cNvPr id="10" name="圓角矩形 9"/>
          <p:cNvSpPr/>
          <p:nvPr/>
        </p:nvSpPr>
        <p:spPr>
          <a:xfrm>
            <a:off x="1763762" y="5238668"/>
            <a:ext cx="1466356" cy="129384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875" dirty="0">
                <a:latin typeface="微軟正黑體" panose="020B0604030504040204" pitchFamily="34" charset="-120"/>
                <a:ea typeface="微軟正黑體" panose="020B0604030504040204" pitchFamily="34" charset="-120"/>
              </a:rPr>
              <a:t>第四級</a:t>
            </a:r>
          </a:p>
        </p:txBody>
      </p:sp>
      <p:sp>
        <p:nvSpPr>
          <p:cNvPr id="14" name="圓角矩形 13"/>
          <p:cNvSpPr/>
          <p:nvPr/>
        </p:nvSpPr>
        <p:spPr>
          <a:xfrm>
            <a:off x="3342838" y="2479725"/>
            <a:ext cx="8021830" cy="60379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396" dirty="0">
                <a:solidFill>
                  <a:schemeClr val="tx1"/>
                </a:solidFill>
                <a:latin typeface="微軟正黑體" panose="020B0604030504040204" pitchFamily="34" charset="-120"/>
                <a:ea typeface="微軟正黑體" panose="020B0604030504040204" pitchFamily="34" charset="-120"/>
              </a:rPr>
              <a:t>施用     處</a:t>
            </a:r>
            <a:r>
              <a:rPr lang="en-US" altLang="zh-TW" sz="2396" dirty="0">
                <a:solidFill>
                  <a:schemeClr val="tx1"/>
                </a:solidFill>
                <a:latin typeface="微軟正黑體" panose="020B0604030504040204" pitchFamily="34" charset="-120"/>
                <a:ea typeface="微軟正黑體" panose="020B0604030504040204" pitchFamily="34" charset="-120"/>
              </a:rPr>
              <a:t>3</a:t>
            </a:r>
            <a:r>
              <a:rPr lang="zh-TW" altLang="en-US" sz="2396" dirty="0">
                <a:solidFill>
                  <a:schemeClr val="tx1"/>
                </a:solidFill>
                <a:latin typeface="微軟正黑體" panose="020B0604030504040204" pitchFamily="34" charset="-120"/>
                <a:ea typeface="微軟正黑體" panose="020B0604030504040204" pitchFamily="34" charset="-120"/>
              </a:rPr>
              <a:t>年以下有期徒刑</a:t>
            </a:r>
          </a:p>
        </p:txBody>
      </p:sp>
      <p:sp>
        <p:nvSpPr>
          <p:cNvPr id="15" name="圓角矩形 14"/>
          <p:cNvSpPr/>
          <p:nvPr/>
        </p:nvSpPr>
        <p:spPr>
          <a:xfrm>
            <a:off x="3342838" y="3169959"/>
            <a:ext cx="8021830" cy="60379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396" dirty="0">
                <a:solidFill>
                  <a:schemeClr val="tx1"/>
                </a:solidFill>
                <a:latin typeface="微軟正黑體" panose="020B0604030504040204" pitchFamily="34" charset="-120"/>
                <a:ea typeface="微軟正黑體" panose="020B0604030504040204" pitchFamily="34" charset="-120"/>
              </a:rPr>
              <a:t>製造販運     處無期或</a:t>
            </a:r>
            <a:r>
              <a:rPr lang="en-US" altLang="zh-TW" sz="2396" dirty="0">
                <a:solidFill>
                  <a:schemeClr val="tx1"/>
                </a:solidFill>
                <a:latin typeface="微軟正黑體" panose="020B0604030504040204" pitchFamily="34" charset="-120"/>
                <a:ea typeface="微軟正黑體" panose="020B0604030504040204" pitchFamily="34" charset="-120"/>
              </a:rPr>
              <a:t>10</a:t>
            </a:r>
            <a:r>
              <a:rPr lang="zh-TW" altLang="en-US" sz="2396" dirty="0">
                <a:solidFill>
                  <a:schemeClr val="tx1"/>
                </a:solidFill>
                <a:latin typeface="微軟正黑體" panose="020B0604030504040204" pitchFamily="34" charset="-120"/>
                <a:ea typeface="微軟正黑體" panose="020B0604030504040204" pitchFamily="34" charset="-120"/>
              </a:rPr>
              <a:t>年以上有期徒刑</a:t>
            </a:r>
          </a:p>
        </p:txBody>
      </p:sp>
      <p:sp>
        <p:nvSpPr>
          <p:cNvPr id="18" name="圓角矩形 17"/>
          <p:cNvSpPr/>
          <p:nvPr/>
        </p:nvSpPr>
        <p:spPr>
          <a:xfrm>
            <a:off x="3342838" y="3860194"/>
            <a:ext cx="8021830" cy="60379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396" dirty="0">
                <a:solidFill>
                  <a:schemeClr val="tx1"/>
                </a:solidFill>
                <a:latin typeface="微軟正黑體" panose="020B0604030504040204" pitchFamily="34" charset="-120"/>
                <a:ea typeface="微軟正黑體" panose="020B0604030504040204" pitchFamily="34" charset="-120"/>
              </a:rPr>
              <a:t>施用     </a:t>
            </a:r>
            <a:r>
              <a:rPr lang="en-US" altLang="zh-TW" sz="2396" dirty="0">
                <a:solidFill>
                  <a:schemeClr val="tx1"/>
                </a:solidFill>
                <a:latin typeface="微軟正黑體" panose="020B0604030504040204" pitchFamily="34" charset="-120"/>
                <a:ea typeface="微軟正黑體" panose="020B0604030504040204" pitchFamily="34" charset="-120"/>
              </a:rPr>
              <a:t>1~5</a:t>
            </a:r>
            <a:r>
              <a:rPr lang="zh-TW" altLang="en-US" sz="2396" dirty="0">
                <a:solidFill>
                  <a:schemeClr val="tx1"/>
                </a:solidFill>
                <a:latin typeface="微軟正黑體" panose="020B0604030504040204" pitchFamily="34" charset="-120"/>
                <a:ea typeface="微軟正黑體" panose="020B0604030504040204" pitchFamily="34" charset="-120"/>
              </a:rPr>
              <a:t>萬元罰鍰、講習，少年依少年事件處理法處理</a:t>
            </a:r>
          </a:p>
        </p:txBody>
      </p:sp>
      <p:sp>
        <p:nvSpPr>
          <p:cNvPr id="19" name="圓角矩形 18"/>
          <p:cNvSpPr/>
          <p:nvPr/>
        </p:nvSpPr>
        <p:spPr>
          <a:xfrm>
            <a:off x="3342838" y="4550428"/>
            <a:ext cx="8021830" cy="60379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396" dirty="0">
                <a:solidFill>
                  <a:schemeClr val="tx1"/>
                </a:solidFill>
                <a:latin typeface="微軟正黑體" panose="020B0604030504040204" pitchFamily="34" charset="-120"/>
                <a:ea typeface="微軟正黑體" panose="020B0604030504040204" pitchFamily="34" charset="-120"/>
              </a:rPr>
              <a:t>製造販運     處</a:t>
            </a:r>
            <a:r>
              <a:rPr lang="en-US" altLang="zh-TW" sz="2396" dirty="0">
                <a:solidFill>
                  <a:schemeClr val="tx1"/>
                </a:solidFill>
                <a:latin typeface="微軟正黑體" panose="020B0604030504040204" pitchFamily="34" charset="-120"/>
                <a:ea typeface="微軟正黑體" panose="020B0604030504040204" pitchFamily="34" charset="-120"/>
              </a:rPr>
              <a:t>7</a:t>
            </a:r>
            <a:r>
              <a:rPr lang="zh-TW" altLang="en-US" sz="2396" dirty="0">
                <a:solidFill>
                  <a:schemeClr val="tx1"/>
                </a:solidFill>
                <a:latin typeface="微軟正黑體" panose="020B0604030504040204" pitchFamily="34" charset="-120"/>
                <a:ea typeface="微軟正黑體" panose="020B0604030504040204" pitchFamily="34" charset="-120"/>
              </a:rPr>
              <a:t>年以上有期徒刑</a:t>
            </a:r>
          </a:p>
        </p:txBody>
      </p:sp>
      <p:sp>
        <p:nvSpPr>
          <p:cNvPr id="20" name="圓角矩形 19"/>
          <p:cNvSpPr/>
          <p:nvPr/>
        </p:nvSpPr>
        <p:spPr>
          <a:xfrm>
            <a:off x="3342838" y="5240662"/>
            <a:ext cx="8021830" cy="60379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396" dirty="0">
                <a:solidFill>
                  <a:schemeClr val="tx1"/>
                </a:solidFill>
                <a:latin typeface="微軟正黑體" panose="020B0604030504040204" pitchFamily="34" charset="-120"/>
                <a:ea typeface="微軟正黑體" panose="020B0604030504040204" pitchFamily="34" charset="-120"/>
              </a:rPr>
              <a:t>施用     </a:t>
            </a:r>
            <a:r>
              <a:rPr lang="en-US" altLang="zh-TW" sz="2396" dirty="0">
                <a:solidFill>
                  <a:schemeClr val="tx1"/>
                </a:solidFill>
                <a:latin typeface="微軟正黑體" panose="020B0604030504040204" pitchFamily="34" charset="-120"/>
                <a:ea typeface="微軟正黑體" panose="020B0604030504040204" pitchFamily="34" charset="-120"/>
              </a:rPr>
              <a:t>1~5</a:t>
            </a:r>
            <a:r>
              <a:rPr lang="zh-TW" altLang="en-US" sz="2396" dirty="0">
                <a:solidFill>
                  <a:schemeClr val="tx1"/>
                </a:solidFill>
                <a:latin typeface="微軟正黑體" panose="020B0604030504040204" pitchFamily="34" charset="-120"/>
                <a:ea typeface="微軟正黑體" panose="020B0604030504040204" pitchFamily="34" charset="-120"/>
              </a:rPr>
              <a:t>萬元罰鍰、講習，少年依少年事件處理法處理</a:t>
            </a:r>
          </a:p>
        </p:txBody>
      </p:sp>
      <p:sp>
        <p:nvSpPr>
          <p:cNvPr id="21" name="圓角矩形 20"/>
          <p:cNvSpPr/>
          <p:nvPr/>
        </p:nvSpPr>
        <p:spPr>
          <a:xfrm>
            <a:off x="3342838" y="5930896"/>
            <a:ext cx="8021830" cy="603794"/>
          </a:xfrm>
          <a:prstGeom prst="roundRect">
            <a:avLst/>
          </a:prstGeom>
          <a:blipFill>
            <a:blip r:embed="rId3"/>
            <a:stretch>
              <a:fillRect/>
            </a:stretch>
          </a:blipFill>
          <a:ln w="15875">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396" dirty="0">
                <a:solidFill>
                  <a:schemeClr val="tx1"/>
                </a:solidFill>
                <a:latin typeface="微軟正黑體" panose="020B0604030504040204" pitchFamily="34" charset="-120"/>
                <a:ea typeface="微軟正黑體" panose="020B0604030504040204" pitchFamily="34" charset="-120"/>
              </a:rPr>
              <a:t>製造販運     處</a:t>
            </a:r>
            <a:r>
              <a:rPr lang="en-US" altLang="zh-TW" sz="2396" dirty="0">
                <a:solidFill>
                  <a:schemeClr val="tx1"/>
                </a:solidFill>
                <a:latin typeface="微軟正黑體" panose="020B0604030504040204" pitchFamily="34" charset="-120"/>
                <a:ea typeface="微軟正黑體" panose="020B0604030504040204" pitchFamily="34" charset="-120"/>
              </a:rPr>
              <a:t>5</a:t>
            </a:r>
            <a:r>
              <a:rPr lang="zh-TW" altLang="en-US" sz="2396" dirty="0">
                <a:solidFill>
                  <a:schemeClr val="tx1"/>
                </a:solidFill>
                <a:latin typeface="微軟正黑體" panose="020B0604030504040204" pitchFamily="34" charset="-120"/>
                <a:ea typeface="微軟正黑體" panose="020B0604030504040204" pitchFamily="34" charset="-120"/>
              </a:rPr>
              <a:t>年以上、</a:t>
            </a:r>
            <a:r>
              <a:rPr lang="en-US" altLang="zh-TW" sz="2396" dirty="0">
                <a:solidFill>
                  <a:schemeClr val="tx1"/>
                </a:solidFill>
                <a:latin typeface="微軟正黑體" panose="020B0604030504040204" pitchFamily="34" charset="-120"/>
                <a:ea typeface="微軟正黑體" panose="020B0604030504040204" pitchFamily="34" charset="-120"/>
              </a:rPr>
              <a:t>12</a:t>
            </a:r>
            <a:r>
              <a:rPr lang="zh-TW" altLang="en-US" sz="2396" dirty="0">
                <a:solidFill>
                  <a:schemeClr val="tx1"/>
                </a:solidFill>
                <a:latin typeface="微軟正黑體" panose="020B0604030504040204" pitchFamily="34" charset="-120"/>
                <a:ea typeface="微軟正黑體" panose="020B0604030504040204" pitchFamily="34" charset="-120"/>
              </a:rPr>
              <a:t>年以下有期徒刑</a:t>
            </a:r>
          </a:p>
        </p:txBody>
      </p:sp>
      <p:pic>
        <p:nvPicPr>
          <p:cNvPr id="23" name="圖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3031" y="5389829"/>
            <a:ext cx="301897" cy="301897"/>
          </a:xfrm>
          <a:prstGeom prst="rect">
            <a:avLst/>
          </a:prstGeom>
        </p:spPr>
      </p:pic>
      <p:pic>
        <p:nvPicPr>
          <p:cNvPr id="24" name="圖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3031" y="4011142"/>
            <a:ext cx="301897" cy="301897"/>
          </a:xfrm>
          <a:prstGeom prst="rect">
            <a:avLst/>
          </a:prstGeom>
        </p:spPr>
      </p:pic>
      <p:pic>
        <p:nvPicPr>
          <p:cNvPr id="25" name="圖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0100" y="6086598"/>
            <a:ext cx="301897" cy="301897"/>
          </a:xfrm>
          <a:prstGeom prst="rect">
            <a:avLst/>
          </a:prstGeom>
        </p:spPr>
      </p:pic>
      <p:pic>
        <p:nvPicPr>
          <p:cNvPr id="27" name="圖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0100" y="4701376"/>
            <a:ext cx="301897" cy="301897"/>
          </a:xfrm>
          <a:prstGeom prst="rect">
            <a:avLst/>
          </a:prstGeom>
        </p:spPr>
      </p:pic>
      <p:pic>
        <p:nvPicPr>
          <p:cNvPr id="28" name="圖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0100" y="3320908"/>
            <a:ext cx="301897" cy="301897"/>
          </a:xfrm>
          <a:prstGeom prst="rect">
            <a:avLst/>
          </a:prstGeom>
        </p:spPr>
      </p:pic>
      <p:pic>
        <p:nvPicPr>
          <p:cNvPr id="29" name="圖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3031" y="2630673"/>
            <a:ext cx="301897" cy="301897"/>
          </a:xfrm>
          <a:prstGeom prst="rect">
            <a:avLst/>
          </a:prstGeom>
        </p:spPr>
      </p:pic>
      <p:pic>
        <p:nvPicPr>
          <p:cNvPr id="30" name="圖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0100" y="1943322"/>
            <a:ext cx="301897" cy="301897"/>
          </a:xfrm>
          <a:prstGeom prst="rect">
            <a:avLst/>
          </a:prstGeom>
        </p:spPr>
      </p:pic>
      <p:pic>
        <p:nvPicPr>
          <p:cNvPr id="31" name="圖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3031" y="1250204"/>
            <a:ext cx="301897" cy="301897"/>
          </a:xfrm>
          <a:prstGeom prst="rect">
            <a:avLst/>
          </a:prstGeom>
        </p:spPr>
      </p:pic>
      <p:pic>
        <p:nvPicPr>
          <p:cNvPr id="35" name="圖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0585" y="155262"/>
            <a:ext cx="7131099" cy="625358"/>
          </a:xfrm>
          <a:prstGeom prst="rect">
            <a:avLst/>
          </a:prstGeom>
        </p:spPr>
      </p:pic>
      <p:pic>
        <p:nvPicPr>
          <p:cNvPr id="26" name="圖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141" y="150899"/>
            <a:ext cx="5013288" cy="625358"/>
          </a:xfrm>
          <a:prstGeom prst="rect">
            <a:avLst/>
          </a:prstGeom>
        </p:spPr>
      </p:pic>
      <p:sp>
        <p:nvSpPr>
          <p:cNvPr id="32" name="文字方塊 31"/>
          <p:cNvSpPr txBox="1"/>
          <p:nvPr/>
        </p:nvSpPr>
        <p:spPr>
          <a:xfrm>
            <a:off x="1421838" y="177738"/>
            <a:ext cx="3403895" cy="571695"/>
          </a:xfrm>
          <a:prstGeom prst="rect">
            <a:avLst/>
          </a:prstGeom>
          <a:noFill/>
        </p:spPr>
        <p:txBody>
          <a:bodyPr wrap="square" rtlCol="0" anchor="ctr">
            <a:spAutoFit/>
          </a:bodyPr>
          <a:lstStyle/>
          <a:p>
            <a:pPr algn="just"/>
            <a:r>
              <a:rPr lang="zh-TW" altLang="en-US" sz="3115" b="1" dirty="0">
                <a:solidFill>
                  <a:schemeClr val="bg1"/>
                </a:solidFill>
                <a:latin typeface="微軟正黑體" panose="020B0604030504040204" pitchFamily="34" charset="-120"/>
                <a:ea typeface="微軟正黑體" panose="020B0604030504040204" pitchFamily="34" charset="-120"/>
              </a:rPr>
              <a:t>毒品危害防制條例</a:t>
            </a:r>
          </a:p>
        </p:txBody>
      </p:sp>
    </p:spTree>
    <p:extLst>
      <p:ext uri="{BB962C8B-B14F-4D97-AF65-F5344CB8AC3E}">
        <p14:creationId xmlns:p14="http://schemas.microsoft.com/office/powerpoint/2010/main" val="3652724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6060632" y="291594"/>
            <a:ext cx="4944137" cy="733178"/>
            <a:chOff x="4543803" y="243400"/>
            <a:chExt cx="4126981" cy="612000"/>
          </a:xfrm>
        </p:grpSpPr>
        <p:sp>
          <p:nvSpPr>
            <p:cNvPr id="8" name="矩形 7"/>
            <p:cNvSpPr/>
            <p:nvPr/>
          </p:nvSpPr>
          <p:spPr>
            <a:xfrm>
              <a:off x="4543803" y="243400"/>
              <a:ext cx="4126981" cy="612000"/>
            </a:xfrm>
            <a:prstGeom prst="rect">
              <a:avLst/>
            </a:prstGeom>
            <a:solidFill>
              <a:srgbClr val="FBF7F4"/>
            </a:solidFill>
            <a:ln w="9525">
              <a:solidFill>
                <a:schemeClr val="tx1"/>
              </a:solidFill>
            </a:ln>
            <a:effectLst>
              <a:outerShdw blurRad="50800" dist="635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56"/>
            </a:p>
          </p:txBody>
        </p:sp>
        <p:sp>
          <p:nvSpPr>
            <p:cNvPr id="9" name="矩形 8"/>
            <p:cNvSpPr/>
            <p:nvPr/>
          </p:nvSpPr>
          <p:spPr>
            <a:xfrm>
              <a:off x="4543803" y="243400"/>
              <a:ext cx="684000" cy="612000"/>
            </a:xfrm>
            <a:prstGeom prst="rect">
              <a:avLst/>
            </a:prstGeom>
            <a:solidFill>
              <a:srgbClr val="D8BB9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56"/>
            </a:p>
          </p:txBody>
        </p:sp>
        <p:sp>
          <p:nvSpPr>
            <p:cNvPr id="11" name="文字方塊 10"/>
            <p:cNvSpPr txBox="1"/>
            <p:nvPr/>
          </p:nvSpPr>
          <p:spPr>
            <a:xfrm>
              <a:off x="5300575" y="387734"/>
              <a:ext cx="3370209" cy="323330"/>
            </a:xfrm>
            <a:prstGeom prst="rect">
              <a:avLst/>
            </a:prstGeom>
            <a:noFill/>
          </p:spPr>
          <p:txBody>
            <a:bodyPr wrap="square" rtlCol="0" anchor="ctr">
              <a:spAutoFit/>
            </a:bodyPr>
            <a:lstStyle/>
            <a:p>
              <a:pPr algn="just"/>
              <a:r>
                <a:rPr lang="zh-TW" altLang="en-US" sz="1917" dirty="0">
                  <a:latin typeface="微軟正黑體" panose="020B0604030504040204" pitchFamily="34" charset="-120"/>
                  <a:ea typeface="微軟正黑體" panose="020B0604030504040204" pitchFamily="34" charset="-120"/>
                </a:rPr>
                <a:t>吸食安非他命會變笨變醜？－</a:t>
              </a:r>
              <a:r>
                <a:rPr lang="en-US" altLang="zh-TW" sz="1917" dirty="0">
                  <a:latin typeface="微軟正黑體" panose="020B0604030504040204" pitchFamily="34" charset="-120"/>
                  <a:ea typeface="微軟正黑體" panose="020B0604030504040204" pitchFamily="34" charset="-120"/>
                </a:rPr>
                <a:t>01:45</a:t>
              </a:r>
              <a:endParaRPr lang="zh-TW" altLang="en-US" sz="1917" dirty="0">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011" y="387400"/>
              <a:ext cx="448346" cy="324000"/>
            </a:xfrm>
            <a:prstGeom prst="rect">
              <a:avLst/>
            </a:prstGeom>
          </p:spPr>
        </p:pic>
      </p:grpSp>
      <p:sp>
        <p:nvSpPr>
          <p:cNvPr id="12" name="矩形 11">
            <a:hlinkClick r:id="" action="ppaction://noaction"/>
          </p:cNvPr>
          <p:cNvSpPr/>
          <p:nvPr/>
        </p:nvSpPr>
        <p:spPr>
          <a:xfrm>
            <a:off x="6060632" y="289643"/>
            <a:ext cx="4944138" cy="737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56"/>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573" y="1299098"/>
            <a:ext cx="10536204" cy="5235592"/>
          </a:xfrm>
          <a:prstGeom prst="rect">
            <a:avLst/>
          </a:prstGeom>
        </p:spPr>
      </p:pic>
      <p:graphicFrame>
        <p:nvGraphicFramePr>
          <p:cNvPr id="6" name="表格 5"/>
          <p:cNvGraphicFramePr>
            <a:graphicFrameLocks noGrp="1"/>
          </p:cNvGraphicFramePr>
          <p:nvPr/>
        </p:nvGraphicFramePr>
        <p:xfrm>
          <a:off x="832197" y="1315406"/>
          <a:ext cx="10524430" cy="5735415"/>
        </p:xfrm>
        <a:graphic>
          <a:graphicData uri="http://schemas.openxmlformats.org/drawingml/2006/table">
            <a:tbl>
              <a:tblPr firstRow="1" bandRow="1">
                <a:tableStyleId>{1FECB4D8-DB02-4DC6-A0A2-4F2EBAE1DC90}</a:tableStyleId>
              </a:tblPr>
              <a:tblGrid>
                <a:gridCol w="1725316">
                  <a:extLst>
                    <a:ext uri="{9D8B030D-6E8A-4147-A177-3AD203B41FA5}">
                      <a16:colId xmlns:a16="http://schemas.microsoft.com/office/drawing/2014/main" val="20000"/>
                    </a:ext>
                  </a:extLst>
                </a:gridCol>
                <a:gridCol w="4313291">
                  <a:extLst>
                    <a:ext uri="{9D8B030D-6E8A-4147-A177-3AD203B41FA5}">
                      <a16:colId xmlns:a16="http://schemas.microsoft.com/office/drawing/2014/main" val="20001"/>
                    </a:ext>
                  </a:extLst>
                </a:gridCol>
                <a:gridCol w="4485823">
                  <a:extLst>
                    <a:ext uri="{9D8B030D-6E8A-4147-A177-3AD203B41FA5}">
                      <a16:colId xmlns:a16="http://schemas.microsoft.com/office/drawing/2014/main" val="20002"/>
                    </a:ext>
                  </a:extLst>
                </a:gridCol>
              </a:tblGrid>
              <a:tr h="47469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毒品</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9545" marR="109545" marT="54773" marB="54773">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短期危害</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9545" marR="109545" marT="54773" marB="5477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長期危害</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9545" marR="109545" marT="54773" marB="54773">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48819">
                <a:tc>
                  <a:txBody>
                    <a:bodyPr/>
                    <a:lstStyle/>
                    <a:p>
                      <a:pPr algn="ct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K</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他命</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Ketamine</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109545" marR="109545" marT="54773" marB="54773" anchor="ctr">
                    <a:lnL w="12700" cap="flat" cmpd="sng" algn="ctr">
                      <a:no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注意力下降、記憶喪失、失去意識、血壓升高、呼吸減慢</a:t>
                      </a:r>
                    </a:p>
                  </a:txBody>
                  <a:tcPr marL="109545" marR="109545" marT="54773" marB="54773"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膀胱潰瘍、腎功能損傷、抑鬱、記憶力下降</a:t>
                      </a:r>
                    </a:p>
                  </a:txBody>
                  <a:tcPr marL="109545" marR="109545" marT="54773" marB="54773" anchor="ctr">
                    <a:lnL w="12700" cap="flat" cmpd="sng" algn="ctr">
                      <a:solidFill>
                        <a:srgbClr val="A5A5A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488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   大麻</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Marijuana</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9545" marR="109545" marT="54773" marB="54773" anchor="ctr">
                    <a:lnL w="12700" cap="flat" cmpd="sng" algn="ctr">
                      <a:no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嗜睡、焦慮、反應減慢、平衡感障礙</a:t>
                      </a:r>
                    </a:p>
                  </a:txBody>
                  <a:tcPr marL="109545" marR="109545" marT="54773" marB="54773"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精神疾病、慢性咳嗽、呼吸道</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感染</a:t>
                      </a:r>
                    </a:p>
                  </a:txBody>
                  <a:tcPr marL="109545" marR="109545" marT="54773" marB="54773" anchor="ctr">
                    <a:lnL w="12700" cap="flat" cmpd="sng" algn="ctr">
                      <a:solidFill>
                        <a:srgbClr val="A5A5A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4881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海洛因</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Heroin</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109545" marR="109545" marT="54773" marB="54773" anchor="ctr">
                    <a:lnL w="12700" cap="flat" cmpd="sng" algn="ctr">
                      <a:no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呼吸和心跳減緩、嚴重搔癢、噁心嘔吐</a:t>
                      </a:r>
                    </a:p>
                  </a:txBody>
                  <a:tcPr marL="109545" marR="109545" marT="54773" marB="54773"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靜脈萎陷、膿腫、感染性心內膜炎、肝腎功能損傷、肺部併發症</a:t>
                      </a:r>
                    </a:p>
                  </a:txBody>
                  <a:tcPr marL="109545" marR="109545" marT="54773" marB="54773" anchor="ctr">
                    <a:lnL w="12700" cap="flat" cmpd="sng" algn="ctr">
                      <a:solidFill>
                        <a:srgbClr val="A5A5A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488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古柯鹼</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Cocaine</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109545" marR="109545" marT="54773" marB="54773" anchor="ctr">
                    <a:lnL w="12700" cap="flat" cmpd="sng" algn="ctr">
                      <a:no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精神失常、血壓升高、心臟病發作、中風</a:t>
                      </a:r>
                    </a:p>
                  </a:txBody>
                  <a:tcPr marL="109545" marR="109545" marT="54773" marB="54773"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嗅覺喪失、鼻腔損傷、吞嚥困難</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、腸道感染、肺損傷</a:t>
                      </a:r>
                    </a:p>
                  </a:txBody>
                  <a:tcPr marL="109545" marR="109545" marT="54773" marB="54773" anchor="ctr">
                    <a:lnL w="12700" cap="flat" cmpd="sng" algn="ctr">
                      <a:solidFill>
                        <a:srgbClr val="A5A5A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488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吩坦尼</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Fentanyl</a:t>
                      </a:r>
                      <a:r>
                        <a:rPr lang="zh-TW" altLang="en-US" sz="2200"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109545" marR="109545" marT="54773" marB="54773" anchor="ctr">
                    <a:lnL w="12700" cap="flat" cmpd="sng" algn="ctr">
                      <a:no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嗜睡、噁心、精神錯亂、便祕、呼吸抑制、昏迷和死亡</a:t>
                      </a:r>
                    </a:p>
                  </a:txBody>
                  <a:tcPr marL="109545" marR="109545" marT="54773" marB="54773" anchor="ctr">
                    <a:lnL w="12700" cap="flat" cmpd="sng" algn="ctr">
                      <a:solidFill>
                        <a:srgbClr val="A5A5A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dirty="0"/>
                    </a:p>
                  </a:txBody>
                  <a:tcPr/>
                </a:tc>
                <a:extLst>
                  <a:ext uri="{0D108BD9-81ED-4DB2-BD59-A6C34878D82A}">
                    <a16:rowId xmlns:a16="http://schemas.microsoft.com/office/drawing/2014/main" val="10005"/>
                  </a:ext>
                </a:extLst>
              </a:tr>
            </a:tbl>
          </a:graphicData>
        </a:graphic>
      </p:graphicFrame>
      <p:pic>
        <p:nvPicPr>
          <p:cNvPr id="13" name="圖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141" y="150899"/>
            <a:ext cx="5013288" cy="625358"/>
          </a:xfrm>
          <a:prstGeom prst="rect">
            <a:avLst/>
          </a:prstGeom>
        </p:spPr>
      </p:pic>
      <p:sp>
        <p:nvSpPr>
          <p:cNvPr id="14" name="文字方塊 13"/>
          <p:cNvSpPr txBox="1"/>
          <p:nvPr/>
        </p:nvSpPr>
        <p:spPr>
          <a:xfrm>
            <a:off x="1614412" y="177739"/>
            <a:ext cx="3018747" cy="571695"/>
          </a:xfrm>
          <a:prstGeom prst="rect">
            <a:avLst/>
          </a:prstGeom>
          <a:noFill/>
        </p:spPr>
        <p:txBody>
          <a:bodyPr wrap="square" rtlCol="0" anchor="ctr">
            <a:spAutoFit/>
          </a:bodyPr>
          <a:lstStyle/>
          <a:p>
            <a:pPr algn="just"/>
            <a:r>
              <a:rPr lang="zh-TW" altLang="en-US" sz="3115" b="1" dirty="0">
                <a:solidFill>
                  <a:schemeClr val="bg1"/>
                </a:solidFill>
                <a:latin typeface="微軟正黑體" panose="020B0604030504040204" pitchFamily="34" charset="-120"/>
                <a:ea typeface="微軟正黑體" panose="020B0604030504040204" pitchFamily="34" charset="-120"/>
              </a:rPr>
              <a:t>常見毒品的危害</a:t>
            </a:r>
          </a:p>
        </p:txBody>
      </p:sp>
    </p:spTree>
    <p:extLst>
      <p:ext uri="{BB962C8B-B14F-4D97-AF65-F5344CB8AC3E}">
        <p14:creationId xmlns:p14="http://schemas.microsoft.com/office/powerpoint/2010/main" val="524540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9765" y="152409"/>
            <a:ext cx="7081919" cy="621045"/>
          </a:xfrm>
          <a:prstGeom prst="rect">
            <a:avLst/>
          </a:prstGeom>
        </p:spPr>
      </p:pic>
      <p:sp>
        <p:nvSpPr>
          <p:cNvPr id="8" name="矩形 7"/>
          <p:cNvSpPr/>
          <p:nvPr/>
        </p:nvSpPr>
        <p:spPr>
          <a:xfrm>
            <a:off x="617141" y="1085813"/>
            <a:ext cx="10954542" cy="242022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56"/>
          </a:p>
        </p:txBody>
      </p:sp>
      <p:sp>
        <p:nvSpPr>
          <p:cNvPr id="4" name="文字方塊 3"/>
          <p:cNvSpPr txBox="1"/>
          <p:nvPr/>
        </p:nvSpPr>
        <p:spPr>
          <a:xfrm>
            <a:off x="1402078" y="1239738"/>
            <a:ext cx="9695752" cy="2112373"/>
          </a:xfrm>
          <a:prstGeom prst="rect">
            <a:avLst/>
          </a:prstGeom>
          <a:noFill/>
        </p:spPr>
        <p:txBody>
          <a:bodyPr wrap="square" rtlCol="0" anchor="ctr">
            <a:spAutoFit/>
          </a:bodyPr>
          <a:lstStyle/>
          <a:p>
            <a:pPr algn="just" hangingPunct="0">
              <a:spcBef>
                <a:spcPts val="359"/>
              </a:spcBef>
            </a:pPr>
            <a:r>
              <a:rPr lang="zh-TW" altLang="en-US" sz="3115" b="1" dirty="0">
                <a:latin typeface="Times New Roman" panose="02020603050405020304" pitchFamily="18" charset="0"/>
                <a:ea typeface="微軟正黑體" panose="020B0604030504040204" pitchFamily="34" charset="-120"/>
                <a:cs typeface="Times New Roman" panose="02020603050405020304" pitchFamily="18" charset="0"/>
              </a:rPr>
              <a:t>求救</a:t>
            </a:r>
            <a:r>
              <a:rPr lang="zh-TW" altLang="en-US" sz="3115" dirty="0">
                <a:latin typeface="Times New Roman" panose="02020603050405020304" pitchFamily="18" charset="0"/>
                <a:ea typeface="微軟正黑體" panose="020B0604030504040204" pitchFamily="34" charset="-120"/>
                <a:cs typeface="Times New Roman" panose="02020603050405020304" pitchFamily="18" charset="0"/>
              </a:rPr>
              <a:t>     撥打專線：</a:t>
            </a:r>
            <a:r>
              <a:rPr lang="en-US" altLang="zh-TW" sz="3115" dirty="0">
                <a:latin typeface="Times New Roman" panose="02020603050405020304" pitchFamily="18" charset="0"/>
                <a:ea typeface="微軟正黑體" panose="020B0604030504040204" pitchFamily="34" charset="-120"/>
                <a:cs typeface="Times New Roman" panose="02020603050405020304" pitchFamily="18" charset="0"/>
              </a:rPr>
              <a:t>0800-770-885</a:t>
            </a:r>
            <a:r>
              <a:rPr lang="zh-TW" altLang="en-US" sz="3115" dirty="0">
                <a:latin typeface="Times New Roman" panose="02020603050405020304" pitchFamily="18" charset="0"/>
                <a:ea typeface="微軟正黑體" panose="020B0604030504040204" pitchFamily="34" charset="-120"/>
                <a:cs typeface="Times New Roman" panose="02020603050405020304" pitchFamily="18" charset="0"/>
              </a:rPr>
              <a:t>（請請您，幫幫我）</a:t>
            </a:r>
            <a:endParaRPr lang="en-US" altLang="zh-TW" sz="3115" dirty="0">
              <a:latin typeface="Times New Roman" panose="02020603050405020304" pitchFamily="18" charset="0"/>
              <a:ea typeface="微軟正黑體" panose="020B0604030504040204" pitchFamily="34" charset="-120"/>
              <a:cs typeface="Times New Roman" panose="02020603050405020304" pitchFamily="18" charset="0"/>
            </a:endParaRPr>
          </a:p>
          <a:p>
            <a:pPr algn="just" hangingPunct="0">
              <a:spcBef>
                <a:spcPts val="359"/>
              </a:spcBef>
            </a:pPr>
            <a:r>
              <a:rPr lang="zh-TW" altLang="en-US" sz="3115" b="1" dirty="0">
                <a:latin typeface="Times New Roman" panose="02020603050405020304" pitchFamily="18" charset="0"/>
                <a:ea typeface="微軟正黑體" panose="020B0604030504040204" pitchFamily="34" charset="-120"/>
                <a:cs typeface="Times New Roman" panose="02020603050405020304" pitchFamily="18" charset="0"/>
              </a:rPr>
              <a:t>治療</a:t>
            </a:r>
            <a:r>
              <a:rPr lang="zh-TW" altLang="en-US" sz="3115"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3115"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藥癮治療</a:t>
            </a:r>
            <a:r>
              <a:rPr lang="zh-TW" altLang="en-US" sz="3115"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3115"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生理解毒 </a:t>
            </a:r>
            <a:r>
              <a:rPr lang="en-US" altLang="zh-TW" sz="3115"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&amp;</a:t>
            </a:r>
            <a:r>
              <a:rPr lang="zh-TW" altLang="en-US" sz="3115"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 心理復健</a:t>
            </a:r>
            <a:r>
              <a:rPr lang="zh-TW" altLang="en-US" sz="3115" dirty="0">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TW" sz="3115" dirty="0">
              <a:latin typeface="Times New Roman" panose="02020603050405020304" pitchFamily="18" charset="0"/>
              <a:ea typeface="微軟正黑體" panose="020B0604030504040204" pitchFamily="34" charset="-120"/>
              <a:cs typeface="Times New Roman" panose="02020603050405020304" pitchFamily="18" charset="0"/>
            </a:endParaRPr>
          </a:p>
          <a:p>
            <a:pPr algn="just" hangingPunct="0">
              <a:spcBef>
                <a:spcPts val="359"/>
              </a:spcBef>
            </a:pPr>
            <a:r>
              <a:rPr lang="zh-TW" altLang="en-US" sz="3115" dirty="0">
                <a:latin typeface="Times New Roman" panose="02020603050405020304" pitchFamily="18" charset="0"/>
                <a:ea typeface="微軟正黑體" panose="020B0604030504040204" pitchFamily="34" charset="-120"/>
                <a:cs typeface="Times New Roman" panose="02020603050405020304" pitchFamily="18" charset="0"/>
              </a:rPr>
              <a:t>諮詢網站（各縣市毒防中心列表）：</a:t>
            </a:r>
            <a:endParaRPr lang="en-US" altLang="zh-TW" sz="3115" dirty="0">
              <a:latin typeface="Times New Roman" panose="02020603050405020304" pitchFamily="18" charset="0"/>
              <a:ea typeface="微軟正黑體" panose="020B0604030504040204" pitchFamily="34" charset="-120"/>
              <a:cs typeface="Times New Roman" panose="02020603050405020304" pitchFamily="18" charset="0"/>
            </a:endParaRPr>
          </a:p>
          <a:p>
            <a:pPr algn="just" hangingPunct="0"/>
            <a:r>
              <a:rPr lang="en-US" altLang="zh-TW" sz="3115" dirty="0">
                <a:latin typeface="Times New Roman" panose="02020603050405020304" pitchFamily="18" charset="0"/>
                <a:ea typeface="微軟正黑體" panose="020B0604030504040204" pitchFamily="34" charset="-120"/>
                <a:cs typeface="Times New Roman" panose="02020603050405020304" pitchFamily="18" charset="0"/>
                <a:hlinkClick r:id="rId4"/>
              </a:rPr>
              <a:t>https://antidrug.moj.gov.tw/lp-33-1.html</a:t>
            </a:r>
            <a:endParaRPr lang="en-US" altLang="zh-TW" sz="3115"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27" name="圖片版面配置區 26"/>
          <p:cNvPicPr>
            <a:picLocks noGrp="1"/>
          </p:cNvPicPr>
          <p:nvPr>
            <p:ph type="pic" sz="quarter" idx="16"/>
          </p:nvPr>
        </p:nvPicPr>
        <p:blipFill>
          <a:blip r:embed="rId5" cstate="screen">
            <a:extLst>
              <a:ext uri="{28A0092B-C50C-407E-A947-70E740481C1C}">
                <a14:useLocalDpi xmlns:a14="http://schemas.microsoft.com/office/drawing/2010/main"/>
              </a:ext>
            </a:extLst>
          </a:blip>
          <a:srcRect/>
          <a:stretch>
            <a:fillRect/>
          </a:stretch>
        </p:blipFill>
        <p:spPr>
          <a:xfrm rot="10800000">
            <a:off x="4475955" y="3885643"/>
            <a:ext cx="3235013" cy="2586489"/>
          </a:xfrm>
        </p:spPr>
      </p:pic>
      <p:pic>
        <p:nvPicPr>
          <p:cNvPr id="30" name="圖片版面配置區 29"/>
          <p:cNvPicPr>
            <a:picLocks noGrp="1"/>
          </p:cNvPicPr>
          <p:nvPr>
            <p:ph type="pic" sz="quarter" idx="17"/>
          </p:nvPr>
        </p:nvPicPr>
        <p:blipFill>
          <a:blip r:embed="rId6" cstate="screen">
            <a:extLst>
              <a:ext uri="{28A0092B-C50C-407E-A947-70E740481C1C}">
                <a14:useLocalDpi xmlns:a14="http://schemas.microsoft.com/office/drawing/2010/main"/>
              </a:ext>
            </a:extLst>
          </a:blip>
          <a:srcRect/>
          <a:stretch>
            <a:fillRect/>
          </a:stretch>
        </p:blipFill>
        <p:spPr>
          <a:xfrm>
            <a:off x="7775630" y="3885643"/>
            <a:ext cx="3235014" cy="2586489"/>
          </a:xfrm>
        </p:spPr>
      </p:pic>
      <p:cxnSp>
        <p:nvCxnSpPr>
          <p:cNvPr id="9" name="直線接點 8"/>
          <p:cNvCxnSpPr/>
          <p:nvPr/>
        </p:nvCxnSpPr>
        <p:spPr>
          <a:xfrm>
            <a:off x="617141" y="1085813"/>
            <a:ext cx="1095454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617141" y="3501256"/>
            <a:ext cx="1095454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圖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0685" y="1361247"/>
            <a:ext cx="301897" cy="301897"/>
          </a:xfrm>
          <a:prstGeom prst="rect">
            <a:avLst/>
          </a:prstGeom>
        </p:spPr>
      </p:pic>
      <p:pic>
        <p:nvPicPr>
          <p:cNvPr id="12" name="圖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0685" y="1889004"/>
            <a:ext cx="301897" cy="301897"/>
          </a:xfrm>
          <a:prstGeom prst="rect">
            <a:avLst/>
          </a:prstGeom>
        </p:spPr>
      </p:pic>
      <p:pic>
        <p:nvPicPr>
          <p:cNvPr id="16" name="圖片版面配置區 15"/>
          <p:cNvPicPr>
            <a:picLocks noGrp="1"/>
          </p:cNvPicPr>
          <p:nvPr>
            <p:ph type="pic" sz="quarter" idx="15"/>
          </p:nvPr>
        </p:nvPicPr>
        <p:blipFill>
          <a:blip r:embed="rId8" cstate="screen">
            <a:extLst>
              <a:ext uri="{28A0092B-C50C-407E-A947-70E740481C1C}">
                <a14:useLocalDpi xmlns:a14="http://schemas.microsoft.com/office/drawing/2010/main"/>
              </a:ext>
            </a:extLst>
          </a:blip>
          <a:srcRect/>
          <a:stretch>
            <a:fillRect/>
          </a:stretch>
        </p:blipFill>
        <p:spPr>
          <a:xfrm>
            <a:off x="1178182" y="3881840"/>
            <a:ext cx="3233111" cy="2588390"/>
          </a:xfrm>
        </p:spPr>
      </p:pic>
      <p:sp>
        <p:nvSpPr>
          <p:cNvPr id="13" name="Shape">
            <a:extLst>
              <a:ext uri="{FF2B5EF4-FFF2-40B4-BE49-F238E27FC236}">
                <a16:creationId xmlns:a16="http://schemas.microsoft.com/office/drawing/2014/main" id="{952A2646-6BD4-411A-BC5A-32265BCA5B60}"/>
              </a:ext>
            </a:extLst>
          </p:cNvPr>
          <p:cNvSpPr>
            <a:spLocks/>
          </p:cNvSpPr>
          <p:nvPr/>
        </p:nvSpPr>
        <p:spPr>
          <a:xfrm rot="16200000" flipH="1">
            <a:off x="4734753" y="3494037"/>
            <a:ext cx="2717072" cy="3363993"/>
          </a:xfrm>
          <a:custGeom>
            <a:avLst/>
            <a:gdLst/>
            <a:ahLst/>
            <a:cxnLst>
              <a:cxn ang="0">
                <a:pos x="wd2" y="hd2"/>
              </a:cxn>
              <a:cxn ang="5400000">
                <a:pos x="wd2" y="hd2"/>
              </a:cxn>
              <a:cxn ang="10800000">
                <a:pos x="wd2" y="hd2"/>
              </a:cxn>
              <a:cxn ang="16200000">
                <a:pos x="wd2" y="hd2"/>
              </a:cxn>
            </a:cxnLst>
            <a:rect l="0" t="0" r="r" b="b"/>
            <a:pathLst>
              <a:path w="20796" h="19515" extrusionOk="0">
                <a:moveTo>
                  <a:pt x="0" y="9758"/>
                </a:moveTo>
                <a:lnTo>
                  <a:pt x="0" y="4185"/>
                </a:lnTo>
                <a:cubicBezTo>
                  <a:pt x="0" y="969"/>
                  <a:pt x="4021" y="-1042"/>
                  <a:pt x="7238" y="566"/>
                </a:cubicBezTo>
                <a:lnTo>
                  <a:pt x="12810" y="3353"/>
                </a:lnTo>
                <a:lnTo>
                  <a:pt x="18383" y="6139"/>
                </a:lnTo>
                <a:cubicBezTo>
                  <a:pt x="21600" y="7747"/>
                  <a:pt x="21600" y="11769"/>
                  <a:pt x="18383" y="13377"/>
                </a:cubicBezTo>
                <a:lnTo>
                  <a:pt x="12810" y="16163"/>
                </a:lnTo>
                <a:lnTo>
                  <a:pt x="7238" y="18950"/>
                </a:lnTo>
                <a:cubicBezTo>
                  <a:pt x="4021" y="20558"/>
                  <a:pt x="0" y="18547"/>
                  <a:pt x="0" y="15331"/>
                </a:cubicBezTo>
                <a:lnTo>
                  <a:pt x="0" y="9758"/>
                </a:lnTo>
                <a:close/>
              </a:path>
            </a:pathLst>
          </a:custGeom>
          <a:noFill/>
          <a:ln w="25400">
            <a:solidFill>
              <a:schemeClr val="bg1"/>
            </a:solidFill>
            <a:miter lim="400000"/>
          </a:ln>
        </p:spPr>
        <p:txBody>
          <a:bodyPr lIns="45644" tIns="45644" rIns="45644" bIns="45644" anchor="ctr"/>
          <a:lstStyle/>
          <a:p>
            <a:pPr defTabSz="547726">
              <a:defRPr sz="3000">
                <a:solidFill>
                  <a:srgbClr val="FFFFFF"/>
                </a:solidFill>
                <a:effectLst>
                  <a:outerShdw blurRad="38100" dist="12700" dir="5400000" rotWithShape="0">
                    <a:srgbClr val="000000">
                      <a:alpha val="50000"/>
                    </a:srgbClr>
                  </a:outerShdw>
                </a:effectLst>
              </a:defRPr>
            </a:pPr>
            <a:endParaRPr sz="3594">
              <a:solidFill>
                <a:srgbClr val="FFFFFF"/>
              </a:solidFill>
              <a:effectLst>
                <a:outerShdw blurRad="38100" dist="12700" dir="5400000" rotWithShape="0">
                  <a:srgbClr val="000000">
                    <a:alpha val="50000"/>
                  </a:srgbClr>
                </a:outerShdw>
              </a:effectLst>
              <a:latin typeface="Calibri" panose="020F0502020204030204"/>
            </a:endParaRPr>
          </a:p>
        </p:txBody>
      </p:sp>
      <p:sp>
        <p:nvSpPr>
          <p:cNvPr id="14" name="Shape">
            <a:extLst>
              <a:ext uri="{FF2B5EF4-FFF2-40B4-BE49-F238E27FC236}">
                <a16:creationId xmlns:a16="http://schemas.microsoft.com/office/drawing/2014/main" id="{952A2646-6BD4-411A-BC5A-32265BCA5B60}"/>
              </a:ext>
            </a:extLst>
          </p:cNvPr>
          <p:cNvSpPr>
            <a:spLocks/>
          </p:cNvSpPr>
          <p:nvPr/>
        </p:nvSpPr>
        <p:spPr>
          <a:xfrm rot="5400000" flipH="1">
            <a:off x="1436201" y="3494037"/>
            <a:ext cx="2717072" cy="3363993"/>
          </a:xfrm>
          <a:custGeom>
            <a:avLst/>
            <a:gdLst/>
            <a:ahLst/>
            <a:cxnLst>
              <a:cxn ang="0">
                <a:pos x="wd2" y="hd2"/>
              </a:cxn>
              <a:cxn ang="5400000">
                <a:pos x="wd2" y="hd2"/>
              </a:cxn>
              <a:cxn ang="10800000">
                <a:pos x="wd2" y="hd2"/>
              </a:cxn>
              <a:cxn ang="16200000">
                <a:pos x="wd2" y="hd2"/>
              </a:cxn>
            </a:cxnLst>
            <a:rect l="0" t="0" r="r" b="b"/>
            <a:pathLst>
              <a:path w="20796" h="19515" extrusionOk="0">
                <a:moveTo>
                  <a:pt x="0" y="9758"/>
                </a:moveTo>
                <a:lnTo>
                  <a:pt x="0" y="4185"/>
                </a:lnTo>
                <a:cubicBezTo>
                  <a:pt x="0" y="969"/>
                  <a:pt x="4021" y="-1042"/>
                  <a:pt x="7238" y="566"/>
                </a:cubicBezTo>
                <a:lnTo>
                  <a:pt x="12810" y="3353"/>
                </a:lnTo>
                <a:lnTo>
                  <a:pt x="18383" y="6139"/>
                </a:lnTo>
                <a:cubicBezTo>
                  <a:pt x="21600" y="7747"/>
                  <a:pt x="21600" y="11769"/>
                  <a:pt x="18383" y="13377"/>
                </a:cubicBezTo>
                <a:lnTo>
                  <a:pt x="12810" y="16163"/>
                </a:lnTo>
                <a:lnTo>
                  <a:pt x="7238" y="18950"/>
                </a:lnTo>
                <a:cubicBezTo>
                  <a:pt x="4021" y="20558"/>
                  <a:pt x="0" y="18547"/>
                  <a:pt x="0" y="15331"/>
                </a:cubicBezTo>
                <a:lnTo>
                  <a:pt x="0" y="9758"/>
                </a:lnTo>
                <a:close/>
              </a:path>
            </a:pathLst>
          </a:custGeom>
          <a:noFill/>
          <a:ln w="25400">
            <a:solidFill>
              <a:schemeClr val="bg1"/>
            </a:solidFill>
            <a:miter lim="400000"/>
          </a:ln>
        </p:spPr>
        <p:txBody>
          <a:bodyPr lIns="45644" tIns="45644" rIns="45644" bIns="45644" anchor="ctr"/>
          <a:lstStyle/>
          <a:p>
            <a:pPr defTabSz="547726">
              <a:defRPr sz="3000">
                <a:solidFill>
                  <a:srgbClr val="FFFFFF"/>
                </a:solidFill>
                <a:effectLst>
                  <a:outerShdw blurRad="38100" dist="12700" dir="5400000" rotWithShape="0">
                    <a:srgbClr val="000000">
                      <a:alpha val="50000"/>
                    </a:srgbClr>
                  </a:outerShdw>
                </a:effectLst>
              </a:defRPr>
            </a:pPr>
            <a:endParaRPr sz="3594">
              <a:solidFill>
                <a:srgbClr val="FFFFFF"/>
              </a:solidFill>
              <a:effectLst>
                <a:outerShdw blurRad="38100" dist="12700" dir="5400000" rotWithShape="0">
                  <a:srgbClr val="000000">
                    <a:alpha val="50000"/>
                  </a:srgbClr>
                </a:outerShdw>
              </a:effectLst>
              <a:latin typeface="Calibri" panose="020F0502020204030204"/>
            </a:endParaRPr>
          </a:p>
        </p:txBody>
      </p:sp>
      <p:sp>
        <p:nvSpPr>
          <p:cNvPr id="15" name="Shape">
            <a:extLst>
              <a:ext uri="{FF2B5EF4-FFF2-40B4-BE49-F238E27FC236}">
                <a16:creationId xmlns:a16="http://schemas.microsoft.com/office/drawing/2014/main" id="{952A2646-6BD4-411A-BC5A-32265BCA5B60}"/>
              </a:ext>
            </a:extLst>
          </p:cNvPr>
          <p:cNvSpPr>
            <a:spLocks/>
          </p:cNvSpPr>
          <p:nvPr/>
        </p:nvSpPr>
        <p:spPr>
          <a:xfrm rot="5400000" flipH="1">
            <a:off x="8033306" y="3494037"/>
            <a:ext cx="2717072" cy="3363993"/>
          </a:xfrm>
          <a:custGeom>
            <a:avLst/>
            <a:gdLst/>
            <a:ahLst/>
            <a:cxnLst>
              <a:cxn ang="0">
                <a:pos x="wd2" y="hd2"/>
              </a:cxn>
              <a:cxn ang="5400000">
                <a:pos x="wd2" y="hd2"/>
              </a:cxn>
              <a:cxn ang="10800000">
                <a:pos x="wd2" y="hd2"/>
              </a:cxn>
              <a:cxn ang="16200000">
                <a:pos x="wd2" y="hd2"/>
              </a:cxn>
            </a:cxnLst>
            <a:rect l="0" t="0" r="r" b="b"/>
            <a:pathLst>
              <a:path w="20796" h="19515" extrusionOk="0">
                <a:moveTo>
                  <a:pt x="0" y="9758"/>
                </a:moveTo>
                <a:lnTo>
                  <a:pt x="0" y="4185"/>
                </a:lnTo>
                <a:cubicBezTo>
                  <a:pt x="0" y="969"/>
                  <a:pt x="4021" y="-1042"/>
                  <a:pt x="7238" y="566"/>
                </a:cubicBezTo>
                <a:lnTo>
                  <a:pt x="12810" y="3353"/>
                </a:lnTo>
                <a:lnTo>
                  <a:pt x="18383" y="6139"/>
                </a:lnTo>
                <a:cubicBezTo>
                  <a:pt x="21600" y="7747"/>
                  <a:pt x="21600" y="11769"/>
                  <a:pt x="18383" y="13377"/>
                </a:cubicBezTo>
                <a:lnTo>
                  <a:pt x="12810" y="16163"/>
                </a:lnTo>
                <a:lnTo>
                  <a:pt x="7238" y="18950"/>
                </a:lnTo>
                <a:cubicBezTo>
                  <a:pt x="4021" y="20558"/>
                  <a:pt x="0" y="18547"/>
                  <a:pt x="0" y="15331"/>
                </a:cubicBezTo>
                <a:lnTo>
                  <a:pt x="0" y="9758"/>
                </a:lnTo>
                <a:close/>
              </a:path>
            </a:pathLst>
          </a:custGeom>
          <a:noFill/>
          <a:ln w="25400">
            <a:solidFill>
              <a:schemeClr val="bg1"/>
            </a:solidFill>
            <a:miter lim="400000"/>
          </a:ln>
        </p:spPr>
        <p:txBody>
          <a:bodyPr lIns="45644" tIns="45644" rIns="45644" bIns="45644" anchor="ctr"/>
          <a:lstStyle/>
          <a:p>
            <a:pPr defTabSz="547726">
              <a:defRPr sz="3000">
                <a:solidFill>
                  <a:srgbClr val="FFFFFF"/>
                </a:solidFill>
                <a:effectLst>
                  <a:outerShdw blurRad="38100" dist="12700" dir="5400000" rotWithShape="0">
                    <a:srgbClr val="000000">
                      <a:alpha val="50000"/>
                    </a:srgbClr>
                  </a:outerShdw>
                </a:effectLst>
              </a:defRPr>
            </a:pPr>
            <a:endParaRPr sz="3594">
              <a:solidFill>
                <a:srgbClr val="FFFFFF"/>
              </a:solidFill>
              <a:effectLst>
                <a:outerShdw blurRad="38100" dist="12700" dir="5400000" rotWithShape="0">
                  <a:srgbClr val="000000">
                    <a:alpha val="50000"/>
                  </a:srgbClr>
                </a:outerShdw>
              </a:effectLst>
              <a:latin typeface="Calibri" panose="020F0502020204030204"/>
            </a:endParaRPr>
          </a:p>
        </p:txBody>
      </p:sp>
      <p:pic>
        <p:nvPicPr>
          <p:cNvPr id="17" name="圖片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141" y="150899"/>
            <a:ext cx="5013288" cy="625358"/>
          </a:xfrm>
          <a:prstGeom prst="rect">
            <a:avLst/>
          </a:prstGeom>
        </p:spPr>
      </p:pic>
      <p:sp>
        <p:nvSpPr>
          <p:cNvPr id="18" name="文字方塊 17"/>
          <p:cNvSpPr txBox="1"/>
          <p:nvPr/>
        </p:nvSpPr>
        <p:spPr>
          <a:xfrm>
            <a:off x="1228847" y="177740"/>
            <a:ext cx="3789874" cy="571695"/>
          </a:xfrm>
          <a:prstGeom prst="rect">
            <a:avLst/>
          </a:prstGeom>
          <a:noFill/>
        </p:spPr>
        <p:txBody>
          <a:bodyPr wrap="square" rtlCol="0" anchor="ctr">
            <a:spAutoFit/>
          </a:bodyPr>
          <a:lstStyle/>
          <a:p>
            <a:pPr algn="just"/>
            <a:r>
              <a:rPr lang="zh-TW" altLang="en-US" sz="3115" b="1" dirty="0">
                <a:solidFill>
                  <a:schemeClr val="bg1"/>
                </a:solidFill>
                <a:latin typeface="微軟正黑體" panose="020B0604030504040204" pitchFamily="34" charset="-120"/>
                <a:ea typeface="微軟正黑體" panose="020B0604030504040204" pitchFamily="34" charset="-120"/>
              </a:rPr>
              <a:t>藥物成癮治療與協助</a:t>
            </a:r>
          </a:p>
        </p:txBody>
      </p:sp>
    </p:spTree>
    <p:extLst>
      <p:ext uri="{BB962C8B-B14F-4D97-AF65-F5344CB8AC3E}">
        <p14:creationId xmlns:p14="http://schemas.microsoft.com/office/powerpoint/2010/main" val="2904512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311238" y="1162433"/>
            <a:ext cx="9505056" cy="2641217"/>
          </a:xfrm>
        </p:spPr>
        <p:txBody>
          <a:bodyPr>
            <a:normAutofit/>
          </a:bodyPr>
          <a:lstStyle/>
          <a:p>
            <a:pPr marL="0" indent="0" algn="ctr">
              <a:spcBef>
                <a:spcPts val="1800"/>
              </a:spcBef>
              <a:buNone/>
            </a:pPr>
            <a:r>
              <a:rPr lang="zh-TW" altLang="en-US" sz="6000" dirty="0">
                <a:solidFill>
                  <a:srgbClr val="C00000"/>
                </a:solidFill>
              </a:rPr>
              <a:t>松山工農</a:t>
            </a:r>
            <a:endParaRPr lang="en-US" altLang="zh-TW" sz="6000" dirty="0">
              <a:solidFill>
                <a:srgbClr val="C00000"/>
              </a:solidFill>
            </a:endParaRPr>
          </a:p>
          <a:p>
            <a:pPr marL="0" indent="0" algn="ctr">
              <a:spcBef>
                <a:spcPts val="1800"/>
              </a:spcBef>
              <a:buNone/>
            </a:pPr>
            <a:r>
              <a:rPr lang="en-US" altLang="zh-TW" sz="6000" dirty="0">
                <a:solidFill>
                  <a:srgbClr val="C00000"/>
                </a:solidFill>
              </a:rPr>
              <a:t>114</a:t>
            </a:r>
            <a:r>
              <a:rPr lang="zh-TW" altLang="en-US" sz="6000" dirty="0">
                <a:solidFill>
                  <a:srgbClr val="C00000"/>
                </a:solidFill>
              </a:rPr>
              <a:t>學年度學校日報告</a:t>
            </a:r>
          </a:p>
        </p:txBody>
      </p:sp>
      <p:sp>
        <p:nvSpPr>
          <p:cNvPr id="4" name="投影片編號版面配置區 3"/>
          <p:cNvSpPr>
            <a:spLocks noGrp="1"/>
          </p:cNvSpPr>
          <p:nvPr>
            <p:ph type="sldNum" sz="quarter" idx="12"/>
          </p:nvPr>
        </p:nvSpPr>
        <p:spPr/>
        <p:txBody>
          <a:bodyPr/>
          <a:lstStyle/>
          <a:p>
            <a:fld id="{E5137D0E-4A4F-4307-8994-C1891D747D59}" type="slidenum">
              <a:rPr lang="en-US" smtClean="0"/>
              <a:pPr/>
              <a:t>8</a:t>
            </a:fld>
            <a:endParaRPr lang="en-US" dirty="0"/>
          </a:p>
        </p:txBody>
      </p:sp>
      <p:pic>
        <p:nvPicPr>
          <p:cNvPr id="5" name="圖片 4"/>
          <p:cNvPicPr>
            <a:picLocks noChangeAspect="1"/>
          </p:cNvPicPr>
          <p:nvPr/>
        </p:nvPicPr>
        <p:blipFill>
          <a:blip r:embed="rId2"/>
          <a:stretch>
            <a:fillRect/>
          </a:stretch>
        </p:blipFill>
        <p:spPr>
          <a:xfrm>
            <a:off x="1311238" y="4460191"/>
            <a:ext cx="2619375" cy="1743075"/>
          </a:xfrm>
          <a:prstGeom prst="rect">
            <a:avLst/>
          </a:prstGeom>
        </p:spPr>
      </p:pic>
      <p:pic>
        <p:nvPicPr>
          <p:cNvPr id="6" name="圖片 5"/>
          <p:cNvPicPr>
            <a:picLocks noChangeAspect="1"/>
          </p:cNvPicPr>
          <p:nvPr/>
        </p:nvPicPr>
        <p:blipFill>
          <a:blip r:embed="rId3"/>
          <a:stretch>
            <a:fillRect/>
          </a:stretch>
        </p:blipFill>
        <p:spPr>
          <a:xfrm>
            <a:off x="3920273" y="4450666"/>
            <a:ext cx="2619375" cy="1752600"/>
          </a:xfrm>
          <a:prstGeom prst="rect">
            <a:avLst/>
          </a:prstGeom>
        </p:spPr>
      </p:pic>
      <p:pic>
        <p:nvPicPr>
          <p:cNvPr id="7" name="圖片 6"/>
          <p:cNvPicPr>
            <a:picLocks noChangeAspect="1"/>
          </p:cNvPicPr>
          <p:nvPr/>
        </p:nvPicPr>
        <p:blipFill>
          <a:blip r:embed="rId4"/>
          <a:stretch>
            <a:fillRect/>
          </a:stretch>
        </p:blipFill>
        <p:spPr>
          <a:xfrm>
            <a:off x="6540700" y="4460191"/>
            <a:ext cx="2466975" cy="1743075"/>
          </a:xfrm>
          <a:prstGeom prst="rect">
            <a:avLst/>
          </a:prstGeom>
        </p:spPr>
      </p:pic>
      <p:pic>
        <p:nvPicPr>
          <p:cNvPr id="8" name="圖片 7"/>
          <p:cNvPicPr>
            <a:picLocks noChangeAspect="1"/>
          </p:cNvPicPr>
          <p:nvPr/>
        </p:nvPicPr>
        <p:blipFill>
          <a:blip r:embed="rId5"/>
          <a:stretch>
            <a:fillRect/>
          </a:stretch>
        </p:blipFill>
        <p:spPr>
          <a:xfrm>
            <a:off x="9007675" y="4455972"/>
            <a:ext cx="2771775" cy="1647825"/>
          </a:xfrm>
          <a:prstGeom prst="rect">
            <a:avLst/>
          </a:prstGeom>
        </p:spPr>
      </p:pic>
    </p:spTree>
    <p:extLst>
      <p:ext uri="{BB962C8B-B14F-4D97-AF65-F5344CB8AC3E}">
        <p14:creationId xmlns:p14="http://schemas.microsoft.com/office/powerpoint/2010/main" val="5877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3619E243-D955-4AE4-B703-304B0F84084C}"/>
              </a:ext>
            </a:extLst>
          </p:cNvPr>
          <p:cNvSpPr>
            <a:spLocks noGrp="1"/>
          </p:cNvSpPr>
          <p:nvPr>
            <p:ph type="sldNum" sz="quarter" idx="15"/>
          </p:nvPr>
        </p:nvSpPr>
        <p:spPr/>
        <p:txBody>
          <a:bodyPr rtlCol="0"/>
          <a:lstStyle/>
          <a:p>
            <a:pPr rtl="0"/>
            <a:fld id="{058DB212-BFA2-403F-85EF-DFD3FF6D973A}" type="slidenum">
              <a:rPr lang="en-US" altLang="zh-TW" smtClean="0"/>
              <a:pPr rtl="0"/>
              <a:t>9</a:t>
            </a:fld>
            <a:endParaRPr lang="zh-TW" altLang="en-US" dirty="0"/>
          </a:p>
        </p:txBody>
      </p:sp>
      <p:pic>
        <p:nvPicPr>
          <p:cNvPr id="13" name="圖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19605" y="1380278"/>
            <a:ext cx="5903846" cy="3639896"/>
          </a:xfrm>
          <a:prstGeom prst="rect">
            <a:avLst/>
          </a:prstGeom>
        </p:spPr>
      </p:pic>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962913" y="1280936"/>
            <a:ext cx="5904321" cy="3797016"/>
          </a:xfrm>
          <a:prstGeom prst="rect">
            <a:avLst/>
          </a:prstGeom>
        </p:spPr>
      </p:pic>
      <p:pic>
        <p:nvPicPr>
          <p:cNvPr id="15" name="圖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852280" y="1273902"/>
            <a:ext cx="5888973" cy="3837773"/>
          </a:xfrm>
          <a:prstGeom prst="rect">
            <a:avLst/>
          </a:prstGeom>
        </p:spPr>
      </p:pic>
      <p:sp>
        <p:nvSpPr>
          <p:cNvPr id="52" name="標題 1"/>
          <p:cNvSpPr>
            <a:spLocks noGrp="1"/>
          </p:cNvSpPr>
          <p:nvPr>
            <p:ph type="title"/>
          </p:nvPr>
        </p:nvSpPr>
        <p:spPr>
          <a:xfrm>
            <a:off x="4016564" y="377663"/>
            <a:ext cx="3978498" cy="935756"/>
          </a:xfrm>
        </p:spPr>
        <p:txBody>
          <a:bodyPr>
            <a:normAutofit fontScale="90000"/>
          </a:bodyPr>
          <a:lstStyle/>
          <a:p>
            <a:r>
              <a:rPr lang="en-US" altLang="zh-TW" sz="5998" dirty="0">
                <a:solidFill>
                  <a:schemeClr val="bg1"/>
                </a:solidFill>
                <a:latin typeface="微軟正黑體" panose="020B0604030504040204" pitchFamily="34" charset="-120"/>
                <a:ea typeface="微軟正黑體" panose="020B0604030504040204" pitchFamily="34" charset="-120"/>
              </a:rPr>
              <a:t>【</a:t>
            </a:r>
            <a:r>
              <a:rPr lang="zh-TW" altLang="en-US" sz="5998" dirty="0">
                <a:solidFill>
                  <a:schemeClr val="bg1"/>
                </a:solidFill>
                <a:latin typeface="微軟正黑體" panose="020B0604030504040204" pitchFamily="34" charset="-120"/>
                <a:ea typeface="微軟正黑體" panose="020B0604030504040204" pitchFamily="34" charset="-120"/>
              </a:rPr>
              <a:t>校本部</a:t>
            </a:r>
            <a:r>
              <a:rPr lang="en-US" altLang="zh-TW" sz="5998" dirty="0">
                <a:solidFill>
                  <a:schemeClr val="bg1"/>
                </a:solidFill>
                <a:latin typeface="微軟正黑體" panose="020B0604030504040204" pitchFamily="34" charset="-120"/>
                <a:ea typeface="微軟正黑體" panose="020B0604030504040204" pitchFamily="34" charset="-120"/>
              </a:rPr>
              <a:t>】</a:t>
            </a:r>
            <a:endParaRPr lang="zh-TW" altLang="en-US" sz="5998" dirty="0">
              <a:solidFill>
                <a:schemeClr val="bg1"/>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519056" y="5193670"/>
            <a:ext cx="7863809" cy="646163"/>
          </a:xfrm>
          <a:prstGeom prst="rect">
            <a:avLst/>
          </a:prstGeom>
        </p:spPr>
        <p:txBody>
          <a:bodyPr wrap="square">
            <a:spAutoFit/>
          </a:bodyPr>
          <a:lstStyle/>
          <a:p>
            <a:r>
              <a:rPr lang="zh-TW" altLang="en-US" sz="3599"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臺北市信義區忠孝東路</a:t>
            </a:r>
            <a:r>
              <a:rPr lang="en-US" altLang="zh-TW" sz="3599"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lang="zh-TW" altLang="en-US" sz="3599"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段</a:t>
            </a:r>
            <a:r>
              <a:rPr lang="en-US" altLang="zh-TW" sz="3599"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236</a:t>
            </a:r>
            <a:r>
              <a:rPr lang="zh-TW" altLang="en-US" sz="3599"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巷</a:t>
            </a:r>
            <a:r>
              <a:rPr lang="en-US" altLang="zh-TW" sz="3599"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a:t>
            </a:r>
            <a:r>
              <a:rPr lang="zh-TW" altLang="en-US" sz="3599"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號</a:t>
            </a:r>
          </a:p>
        </p:txBody>
      </p:sp>
    </p:spTree>
    <p:extLst>
      <p:ext uri="{BB962C8B-B14F-4D97-AF65-F5344CB8AC3E}">
        <p14:creationId xmlns:p14="http://schemas.microsoft.com/office/powerpoint/2010/main" val="3644554183"/>
      </p:ext>
    </p:extLst>
  </p:cSld>
  <p:clrMapOvr>
    <a:masterClrMapping/>
  </p:clrMapOvr>
</p:sld>
</file>

<file path=ppt/theme/theme1.xml><?xml version="1.0" encoding="utf-8"?>
<a:theme xmlns:a="http://schemas.openxmlformats.org/drawingml/2006/main" name="絲縷">
  <a:themeElements>
    <a:clrScheme name="絲縷">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佈景主題">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15181</TotalTime>
  <Words>4514</Words>
  <Application>Microsoft Office PowerPoint</Application>
  <PresentationFormat>自訂</PresentationFormat>
  <Paragraphs>791</Paragraphs>
  <Slides>48</Slides>
  <Notes>36</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48</vt:i4>
      </vt:variant>
    </vt:vector>
  </HeadingPairs>
  <TitlesOfParts>
    <vt:vector size="63" baseType="lpstr">
      <vt:lpstr>DFKaiShu-SB-Estd-BF</vt:lpstr>
      <vt:lpstr>Microsoft JhengHei UI</vt:lpstr>
      <vt:lpstr>細明體</vt:lpstr>
      <vt:lpstr>華康隸書體W7</vt:lpstr>
      <vt:lpstr>微軟正黑體</vt:lpstr>
      <vt:lpstr>微軟正黑體 Light</vt:lpstr>
      <vt:lpstr>標楷體</vt:lpstr>
      <vt:lpstr>Arial</vt:lpstr>
      <vt:lpstr>Calibri</vt:lpstr>
      <vt:lpstr>Century Gothic</vt:lpstr>
      <vt:lpstr>Palatino Linotype</vt:lpstr>
      <vt:lpstr>Times New Roman</vt:lpstr>
      <vt:lpstr>Wingdings</vt:lpstr>
      <vt:lpstr>Wingdings 3</vt:lpstr>
      <vt:lpstr>絲縷</vt:lpstr>
      <vt:lpstr>PowerPoint 簡報</vt:lpstr>
      <vt:lpstr>PowerPoint 簡報</vt:lpstr>
      <vt:lpstr>PowerPoint 簡報</vt:lpstr>
      <vt:lpstr>PowerPoint 簡報</vt:lpstr>
      <vt:lpstr>PowerPoint 簡報</vt:lpstr>
      <vt:lpstr>PowerPoint 簡報</vt:lpstr>
      <vt:lpstr>PowerPoint 簡報</vt:lpstr>
      <vt:lpstr>PowerPoint 簡報</vt:lpstr>
      <vt:lpstr>【校本部】</vt:lpstr>
      <vt:lpstr>【實習農場】</vt:lpstr>
      <vt:lpstr>學校概況</vt:lpstr>
      <vt:lpstr>類科介紹</vt:lpstr>
      <vt:lpstr>校務經營的願景</vt:lpstr>
      <vt:lpstr>PowerPoint 簡報</vt:lpstr>
      <vt:lpstr>各科專業課程(部定)—基本功</vt:lpstr>
      <vt:lpstr>三師教學實施方式(高二彈性時間)</vt:lpstr>
      <vt:lpstr>工農特色3箭</vt:lpstr>
      <vt:lpstr>PowerPoint 簡報</vt:lpstr>
      <vt:lpstr>PowerPoint 簡報</vt:lpstr>
      <vt:lpstr>PowerPoint 簡報</vt:lpstr>
      <vt:lpstr>產業合作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第55屆全國技能競賽本校榮獲2金、2銀、2銅等12個獎項</vt:lpstr>
      <vt:lpstr>技能超強前進世界</vt:lpstr>
      <vt:lpstr>全國高級中等學校專業群科114年專題實作及創意競賽榮獲1組第一名、1組第二名、2組第三名、1組佳作、1複賽優勝、2複賽佳作 </vt:lpstr>
      <vt:lpstr>「114年全國中等學校運動會」空手道獲獎名單</vt:lpstr>
      <vt:lpstr>「114年全國中等學校運動會」角力獲獎名單</vt:lpstr>
      <vt:lpstr>其他</vt:lpstr>
      <vt:lpstr>PowerPoint 簡報</vt:lpstr>
      <vt:lpstr>師生近年來整體表現--國立大學升學率</vt:lpstr>
      <vt:lpstr>學校整體獲獎表現</vt:lpstr>
      <vt:lpstr>學校整體獲獎表現</vt:lpstr>
      <vt:lpstr>學校整體獲獎表現</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標題及含清單的內容版面配置</dc:title>
  <dc:creator>User</dc:creator>
  <cp:lastModifiedBy>松山工農何杉友校長 ho</cp:lastModifiedBy>
  <cp:revision>570</cp:revision>
  <cp:lastPrinted>2022-09-16T00:43:12Z</cp:lastPrinted>
  <dcterms:created xsi:type="dcterms:W3CDTF">2020-08-21T05:42:38Z</dcterms:created>
  <dcterms:modified xsi:type="dcterms:W3CDTF">2025-09-25T06:56:28Z</dcterms:modified>
</cp:coreProperties>
</file>